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8" r:id="rId8"/>
    <p:sldId id="264" r:id="rId9"/>
    <p:sldId id="269" r:id="rId10"/>
    <p:sldId id="265" r:id="rId11"/>
    <p:sldId id="270" r:id="rId12"/>
    <p:sldId id="266" r:id="rId13"/>
    <p:sldId id="271" r:id="rId14"/>
    <p:sldId id="267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FFDA-81C1-4206-AF6B-90AA193B0AE4}" type="datetimeFigureOut">
              <a:rPr lang="en-IN" smtClean="0"/>
              <a:t>01-06-2013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71ED-610C-48A1-9C98-13AFC72E86A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772816"/>
            <a:ext cx="7117180" cy="1470025"/>
          </a:xfrm>
        </p:spPr>
        <p:txBody>
          <a:bodyPr/>
          <a:lstStyle/>
          <a:p>
            <a:r>
              <a:rPr lang="en-US" dirty="0" smtClean="0"/>
              <a:t>A project presentation on K</a:t>
            </a:r>
            <a:r>
              <a:rPr lang="en-US" dirty="0" smtClean="0"/>
              <a:t>ernel </a:t>
            </a:r>
            <a:r>
              <a:rPr lang="en-US" dirty="0" smtClean="0"/>
              <a:t>Re-Implementation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952" y="3501008"/>
            <a:ext cx="4020836" cy="2592288"/>
          </a:xfrm>
        </p:spPr>
        <p:txBody>
          <a:bodyPr>
            <a:noAutofit/>
          </a:bodyPr>
          <a:lstStyle/>
          <a:p>
            <a:r>
              <a:rPr lang="en-US" sz="1800" dirty="0" smtClean="0"/>
              <a:t>By: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Vikram </a:t>
            </a:r>
            <a:r>
              <a:rPr lang="en-US" sz="1800" dirty="0" smtClean="0"/>
              <a:t>Tiwari</a:t>
            </a:r>
            <a:br>
              <a:rPr lang="en-US" sz="1800" dirty="0" smtClean="0"/>
            </a:br>
            <a:r>
              <a:rPr lang="en-US" sz="1800" dirty="0" smtClean="0"/>
              <a:t>	(0901010118)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Shivam </a:t>
            </a:r>
            <a:r>
              <a:rPr lang="en-US" sz="1800" dirty="0" smtClean="0"/>
              <a:t>Gupta</a:t>
            </a:r>
            <a:br>
              <a:rPr lang="en-US" sz="1800" dirty="0" smtClean="0"/>
            </a:br>
            <a:r>
              <a:rPr lang="en-US" sz="1800" dirty="0" smtClean="0"/>
              <a:t>	(0901013080)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err="1" smtClean="0"/>
              <a:t>Tanishka</a:t>
            </a:r>
            <a:r>
              <a:rPr lang="en-US" sz="1800" dirty="0" smtClean="0"/>
              <a:t> </a:t>
            </a:r>
            <a:r>
              <a:rPr lang="en-US" sz="1800" dirty="0" err="1" smtClean="0"/>
              <a:t>Chaturvedi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</a:t>
            </a:r>
            <a:r>
              <a:rPr lang="en-US" sz="1800" dirty="0" smtClean="0"/>
              <a:t>(0901044061)</a:t>
            </a:r>
            <a:endParaRPr lang="en-US" sz="18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38791" y="3638330"/>
            <a:ext cx="4020836" cy="20806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Submitted To:</a:t>
            </a:r>
          </a:p>
          <a:p>
            <a:r>
              <a:rPr lang="en-US" sz="2400" dirty="0" smtClean="0"/>
              <a:t>Mr. Sanjay Pandey</a:t>
            </a:r>
            <a:br>
              <a:rPr lang="en-US" sz="2400" dirty="0" smtClean="0"/>
            </a:br>
            <a:r>
              <a:rPr lang="en-US" sz="2400" dirty="0" smtClean="0"/>
              <a:t>(Head of Department, CS, UCER)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9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Request Queues</a:t>
            </a:r>
          </a:p>
          <a:p>
            <a:r>
              <a:rPr lang="en-US" sz="2400" dirty="0" smtClean="0"/>
              <a:t>Programmable Interval Timer</a:t>
            </a:r>
          </a:p>
          <a:p>
            <a:r>
              <a:rPr lang="en-US" sz="2400" dirty="0" smtClean="0"/>
              <a:t>Virtual Memory</a:t>
            </a:r>
          </a:p>
          <a:p>
            <a:r>
              <a:rPr lang="en-US" sz="2400" dirty="0" smtClean="0"/>
              <a:t>Page faults</a:t>
            </a:r>
          </a:p>
        </p:txBody>
      </p:sp>
    </p:spTree>
    <p:extLst>
      <p:ext uri="{BB962C8B-B14F-4D97-AF65-F5344CB8AC3E}">
        <p14:creationId xmlns:p14="http://schemas.microsoft.com/office/powerpoint/2010/main" val="109936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8019"/>
            <a:ext cx="6858000" cy="3810000"/>
          </a:xfrm>
        </p:spPr>
      </p:pic>
    </p:spTree>
    <p:extLst>
      <p:ext uri="{BB962C8B-B14F-4D97-AF65-F5344CB8AC3E}">
        <p14:creationId xmlns:p14="http://schemas.microsoft.com/office/powerpoint/2010/main" val="232623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36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File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8019"/>
            <a:ext cx="6858000" cy="3810000"/>
          </a:xfrm>
        </p:spPr>
      </p:pic>
    </p:spTree>
    <p:extLst>
      <p:ext uri="{BB962C8B-B14F-4D97-AF65-F5344CB8AC3E}">
        <p14:creationId xmlns:p14="http://schemas.microsoft.com/office/powerpoint/2010/main" val="21265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36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8019"/>
            <a:ext cx="6858000" cy="3810000"/>
          </a:xfrm>
        </p:spPr>
      </p:pic>
    </p:spTree>
    <p:extLst>
      <p:ext uri="{BB962C8B-B14F-4D97-AF65-F5344CB8AC3E}">
        <p14:creationId xmlns:p14="http://schemas.microsoft.com/office/powerpoint/2010/main" val="168367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8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5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Name: Kernel Re-Implementation</a:t>
            </a:r>
          </a:p>
          <a:p>
            <a:r>
              <a:rPr lang="en-US" dirty="0" smtClean="0"/>
              <a:t>Project Description: To write a minimal Linux based kernel from the scratch, while using minimal libraries and functional assists from the current Linux kernel.</a:t>
            </a:r>
          </a:p>
          <a:p>
            <a:r>
              <a:rPr lang="en-US" dirty="0" smtClean="0"/>
              <a:t>Project Dependencies: Linux Kernel v2.6, GNU tools, GPL v3 license, GRUB boot loader and GTK GUI.</a:t>
            </a:r>
          </a:p>
          <a:p>
            <a:r>
              <a:rPr lang="en-US" dirty="0" smtClean="0"/>
              <a:t>Project Mentor: Mr. Sanjay </a:t>
            </a:r>
            <a:r>
              <a:rPr lang="en-US" dirty="0" err="1" smtClean="0"/>
              <a:t>Pandey</a:t>
            </a:r>
            <a:r>
              <a:rPr lang="en-US" dirty="0"/>
              <a:t> </a:t>
            </a:r>
            <a:r>
              <a:rPr lang="en-US" dirty="0" smtClean="0"/>
              <a:t>(HOD, CS Dept.)</a:t>
            </a:r>
          </a:p>
          <a:p>
            <a:r>
              <a:rPr lang="en-US" dirty="0" smtClean="0"/>
              <a:t>Project Team:</a:t>
            </a:r>
          </a:p>
          <a:p>
            <a:pPr lvl="1"/>
            <a:r>
              <a:rPr lang="en-US" dirty="0" smtClean="0"/>
              <a:t>Vikram Tiwari: Team Leader and Platform maintainer</a:t>
            </a:r>
          </a:p>
          <a:p>
            <a:pPr lvl="1"/>
            <a:r>
              <a:rPr lang="en-US" dirty="0" smtClean="0"/>
              <a:t>Shivam Gupta: Device and Algorithms maintainer</a:t>
            </a:r>
          </a:p>
          <a:p>
            <a:pPr lvl="1"/>
            <a:r>
              <a:rPr lang="en-US" dirty="0" err="1" smtClean="0"/>
              <a:t>Tanishka</a:t>
            </a:r>
            <a:r>
              <a:rPr lang="en-US" dirty="0" smtClean="0"/>
              <a:t> </a:t>
            </a:r>
            <a:r>
              <a:rPr lang="en-US" dirty="0" err="1" smtClean="0"/>
              <a:t>Chaturvedi</a:t>
            </a:r>
            <a:r>
              <a:rPr lang="en-US" dirty="0" smtClean="0"/>
              <a:t>: Bug Reporting maintainer</a:t>
            </a:r>
          </a:p>
        </p:txBody>
      </p:sp>
    </p:spTree>
    <p:extLst>
      <p:ext uri="{BB962C8B-B14F-4D97-AF65-F5344CB8AC3E}">
        <p14:creationId xmlns:p14="http://schemas.microsoft.com/office/powerpoint/2010/main" val="323921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Kernel?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51373"/>
            <a:ext cx="4330552" cy="288032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00808"/>
            <a:ext cx="2752725" cy="3981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42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detailed description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6"/>
          <a:stretch/>
        </p:blipFill>
        <p:spPr>
          <a:xfrm>
            <a:off x="971600" y="1412776"/>
            <a:ext cx="6984776" cy="5053338"/>
          </a:xfrm>
        </p:spPr>
      </p:pic>
    </p:spTree>
    <p:extLst>
      <p:ext uri="{BB962C8B-B14F-4D97-AF65-F5344CB8AC3E}">
        <p14:creationId xmlns:p14="http://schemas.microsoft.com/office/powerpoint/2010/main" val="32535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kernel is developed?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Hardware Interfaces</a:t>
            </a:r>
          </a:p>
          <a:p>
            <a:r>
              <a:rPr lang="en-US" sz="2400" dirty="0" smtClean="0"/>
              <a:t>Logical Interfaces</a:t>
            </a:r>
          </a:p>
          <a:p>
            <a:r>
              <a:rPr lang="en-US" sz="2400" dirty="0" smtClean="0"/>
              <a:t>Bridges</a:t>
            </a:r>
          </a:p>
          <a:p>
            <a:r>
              <a:rPr lang="en-US" sz="2400" dirty="0" smtClean="0"/>
              <a:t>Virtual File System</a:t>
            </a:r>
          </a:p>
          <a:p>
            <a:r>
              <a:rPr lang="en-US" sz="2400" dirty="0" smtClean="0"/>
              <a:t>User Mode</a:t>
            </a:r>
          </a:p>
        </p:txBody>
      </p:sp>
    </p:spTree>
    <p:extLst>
      <p:ext uri="{BB962C8B-B14F-4D97-AF65-F5344CB8AC3E}">
        <p14:creationId xmlns:p14="http://schemas.microsoft.com/office/powerpoint/2010/main" val="390878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Bare System</a:t>
            </a:r>
          </a:p>
          <a:p>
            <a:r>
              <a:rPr lang="en-US" sz="2400" dirty="0" smtClean="0"/>
              <a:t>Contains POST program</a:t>
            </a:r>
          </a:p>
          <a:p>
            <a:r>
              <a:rPr lang="en-US" sz="2400" dirty="0" smtClean="0"/>
              <a:t>No Operating System</a:t>
            </a:r>
          </a:p>
          <a:p>
            <a:r>
              <a:rPr lang="en-US" sz="2400" dirty="0" smtClean="0"/>
              <a:t>No OS Found Error</a:t>
            </a:r>
          </a:p>
          <a:p>
            <a:r>
              <a:rPr lang="en-US" sz="2400" dirty="0" smtClean="0"/>
              <a:t>Requires Boot loader</a:t>
            </a:r>
          </a:p>
          <a:p>
            <a:r>
              <a:rPr lang="en-US" sz="2400" dirty="0" smtClean="0"/>
              <a:t>Boot Code</a:t>
            </a:r>
          </a:p>
          <a:p>
            <a:r>
              <a:rPr lang="en-US" sz="2400" dirty="0" smtClean="0"/>
              <a:t>Monitor Interfaces</a:t>
            </a:r>
          </a:p>
        </p:txBody>
      </p:sp>
    </p:spTree>
    <p:extLst>
      <p:ext uri="{BB962C8B-B14F-4D97-AF65-F5344CB8AC3E}">
        <p14:creationId xmlns:p14="http://schemas.microsoft.com/office/powerpoint/2010/main" val="47839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Interfaces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352928" cy="4640515"/>
          </a:xfrm>
        </p:spPr>
      </p:pic>
    </p:spTree>
    <p:extLst>
      <p:ext uri="{BB962C8B-B14F-4D97-AF65-F5344CB8AC3E}">
        <p14:creationId xmlns:p14="http://schemas.microsoft.com/office/powerpoint/2010/main" val="69109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System Abstraction</a:t>
            </a:r>
          </a:p>
          <a:p>
            <a:r>
              <a:rPr lang="en-US" sz="2400" dirty="0" smtClean="0"/>
              <a:t>Memory Level Abstraction</a:t>
            </a:r>
          </a:p>
          <a:p>
            <a:r>
              <a:rPr lang="en-US" sz="2400" dirty="0" smtClean="0"/>
              <a:t>Interrupt Interfaces</a:t>
            </a:r>
          </a:p>
          <a:p>
            <a:r>
              <a:rPr lang="en-US" sz="2400" dirty="0" smtClean="0"/>
              <a:t>Global Descriptor Table</a:t>
            </a:r>
          </a:p>
          <a:p>
            <a:r>
              <a:rPr lang="en-US" sz="2400" dirty="0" smtClean="0"/>
              <a:t>Interrupt Descriptor Table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936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Interfaces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7" y="1628801"/>
            <a:ext cx="8424934" cy="4680519"/>
          </a:xfrm>
        </p:spPr>
      </p:pic>
    </p:spTree>
    <p:extLst>
      <p:ext uri="{BB962C8B-B14F-4D97-AF65-F5344CB8AC3E}">
        <p14:creationId xmlns:p14="http://schemas.microsoft.com/office/powerpoint/2010/main" val="3007065619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305</TotalTime>
  <Words>197</Words>
  <Application>Microsoft Office PowerPoint</Application>
  <PresentationFormat>On-screen Show (4:3)</PresentationFormat>
  <Paragraphs>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Winter</vt:lpstr>
      <vt:lpstr>A project presentation on Kernel Re-Implementation</vt:lpstr>
      <vt:lpstr>Project Details</vt:lpstr>
      <vt:lpstr>What is Kernel?</vt:lpstr>
      <vt:lpstr>A more detailed description</vt:lpstr>
      <vt:lpstr>How the kernel is developed?</vt:lpstr>
      <vt:lpstr>Hardware Interfaces</vt:lpstr>
      <vt:lpstr>Hardware Interfaces</vt:lpstr>
      <vt:lpstr>Logical Interfaces</vt:lpstr>
      <vt:lpstr>Logical Interfaces</vt:lpstr>
      <vt:lpstr>Bridges</vt:lpstr>
      <vt:lpstr>Bridges</vt:lpstr>
      <vt:lpstr>Virtual File System</vt:lpstr>
      <vt:lpstr>Virtual File System</vt:lpstr>
      <vt:lpstr>User Mode</vt:lpstr>
      <vt:lpstr>User Mode</vt:lpstr>
      <vt:lpstr>Usability</vt:lpstr>
      <vt:lpstr>Queries</vt:lpstr>
      <vt:lpstr>Thanks!</vt:lpstr>
    </vt:vector>
  </TitlesOfParts>
  <Company>technophile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Re-Implementation</dc:title>
  <dc:creator>Vikram  Tiwari</dc:creator>
  <cp:lastModifiedBy>Vikram  Tiwari</cp:lastModifiedBy>
  <cp:revision>59</cp:revision>
  <dcterms:created xsi:type="dcterms:W3CDTF">2013-04-06T10:30:19Z</dcterms:created>
  <dcterms:modified xsi:type="dcterms:W3CDTF">2013-06-01T03:52:35Z</dcterms:modified>
</cp:coreProperties>
</file>