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1" r:id="rId5"/>
    <p:sldId id="263" r:id="rId6"/>
    <p:sldId id="268" r:id="rId7"/>
    <p:sldId id="264" r:id="rId8"/>
    <p:sldId id="269" r:id="rId9"/>
    <p:sldId id="265" r:id="rId10"/>
    <p:sldId id="270" r:id="rId11"/>
    <p:sldId id="266" r:id="rId12"/>
    <p:sldId id="271" r:id="rId13"/>
    <p:sldId id="267" r:id="rId14"/>
    <p:sldId id="272" r:id="rId15"/>
    <p:sldId id="273" r:id="rId16"/>
    <p:sldId id="277" r:id="rId17"/>
    <p:sldId id="27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FFDA-81C1-4206-AF6B-90AA193B0AE4}" type="datetimeFigureOut">
              <a:rPr lang="en-IN" smtClean="0"/>
              <a:t>29-04-2013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772816"/>
            <a:ext cx="7117180" cy="1470025"/>
          </a:xfrm>
        </p:spPr>
        <p:txBody>
          <a:bodyPr/>
          <a:lstStyle/>
          <a:p>
            <a:r>
              <a:rPr lang="en-US" dirty="0" smtClean="0"/>
              <a:t>Kernel Re-Implementation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1008"/>
            <a:ext cx="7117180" cy="20806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Vikram Tiwari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Shivam Gupta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Tanishka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Chaturvedi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192" y1="55785" x2="45192" y2="55785"/>
                        <a14:foregroundMark x1="56250" y1="52479" x2="56250" y2="52479"/>
                        <a14:foregroundMark x1="50962" y1="65702" x2="50962" y2="65702"/>
                        <a14:foregroundMark x1="61058" y1="61570" x2="61058" y2="61570"/>
                        <a14:foregroundMark x1="58173" y1="58264" x2="58173" y2="58264"/>
                        <a14:foregroundMark x1="54808" y1="57851" x2="54808" y2="57851"/>
                        <a14:foregroundMark x1="49519" y1="50826" x2="49519" y2="50826"/>
                        <a14:foregroundMark x1="47115" y1="44215" x2="47115" y2="44215"/>
                        <a14:foregroundMark x1="30769" y1="40496" x2="30769" y2="40496"/>
                        <a14:foregroundMark x1="15865" y1="79752" x2="15865" y2="79752"/>
                        <a14:foregroundMark x1="85096" y1="92149" x2="85096" y2="92149"/>
                        <a14:foregroundMark x1="79327" y1="83471" x2="79327" y2="83471"/>
                        <a14:foregroundMark x1="87981" y1="76860" x2="87981" y2="76860"/>
                        <a14:foregroundMark x1="81731" y1="55785" x2="81731" y2="55785"/>
                        <a14:foregroundMark x1="56731" y1="80579" x2="56731" y2="80579"/>
                        <a14:foregroundMark x1="54327" y1="83471" x2="54327" y2="83471"/>
                        <a14:foregroundMark x1="36538" y1="80579" x2="36538" y2="80579"/>
                        <a14:foregroundMark x1="36538" y1="66529" x2="36538" y2="66529"/>
                        <a14:foregroundMark x1="31250" y1="53306" x2="31250" y2="53306"/>
                        <a14:foregroundMark x1="34615" y1="44215" x2="34615" y2="44215"/>
                        <a14:foregroundMark x1="23558" y1="76860" x2="23558" y2="76860"/>
                        <a14:foregroundMark x1="55769" y1="18182" x2="55769" y2="18182"/>
                        <a14:foregroundMark x1="58173" y1="21488" x2="58173" y2="21488"/>
                        <a14:foregroundMark x1="42308" y1="18182" x2="42308" y2="18182"/>
                        <a14:foregroundMark x1="59615" y1="40083" x2="59615" y2="40083"/>
                        <a14:foregroundMark x1="63942" y1="46694" x2="63942" y2="46694"/>
                        <a14:foregroundMark x1="59615" y1="46694" x2="59615" y2="46694"/>
                        <a14:foregroundMark x1="55769" y1="44628" x2="55769" y2="44628"/>
                        <a14:foregroundMark x1="55769" y1="44628" x2="55769" y2="44628"/>
                        <a14:foregroundMark x1="52404" y1="44215" x2="52404" y2="44215"/>
                        <a14:foregroundMark x1="45192" y1="40909" x2="45192" y2="40909"/>
                        <a14:foregroundMark x1="39423" y1="47521" x2="39423" y2="47521"/>
                        <a14:foregroundMark x1="35577" y1="64463" x2="35577" y2="64463"/>
                        <a14:foregroundMark x1="31731" y1="73967" x2="31731" y2="73967"/>
                        <a14:foregroundMark x1="23558" y1="80579" x2="23558" y2="80579"/>
                        <a14:foregroundMark x1="58654" y1="73140" x2="58654" y2="73140"/>
                        <a14:foregroundMark x1="45192" y1="76033" x2="45192" y2="76033"/>
                        <a14:foregroundMark x1="64423" y1="66116" x2="64423" y2="66116"/>
                        <a14:foregroundMark x1="49519" y1="72727" x2="49519" y2="72727"/>
                        <a14:foregroundMark x1="43269" y1="66116" x2="43269" y2="66116"/>
                        <a14:foregroundMark x1="43269" y1="66116" x2="43269" y2="66116"/>
                        <a14:foregroundMark x1="42788" y1="62397" x2="42788" y2="62397"/>
                        <a14:foregroundMark x1="40865" y1="59917" x2="37981" y2="58264"/>
                        <a14:foregroundMark x1="37500" y1="58264" x2="37500" y2="58264"/>
                        <a14:foregroundMark x1="50000" y1="53719" x2="50000" y2="53719"/>
                        <a14:foregroundMark x1="58654" y1="63223" x2="58654" y2="63223"/>
                        <a14:foregroundMark x1="50000" y1="57438" x2="48077" y2="59091"/>
                        <a14:foregroundMark x1="64423" y1="55785" x2="64423" y2="55785"/>
                        <a14:foregroundMark x1="67308" y1="59917" x2="67308" y2="59917"/>
                        <a14:foregroundMark x1="64423" y1="64463" x2="64423" y2="64463"/>
                        <a14:foregroundMark x1="58173" y1="69421" x2="58173" y2="69421"/>
                        <a14:foregroundMark x1="50481" y1="73140" x2="50481" y2="73140"/>
                        <a14:foregroundMark x1="44712" y1="74380" x2="40865" y2="74793"/>
                        <a14:foregroundMark x1="37981" y1="73140" x2="37981" y2="73140"/>
                        <a14:foregroundMark x1="21154" y1="80579" x2="21154" y2="80579"/>
                        <a14:foregroundMark x1="20192" y1="85950" x2="20192" y2="859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29000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2326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Level Abstraction</a:t>
            </a:r>
          </a:p>
          <a:p>
            <a:r>
              <a:rPr lang="en-US" dirty="0" smtClean="0"/>
              <a:t>Uniformity Location</a:t>
            </a:r>
          </a:p>
          <a:p>
            <a:r>
              <a:rPr lang="en-US" dirty="0" smtClean="0"/>
              <a:t>Common Access</a:t>
            </a:r>
          </a:p>
          <a:p>
            <a:r>
              <a:rPr lang="en-US" dirty="0" smtClean="0"/>
              <a:t>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21265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Multitasking</a:t>
            </a:r>
          </a:p>
          <a:p>
            <a:r>
              <a:rPr lang="en-US" sz="2400" dirty="0" smtClean="0"/>
              <a:t>Stack Creation</a:t>
            </a:r>
          </a:p>
          <a:p>
            <a:r>
              <a:rPr lang="en-US" sz="2400" dirty="0" smtClean="0"/>
              <a:t>Cloning</a:t>
            </a:r>
          </a:p>
          <a:p>
            <a:r>
              <a:rPr lang="en-US" sz="2400" dirty="0" smtClean="0"/>
              <a:t>System Calls</a:t>
            </a:r>
          </a:p>
          <a:p>
            <a:r>
              <a:rPr lang="en-US" sz="2400" dirty="0" smtClean="0"/>
              <a:t>Macros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16836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Bridge </a:t>
            </a:r>
            <a:r>
              <a:rPr lang="en-IN" sz="2400" dirty="0"/>
              <a:t>between </a:t>
            </a:r>
            <a:r>
              <a:rPr lang="en-IN" sz="2400" dirty="0" smtClean="0"/>
              <a:t>applications and </a:t>
            </a:r>
            <a:r>
              <a:rPr lang="en-IN" sz="2400" dirty="0"/>
              <a:t>the actual </a:t>
            </a:r>
            <a:r>
              <a:rPr lang="en-IN" sz="2400" dirty="0" smtClean="0"/>
              <a:t>data processing done </a:t>
            </a:r>
            <a:r>
              <a:rPr lang="en-IN" sz="2400" dirty="0"/>
              <a:t>at the hardware level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M</a:t>
            </a:r>
            <a:r>
              <a:rPr lang="en-IN" sz="2400" dirty="0" smtClean="0"/>
              <a:t>anaging </a:t>
            </a:r>
            <a:r>
              <a:rPr lang="en-IN" sz="2400" dirty="0"/>
              <a:t>the system's resources (the communication between </a:t>
            </a:r>
            <a:r>
              <a:rPr lang="en-IN" sz="2400" dirty="0" smtClean="0"/>
              <a:t>hardware and</a:t>
            </a:r>
            <a:r>
              <a:rPr lang="en-IN" sz="2400" dirty="0"/>
              <a:t> </a:t>
            </a:r>
            <a:r>
              <a:rPr lang="en-IN" sz="2400" dirty="0" smtClean="0"/>
              <a:t>software components).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rovide </a:t>
            </a:r>
            <a:r>
              <a:rPr lang="en-IN" sz="2400" dirty="0"/>
              <a:t>the lowest-level </a:t>
            </a:r>
            <a:r>
              <a:rPr lang="en-IN" sz="2400" dirty="0" smtClean="0"/>
              <a:t>abstraction layer</a:t>
            </a:r>
            <a:r>
              <a:rPr lang="en-IN" sz="2400" dirty="0"/>
              <a:t> for the resources </a:t>
            </a:r>
            <a:r>
              <a:rPr lang="en-IN" sz="2400" dirty="0" smtClean="0"/>
              <a:t>(especially processors</a:t>
            </a:r>
            <a:r>
              <a:rPr lang="en-IN" sz="2400" dirty="0"/>
              <a:t> and </a:t>
            </a:r>
            <a:r>
              <a:rPr lang="en-IN" sz="2400" dirty="0" smtClean="0"/>
              <a:t>I/O devices)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13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and Queries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Boot Loader Development</a:t>
            </a:r>
          </a:p>
          <a:p>
            <a:r>
              <a:rPr lang="en-US" sz="2400" dirty="0" smtClean="0"/>
              <a:t>Networking Implementation</a:t>
            </a:r>
          </a:p>
          <a:p>
            <a:r>
              <a:rPr lang="en-US" sz="2400" dirty="0" smtClean="0"/>
              <a:t>SWAP Memory Implementation</a:t>
            </a:r>
          </a:p>
          <a:p>
            <a:r>
              <a:rPr lang="en-US" sz="2400" dirty="0" smtClean="0"/>
              <a:t>GUI and Human Interface</a:t>
            </a:r>
          </a:p>
          <a:p>
            <a:r>
              <a:rPr lang="en-US" sz="2400" dirty="0" smtClean="0"/>
              <a:t>Implementing Cryptology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400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Kernel?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51373"/>
            <a:ext cx="4330552" cy="288032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00808"/>
            <a:ext cx="2752725" cy="3981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42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detailed 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"/>
          <a:stretch/>
        </p:blipFill>
        <p:spPr>
          <a:xfrm>
            <a:off x="971600" y="1412776"/>
            <a:ext cx="6984776" cy="5053338"/>
          </a:xfrm>
        </p:spPr>
      </p:pic>
    </p:spTree>
    <p:extLst>
      <p:ext uri="{BB962C8B-B14F-4D97-AF65-F5344CB8AC3E}">
        <p14:creationId xmlns:p14="http://schemas.microsoft.com/office/powerpoint/2010/main" val="3253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kernel is developed?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 Interfaces</a:t>
            </a:r>
          </a:p>
          <a:p>
            <a:r>
              <a:rPr lang="en-US" sz="2400" dirty="0" smtClean="0"/>
              <a:t>Logical Interfaces</a:t>
            </a:r>
          </a:p>
          <a:p>
            <a:r>
              <a:rPr lang="en-US" sz="2400" dirty="0" smtClean="0"/>
              <a:t>Bridges</a:t>
            </a:r>
          </a:p>
          <a:p>
            <a:r>
              <a:rPr lang="en-US" sz="2400" dirty="0" smtClean="0"/>
              <a:t>Virtual File System</a:t>
            </a:r>
          </a:p>
          <a:p>
            <a:r>
              <a:rPr lang="en-US" sz="2400" dirty="0" smtClean="0"/>
              <a:t>User Mode</a:t>
            </a:r>
          </a:p>
        </p:txBody>
      </p:sp>
    </p:spTree>
    <p:extLst>
      <p:ext uri="{BB962C8B-B14F-4D97-AF65-F5344CB8AC3E}">
        <p14:creationId xmlns:p14="http://schemas.microsoft.com/office/powerpoint/2010/main" val="39087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Bare System</a:t>
            </a:r>
          </a:p>
          <a:p>
            <a:r>
              <a:rPr lang="en-US" sz="2400" dirty="0" smtClean="0"/>
              <a:t>Contains POST program</a:t>
            </a:r>
          </a:p>
          <a:p>
            <a:r>
              <a:rPr lang="en-US" sz="2400" dirty="0" smtClean="0"/>
              <a:t>No Operating System</a:t>
            </a:r>
          </a:p>
          <a:p>
            <a:r>
              <a:rPr lang="en-US" sz="2400" dirty="0" smtClean="0"/>
              <a:t>No OS Found Error</a:t>
            </a:r>
          </a:p>
          <a:p>
            <a:r>
              <a:rPr lang="en-US" sz="2400" dirty="0" smtClean="0"/>
              <a:t>Requires Boot loader</a:t>
            </a:r>
          </a:p>
          <a:p>
            <a:r>
              <a:rPr lang="en-US" sz="2400" dirty="0" smtClean="0"/>
              <a:t>Boot Code</a:t>
            </a:r>
          </a:p>
          <a:p>
            <a:r>
              <a:rPr lang="en-US" sz="2400" dirty="0" smtClean="0"/>
              <a:t>Monitor Interfaces</a:t>
            </a:r>
          </a:p>
        </p:txBody>
      </p:sp>
    </p:spTree>
    <p:extLst>
      <p:ext uri="{BB962C8B-B14F-4D97-AF65-F5344CB8AC3E}">
        <p14:creationId xmlns:p14="http://schemas.microsoft.com/office/powerpoint/2010/main" val="4783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Interfaces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691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Abstraction</a:t>
            </a:r>
          </a:p>
          <a:p>
            <a:r>
              <a:rPr lang="en-US" sz="2400" dirty="0" smtClean="0"/>
              <a:t>Memory Level Abstraction</a:t>
            </a:r>
          </a:p>
          <a:p>
            <a:r>
              <a:rPr lang="en-US" sz="2400" dirty="0" smtClean="0"/>
              <a:t>Interrupt Interfaces</a:t>
            </a:r>
          </a:p>
          <a:p>
            <a:r>
              <a:rPr lang="en-US" sz="2400" dirty="0" smtClean="0"/>
              <a:t>Global Descriptor Table</a:t>
            </a:r>
          </a:p>
          <a:p>
            <a:r>
              <a:rPr lang="en-US" sz="2400" dirty="0" smtClean="0"/>
              <a:t>Interrupt Descriptor Table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Interfaces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30070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Request Queues</a:t>
            </a:r>
          </a:p>
          <a:p>
            <a:r>
              <a:rPr lang="en-US" sz="2400" dirty="0" smtClean="0"/>
              <a:t>Programmable Interval Timer</a:t>
            </a:r>
          </a:p>
          <a:p>
            <a:r>
              <a:rPr lang="en-US" sz="2400" dirty="0" smtClean="0"/>
              <a:t>Virtual Memory</a:t>
            </a:r>
          </a:p>
          <a:p>
            <a:r>
              <a:rPr lang="en-US" sz="2400" dirty="0" smtClean="0"/>
              <a:t>Page faults</a:t>
            </a:r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443</TotalTime>
  <Words>131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Winter</vt:lpstr>
      <vt:lpstr>Kernel Re-Implementation</vt:lpstr>
      <vt:lpstr>What is Kernel?</vt:lpstr>
      <vt:lpstr>A more detailed description</vt:lpstr>
      <vt:lpstr>How the kernel is developed?</vt:lpstr>
      <vt:lpstr>Hardware Interfaces</vt:lpstr>
      <vt:lpstr>Hardware Interfaces</vt:lpstr>
      <vt:lpstr>Logical Interfaces</vt:lpstr>
      <vt:lpstr>Logical Interfaces</vt:lpstr>
      <vt:lpstr>Bridges</vt:lpstr>
      <vt:lpstr>Bridges</vt:lpstr>
      <vt:lpstr>Virtual File System</vt:lpstr>
      <vt:lpstr>Virtual File System</vt:lpstr>
      <vt:lpstr>User Mode</vt:lpstr>
      <vt:lpstr>User Mode</vt:lpstr>
      <vt:lpstr>Usability</vt:lpstr>
      <vt:lpstr>Live Demo and Queries</vt:lpstr>
      <vt:lpstr>Further Enhancements</vt:lpstr>
      <vt:lpstr>Thanks!</vt:lpstr>
    </vt:vector>
  </TitlesOfParts>
  <Company>technophile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Re-Implementation</dc:title>
  <dc:creator>Vikram  Tiwari</dc:creator>
  <cp:lastModifiedBy>Vikram  Tiwari</cp:lastModifiedBy>
  <cp:revision>86</cp:revision>
  <dcterms:created xsi:type="dcterms:W3CDTF">2013-04-06T10:30:19Z</dcterms:created>
  <dcterms:modified xsi:type="dcterms:W3CDTF">2013-04-29T01:46:16Z</dcterms:modified>
</cp:coreProperties>
</file>