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65" r:id="rId8"/>
    <p:sldId id="272" r:id="rId9"/>
    <p:sldId id="274" r:id="rId10"/>
    <p:sldId id="275" r:id="rId11"/>
    <p:sldId id="276" r:id="rId12"/>
    <p:sldId id="277" r:id="rId13"/>
    <p:sldId id="273" r:id="rId14"/>
    <p:sldId id="278" r:id="rId15"/>
    <p:sldId id="279" r:id="rId16"/>
    <p:sldId id="281" r:id="rId17"/>
    <p:sldId id="282" r:id="rId18"/>
    <p:sldId id="283" r:id="rId19"/>
    <p:sldId id="269" r:id="rId20"/>
    <p:sldId id="284" r:id="rId21"/>
    <p:sldId id="260" r:id="rId22"/>
    <p:sldId id="266"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9F63C-7C94-4379-B630-0FF41F2E2665}" v="29" dt="2023-04-16T22:24:34.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0704" autoAdjust="0"/>
  </p:normalViewPr>
  <p:slideViewPr>
    <p:cSldViewPr snapToGrid="0">
      <p:cViewPr varScale="1">
        <p:scale>
          <a:sx n="107" d="100"/>
          <a:sy n="107" d="100"/>
        </p:scale>
        <p:origin x="84" y="1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ramadithya Ivaturi" userId="1afdf1b4-fd00-45df-aa8a-39328509a40a" providerId="ADAL" clId="{E579F63C-7C94-4379-B630-0FF41F2E2665}"/>
    <pc:docChg chg="undo redo custSel addSld delSld modSld sldOrd">
      <pc:chgData name="Vikramadithya Ivaturi" userId="1afdf1b4-fd00-45df-aa8a-39328509a40a" providerId="ADAL" clId="{E579F63C-7C94-4379-B630-0FF41F2E2665}" dt="2023-04-16T22:28:56.626" v="3990" actId="20577"/>
      <pc:docMkLst>
        <pc:docMk/>
      </pc:docMkLst>
      <pc:sldChg chg="addSp delSp modSp mod modClrScheme chgLayout">
        <pc:chgData name="Vikramadithya Ivaturi" userId="1afdf1b4-fd00-45df-aa8a-39328509a40a" providerId="ADAL" clId="{E579F63C-7C94-4379-B630-0FF41F2E2665}" dt="2023-04-16T22:23:31.936" v="3904" actId="20577"/>
        <pc:sldMkLst>
          <pc:docMk/>
          <pc:sldMk cId="1713219598" sldId="257"/>
        </pc:sldMkLst>
        <pc:spChg chg="mod">
          <ac:chgData name="Vikramadithya Ivaturi" userId="1afdf1b4-fd00-45df-aa8a-39328509a40a" providerId="ADAL" clId="{E579F63C-7C94-4379-B630-0FF41F2E2665}" dt="2023-04-16T13:43:30.274" v="42" actId="26606"/>
          <ac:spMkLst>
            <pc:docMk/>
            <pc:sldMk cId="1713219598" sldId="257"/>
            <ac:spMk id="2" creationId="{1BEF5859-10C9-4588-9727-B9362E26C29D}"/>
          </ac:spMkLst>
        </pc:spChg>
        <pc:spChg chg="del">
          <ac:chgData name="Vikramadithya Ivaturi" userId="1afdf1b4-fd00-45df-aa8a-39328509a40a" providerId="ADAL" clId="{E579F63C-7C94-4379-B630-0FF41F2E2665}" dt="2023-04-16T13:43:30.274" v="42" actId="26606"/>
          <ac:spMkLst>
            <pc:docMk/>
            <pc:sldMk cId="1713219598" sldId="257"/>
            <ac:spMk id="3" creationId="{5671D7E5-EF66-4BCD-8DAA-E9061157F0BE}"/>
          </ac:spMkLst>
        </pc:spChg>
        <pc:spChg chg="mod">
          <ac:chgData name="Vikramadithya Ivaturi" userId="1afdf1b4-fd00-45df-aa8a-39328509a40a" providerId="ADAL" clId="{E579F63C-7C94-4379-B630-0FF41F2E2665}" dt="2023-04-16T22:23:31.936" v="3904" actId="20577"/>
          <ac:spMkLst>
            <pc:docMk/>
            <pc:sldMk cId="1713219598" sldId="257"/>
            <ac:spMk id="4" creationId="{36C19884-873C-4D13-BE6D-318CF07B0D12}"/>
          </ac:spMkLst>
        </pc:spChg>
        <pc:spChg chg="mod">
          <ac:chgData name="Vikramadithya Ivaturi" userId="1afdf1b4-fd00-45df-aa8a-39328509a40a" providerId="ADAL" clId="{E579F63C-7C94-4379-B630-0FF41F2E2665}" dt="2023-04-16T22:22:02.143" v="3827" actId="20577"/>
          <ac:spMkLst>
            <pc:docMk/>
            <pc:sldMk cId="1713219598" sldId="257"/>
            <ac:spMk id="5" creationId="{9AB5BAF8-EA80-4AD4-8D83-5960C299573A}"/>
          </ac:spMkLst>
        </pc:spChg>
        <pc:spChg chg="mod">
          <ac:chgData name="Vikramadithya Ivaturi" userId="1afdf1b4-fd00-45df-aa8a-39328509a40a" providerId="ADAL" clId="{E579F63C-7C94-4379-B630-0FF41F2E2665}" dt="2023-04-16T13:43:30.274" v="42" actId="26606"/>
          <ac:spMkLst>
            <pc:docMk/>
            <pc:sldMk cId="1713219598" sldId="257"/>
            <ac:spMk id="6" creationId="{7C991F00-87A7-45A6-8029-B097FA72498D}"/>
          </ac:spMkLst>
        </pc:spChg>
        <pc:graphicFrameChg chg="add mod">
          <ac:chgData name="Vikramadithya Ivaturi" userId="1afdf1b4-fd00-45df-aa8a-39328509a40a" providerId="ADAL" clId="{E579F63C-7C94-4379-B630-0FF41F2E2665}" dt="2023-04-16T14:41:54.676" v="1225" actId="208"/>
          <ac:graphicFrameMkLst>
            <pc:docMk/>
            <pc:sldMk cId="1713219598" sldId="257"/>
            <ac:graphicFrameMk id="8" creationId="{BDA84FE8-6EC6-D010-8E96-98A9C37747FC}"/>
          </ac:graphicFrameMkLst>
        </pc:graphicFrameChg>
      </pc:sldChg>
      <pc:sldChg chg="modSp mod">
        <pc:chgData name="Vikramadithya Ivaturi" userId="1afdf1b4-fd00-45df-aa8a-39328509a40a" providerId="ADAL" clId="{E579F63C-7C94-4379-B630-0FF41F2E2665}" dt="2023-04-16T22:23:38.826" v="3905"/>
        <pc:sldMkLst>
          <pc:docMk/>
          <pc:sldMk cId="3571516367" sldId="258"/>
        </pc:sldMkLst>
        <pc:spChg chg="mod">
          <ac:chgData name="Vikramadithya Ivaturi" userId="1afdf1b4-fd00-45df-aa8a-39328509a40a" providerId="ADAL" clId="{E579F63C-7C94-4379-B630-0FF41F2E2665}" dt="2023-04-16T22:22:27.399" v="3852" actId="20577"/>
          <ac:spMkLst>
            <pc:docMk/>
            <pc:sldMk cId="3571516367" sldId="258"/>
            <ac:spMk id="4" creationId="{70E12647-CCB2-45E2-A9CB-A868F490497E}"/>
          </ac:spMkLst>
        </pc:spChg>
        <pc:spChg chg="mod">
          <ac:chgData name="Vikramadithya Ivaturi" userId="1afdf1b4-fd00-45df-aa8a-39328509a40a" providerId="ADAL" clId="{E579F63C-7C94-4379-B630-0FF41F2E2665}" dt="2023-04-16T22:23:38.826" v="3905"/>
          <ac:spMkLst>
            <pc:docMk/>
            <pc:sldMk cId="3571516367" sldId="258"/>
            <ac:spMk id="5" creationId="{8D51ED20-04D4-4894-B0C2-9C541A61A734}"/>
          </ac:spMkLst>
        </pc:spChg>
      </pc:sldChg>
      <pc:sldChg chg="del">
        <pc:chgData name="Vikramadithya Ivaturi" userId="1afdf1b4-fd00-45df-aa8a-39328509a40a" providerId="ADAL" clId="{E579F63C-7C94-4379-B630-0FF41F2E2665}" dt="2023-04-16T16:52:15.039" v="3390" actId="47"/>
        <pc:sldMkLst>
          <pc:docMk/>
          <pc:sldMk cId="332104327" sldId="259"/>
        </pc:sldMkLst>
      </pc:sldChg>
      <pc:sldChg chg="modSp mod">
        <pc:chgData name="Vikramadithya Ivaturi" userId="1afdf1b4-fd00-45df-aa8a-39328509a40a" providerId="ADAL" clId="{E579F63C-7C94-4379-B630-0FF41F2E2665}" dt="2023-04-16T22:28:56.626" v="3990" actId="20577"/>
        <pc:sldMkLst>
          <pc:docMk/>
          <pc:sldMk cId="1663780162" sldId="260"/>
        </pc:sldMkLst>
        <pc:spChg chg="mod">
          <ac:chgData name="Vikramadithya Ivaturi" userId="1afdf1b4-fd00-45df-aa8a-39328509a40a" providerId="ADAL" clId="{E579F63C-7C94-4379-B630-0FF41F2E2665}" dt="2023-04-16T21:52:19.610" v="3474" actId="14100"/>
          <ac:spMkLst>
            <pc:docMk/>
            <pc:sldMk cId="1663780162" sldId="260"/>
            <ac:spMk id="3" creationId="{A45AD8B9-3719-4696-A80F-16A618C5D134}"/>
          </ac:spMkLst>
        </pc:spChg>
        <pc:spChg chg="mod">
          <ac:chgData name="Vikramadithya Ivaturi" userId="1afdf1b4-fd00-45df-aa8a-39328509a40a" providerId="ADAL" clId="{E579F63C-7C94-4379-B630-0FF41F2E2665}" dt="2023-04-16T21:53:17.845" v="3484" actId="20577"/>
          <ac:spMkLst>
            <pc:docMk/>
            <pc:sldMk cId="1663780162" sldId="260"/>
            <ac:spMk id="4" creationId="{33D8731E-4977-402E-8BFD-895B4D0544CC}"/>
          </ac:spMkLst>
        </pc:spChg>
        <pc:spChg chg="mod">
          <ac:chgData name="Vikramadithya Ivaturi" userId="1afdf1b4-fd00-45df-aa8a-39328509a40a" providerId="ADAL" clId="{E579F63C-7C94-4379-B630-0FF41F2E2665}" dt="2023-04-16T21:54:29.694" v="3513" actId="242"/>
          <ac:spMkLst>
            <pc:docMk/>
            <pc:sldMk cId="1663780162" sldId="260"/>
            <ac:spMk id="5" creationId="{91CDEC5F-B8EE-4BC1-843F-13135E6E7AB2}"/>
          </ac:spMkLst>
        </pc:spChg>
        <pc:spChg chg="mod">
          <ac:chgData name="Vikramadithya Ivaturi" userId="1afdf1b4-fd00-45df-aa8a-39328509a40a" providerId="ADAL" clId="{E579F63C-7C94-4379-B630-0FF41F2E2665}" dt="2023-04-16T22:28:56.626" v="3990" actId="20577"/>
          <ac:spMkLst>
            <pc:docMk/>
            <pc:sldMk cId="1663780162" sldId="260"/>
            <ac:spMk id="6" creationId="{50B65871-FA95-449A-B8BC-90486DE532EF}"/>
          </ac:spMkLst>
        </pc:spChg>
        <pc:spChg chg="mod">
          <ac:chgData name="Vikramadithya Ivaturi" userId="1afdf1b4-fd00-45df-aa8a-39328509a40a" providerId="ADAL" clId="{E579F63C-7C94-4379-B630-0FF41F2E2665}" dt="2023-04-16T22:26:02.784" v="3977" actId="20577"/>
          <ac:spMkLst>
            <pc:docMk/>
            <pc:sldMk cId="1663780162" sldId="260"/>
            <ac:spMk id="7" creationId="{B2A46C4A-D036-4440-BB64-6754F4FF27C1}"/>
          </ac:spMkLst>
        </pc:spChg>
        <pc:spChg chg="mod">
          <ac:chgData name="Vikramadithya Ivaturi" userId="1afdf1b4-fd00-45df-aa8a-39328509a40a" providerId="ADAL" clId="{E579F63C-7C94-4379-B630-0FF41F2E2665}" dt="2023-04-16T22:26:07.478" v="3979"/>
          <ac:spMkLst>
            <pc:docMk/>
            <pc:sldMk cId="1663780162" sldId="260"/>
            <ac:spMk id="8" creationId="{905F172A-5D5D-43CD-A187-DA0D303F4144}"/>
          </ac:spMkLst>
        </pc:spChg>
      </pc:sldChg>
      <pc:sldChg chg="del">
        <pc:chgData name="Vikramadithya Ivaturi" userId="1afdf1b4-fd00-45df-aa8a-39328509a40a" providerId="ADAL" clId="{E579F63C-7C94-4379-B630-0FF41F2E2665}" dt="2023-04-16T22:09:32.385" v="3666" actId="2696"/>
        <pc:sldMkLst>
          <pc:docMk/>
          <pc:sldMk cId="1429429409" sldId="261"/>
        </pc:sldMkLst>
      </pc:sldChg>
      <pc:sldChg chg="del">
        <pc:chgData name="Vikramadithya Ivaturi" userId="1afdf1b4-fd00-45df-aa8a-39328509a40a" providerId="ADAL" clId="{E579F63C-7C94-4379-B630-0FF41F2E2665}" dt="2023-04-16T13:41:44.338" v="4" actId="2696"/>
        <pc:sldMkLst>
          <pc:docMk/>
          <pc:sldMk cId="4055079983" sldId="263"/>
        </pc:sldMkLst>
      </pc:sldChg>
      <pc:sldChg chg="del">
        <pc:chgData name="Vikramadithya Ivaturi" userId="1afdf1b4-fd00-45df-aa8a-39328509a40a" providerId="ADAL" clId="{E579F63C-7C94-4379-B630-0FF41F2E2665}" dt="2023-04-16T13:41:47.939" v="5" actId="2696"/>
        <pc:sldMkLst>
          <pc:docMk/>
          <pc:sldMk cId="2619301236" sldId="264"/>
        </pc:sldMkLst>
      </pc:sldChg>
      <pc:sldChg chg="addSp delSp modSp mod">
        <pc:chgData name="Vikramadithya Ivaturi" userId="1afdf1b4-fd00-45df-aa8a-39328509a40a" providerId="ADAL" clId="{E579F63C-7C94-4379-B630-0FF41F2E2665}" dt="2023-04-16T22:23:44.778" v="3906"/>
        <pc:sldMkLst>
          <pc:docMk/>
          <pc:sldMk cId="744379741" sldId="265"/>
        </pc:sldMkLst>
        <pc:spChg chg="mod">
          <ac:chgData name="Vikramadithya Ivaturi" userId="1afdf1b4-fd00-45df-aa8a-39328509a40a" providerId="ADAL" clId="{E579F63C-7C94-4379-B630-0FF41F2E2665}" dt="2023-04-16T21:11:31.674" v="3392" actId="242"/>
          <ac:spMkLst>
            <pc:docMk/>
            <pc:sldMk cId="744379741" sldId="265"/>
            <ac:spMk id="2" creationId="{D94A2CD4-732A-43E4-BCB9-CBA2055E0AC6}"/>
          </ac:spMkLst>
        </pc:spChg>
        <pc:spChg chg="del">
          <ac:chgData name="Vikramadithya Ivaturi" userId="1afdf1b4-fd00-45df-aa8a-39328509a40a" providerId="ADAL" clId="{E579F63C-7C94-4379-B630-0FF41F2E2665}" dt="2023-04-16T13:42:39.025" v="38" actId="478"/>
          <ac:spMkLst>
            <pc:docMk/>
            <pc:sldMk cId="744379741" sldId="265"/>
            <ac:spMk id="3" creationId="{45FD0450-A909-4CD9-8912-96A19ACEB7CB}"/>
          </ac:spMkLst>
        </pc:spChg>
        <pc:spChg chg="mod">
          <ac:chgData name="Vikramadithya Ivaturi" userId="1afdf1b4-fd00-45df-aa8a-39328509a40a" providerId="ADAL" clId="{E579F63C-7C94-4379-B630-0FF41F2E2665}" dt="2023-04-16T22:22:49.188" v="3877" actId="20577"/>
          <ac:spMkLst>
            <pc:docMk/>
            <pc:sldMk cId="744379741" sldId="265"/>
            <ac:spMk id="4" creationId="{DA53D834-F1E2-4848-8093-D412A7B081AF}"/>
          </ac:spMkLst>
        </pc:spChg>
        <pc:spChg chg="mod">
          <ac:chgData name="Vikramadithya Ivaturi" userId="1afdf1b4-fd00-45df-aa8a-39328509a40a" providerId="ADAL" clId="{E579F63C-7C94-4379-B630-0FF41F2E2665}" dt="2023-04-16T22:23:44.778" v="3906"/>
          <ac:spMkLst>
            <pc:docMk/>
            <pc:sldMk cId="744379741" sldId="265"/>
            <ac:spMk id="5" creationId="{3555A49C-96F4-440D-B89E-A0AE94F70108}"/>
          </ac:spMkLst>
        </pc:spChg>
        <pc:spChg chg="add del mod">
          <ac:chgData name="Vikramadithya Ivaturi" userId="1afdf1b4-fd00-45df-aa8a-39328509a40a" providerId="ADAL" clId="{E579F63C-7C94-4379-B630-0FF41F2E2665}" dt="2023-04-16T13:42:41.551" v="39" actId="478"/>
          <ac:spMkLst>
            <pc:docMk/>
            <pc:sldMk cId="744379741" sldId="265"/>
            <ac:spMk id="8" creationId="{99B70F54-D259-239E-7343-7D79A50962E8}"/>
          </ac:spMkLst>
        </pc:spChg>
      </pc:sldChg>
      <pc:sldChg chg="modSp mod">
        <pc:chgData name="Vikramadithya Ivaturi" userId="1afdf1b4-fd00-45df-aa8a-39328509a40a" providerId="ADAL" clId="{E579F63C-7C94-4379-B630-0FF41F2E2665}" dt="2023-04-16T22:26:18.132" v="3984"/>
        <pc:sldMkLst>
          <pc:docMk/>
          <pc:sldMk cId="1742861620" sldId="266"/>
        </pc:sldMkLst>
        <pc:spChg chg="mod">
          <ac:chgData name="Vikramadithya Ivaturi" userId="1afdf1b4-fd00-45df-aa8a-39328509a40a" providerId="ADAL" clId="{E579F63C-7C94-4379-B630-0FF41F2E2665}" dt="2023-04-16T22:17:22.888" v="3719" actId="20577"/>
          <ac:spMkLst>
            <pc:docMk/>
            <pc:sldMk cId="1742861620" sldId="266"/>
            <ac:spMk id="3" creationId="{FED19BCA-B61F-4EA6-A1FB-CCA3BD8506FB}"/>
          </ac:spMkLst>
        </pc:spChg>
        <pc:spChg chg="mod">
          <ac:chgData name="Vikramadithya Ivaturi" userId="1afdf1b4-fd00-45df-aa8a-39328509a40a" providerId="ADAL" clId="{E579F63C-7C94-4379-B630-0FF41F2E2665}" dt="2023-04-16T22:26:14.265" v="3983" actId="20577"/>
          <ac:spMkLst>
            <pc:docMk/>
            <pc:sldMk cId="1742861620" sldId="266"/>
            <ac:spMk id="4" creationId="{00560550-EE65-43CE-B899-F421E74287A1}"/>
          </ac:spMkLst>
        </pc:spChg>
        <pc:spChg chg="mod">
          <ac:chgData name="Vikramadithya Ivaturi" userId="1afdf1b4-fd00-45df-aa8a-39328509a40a" providerId="ADAL" clId="{E579F63C-7C94-4379-B630-0FF41F2E2665}" dt="2023-04-16T22:26:18.132" v="3984"/>
          <ac:spMkLst>
            <pc:docMk/>
            <pc:sldMk cId="1742861620" sldId="266"/>
            <ac:spMk id="5" creationId="{4135E32A-1A8C-43D2-9C6E-12887B4DEDFB}"/>
          </ac:spMkLst>
        </pc:spChg>
      </pc:sldChg>
      <pc:sldChg chg="del ord">
        <pc:chgData name="Vikramadithya Ivaturi" userId="1afdf1b4-fd00-45df-aa8a-39328509a40a" providerId="ADAL" clId="{E579F63C-7C94-4379-B630-0FF41F2E2665}" dt="2023-04-16T16:52:03.329" v="3389" actId="47"/>
        <pc:sldMkLst>
          <pc:docMk/>
          <pc:sldMk cId="2303579910" sldId="268"/>
        </pc:sldMkLst>
      </pc:sldChg>
      <pc:sldChg chg="modSp mod ord">
        <pc:chgData name="Vikramadithya Ivaturi" userId="1afdf1b4-fd00-45df-aa8a-39328509a40a" providerId="ADAL" clId="{E579F63C-7C94-4379-B630-0FF41F2E2665}" dt="2023-04-16T22:25:49.691" v="3968"/>
        <pc:sldMkLst>
          <pc:docMk/>
          <pc:sldMk cId="2499682613" sldId="269"/>
        </pc:sldMkLst>
        <pc:spChg chg="mod">
          <ac:chgData name="Vikramadithya Ivaturi" userId="1afdf1b4-fd00-45df-aa8a-39328509a40a" providerId="ADAL" clId="{E579F63C-7C94-4379-B630-0FF41F2E2665}" dt="2023-04-16T16:50:45.707" v="3388" actId="20577"/>
          <ac:spMkLst>
            <pc:docMk/>
            <pc:sldMk cId="2499682613" sldId="269"/>
            <ac:spMk id="3" creationId="{3E5FEE2D-79E5-4C1D-8BF7-EE619CA7039A}"/>
          </ac:spMkLst>
        </pc:spChg>
        <pc:spChg chg="mod">
          <ac:chgData name="Vikramadithya Ivaturi" userId="1afdf1b4-fd00-45df-aa8a-39328509a40a" providerId="ADAL" clId="{E579F63C-7C94-4379-B630-0FF41F2E2665}" dt="2023-04-16T22:25:46.484" v="3967" actId="20577"/>
          <ac:spMkLst>
            <pc:docMk/>
            <pc:sldMk cId="2499682613" sldId="269"/>
            <ac:spMk id="7" creationId="{E7F1AE66-47AA-4110-86B9-0626D4953989}"/>
          </ac:spMkLst>
        </pc:spChg>
        <pc:spChg chg="mod">
          <ac:chgData name="Vikramadithya Ivaturi" userId="1afdf1b4-fd00-45df-aa8a-39328509a40a" providerId="ADAL" clId="{E579F63C-7C94-4379-B630-0FF41F2E2665}" dt="2023-04-16T22:25:49.691" v="3968"/>
          <ac:spMkLst>
            <pc:docMk/>
            <pc:sldMk cId="2499682613" sldId="269"/>
            <ac:spMk id="8" creationId="{8BA5A93F-DCAE-40B8-8E94-3239A1A6A21A}"/>
          </ac:spMkLst>
        </pc:spChg>
        <pc:graphicFrameChg chg="modGraphic">
          <ac:chgData name="Vikramadithya Ivaturi" userId="1afdf1b4-fd00-45df-aa8a-39328509a40a" providerId="ADAL" clId="{E579F63C-7C94-4379-B630-0FF41F2E2665}" dt="2023-04-16T16:50:21.567" v="3350" actId="2165"/>
          <ac:graphicFrameMkLst>
            <pc:docMk/>
            <pc:sldMk cId="2499682613" sldId="269"/>
            <ac:graphicFrameMk id="4" creationId="{390E7E75-E57A-4FF0-A0E4-A4DBCF6EA89A}"/>
          </ac:graphicFrameMkLst>
        </pc:graphicFrameChg>
      </pc:sldChg>
      <pc:sldChg chg="del">
        <pc:chgData name="Vikramadithya Ivaturi" userId="1afdf1b4-fd00-45df-aa8a-39328509a40a" providerId="ADAL" clId="{E579F63C-7C94-4379-B630-0FF41F2E2665}" dt="2023-04-16T22:09:27.626" v="3665" actId="2696"/>
        <pc:sldMkLst>
          <pc:docMk/>
          <pc:sldMk cId="2896385493" sldId="270"/>
        </pc:sldMkLst>
      </pc:sldChg>
      <pc:sldChg chg="modSp mod modClrScheme chgLayout">
        <pc:chgData name="Vikramadithya Ivaturi" userId="1afdf1b4-fd00-45df-aa8a-39328509a40a" providerId="ADAL" clId="{E579F63C-7C94-4379-B630-0FF41F2E2665}" dt="2023-04-16T22:26:25.404" v="3989"/>
        <pc:sldMkLst>
          <pc:docMk/>
          <pc:sldMk cId="1969787568" sldId="271"/>
        </pc:sldMkLst>
        <pc:spChg chg="mod">
          <ac:chgData name="Vikramadithya Ivaturi" userId="1afdf1b4-fd00-45df-aa8a-39328509a40a" providerId="ADAL" clId="{E579F63C-7C94-4379-B630-0FF41F2E2665}" dt="2023-04-16T22:16:31.226" v="3714" actId="26606"/>
          <ac:spMkLst>
            <pc:docMk/>
            <pc:sldMk cId="1969787568" sldId="271"/>
            <ac:spMk id="2" creationId="{8BDF1EDE-5423-435C-B149-87AB1BC22B83}"/>
          </ac:spMkLst>
        </pc:spChg>
        <pc:spChg chg="mod">
          <ac:chgData name="Vikramadithya Ivaturi" userId="1afdf1b4-fd00-45df-aa8a-39328509a40a" providerId="ADAL" clId="{E579F63C-7C94-4379-B630-0FF41F2E2665}" dt="2023-04-16T22:21:49.305" v="3823" actId="14100"/>
          <ac:spMkLst>
            <pc:docMk/>
            <pc:sldMk cId="1969787568" sldId="271"/>
            <ac:spMk id="3" creationId="{AF64C29E-DF30-4DC6-AB95-2016F9A703B6}"/>
          </ac:spMkLst>
        </pc:spChg>
        <pc:spChg chg="mod">
          <ac:chgData name="Vikramadithya Ivaturi" userId="1afdf1b4-fd00-45df-aa8a-39328509a40a" providerId="ADAL" clId="{E579F63C-7C94-4379-B630-0FF41F2E2665}" dt="2023-04-16T22:26:23.029" v="3988" actId="20577"/>
          <ac:spMkLst>
            <pc:docMk/>
            <pc:sldMk cId="1969787568" sldId="271"/>
            <ac:spMk id="4" creationId="{A47C7382-18E7-4821-8C61-461D6BBE08FC}"/>
          </ac:spMkLst>
        </pc:spChg>
        <pc:spChg chg="mod">
          <ac:chgData name="Vikramadithya Ivaturi" userId="1afdf1b4-fd00-45df-aa8a-39328509a40a" providerId="ADAL" clId="{E579F63C-7C94-4379-B630-0FF41F2E2665}" dt="2023-04-16T22:26:25.404" v="3989"/>
          <ac:spMkLst>
            <pc:docMk/>
            <pc:sldMk cId="1969787568" sldId="271"/>
            <ac:spMk id="5" creationId="{3990FA1B-5022-47AB-A0AE-8F5C5797997C}"/>
          </ac:spMkLst>
        </pc:spChg>
        <pc:spChg chg="mod">
          <ac:chgData name="Vikramadithya Ivaturi" userId="1afdf1b4-fd00-45df-aa8a-39328509a40a" providerId="ADAL" clId="{E579F63C-7C94-4379-B630-0FF41F2E2665}" dt="2023-04-16T22:16:31.226" v="3714" actId="26606"/>
          <ac:spMkLst>
            <pc:docMk/>
            <pc:sldMk cId="1969787568" sldId="271"/>
            <ac:spMk id="6" creationId="{4C127D99-645F-4FCF-9573-FDFE2A344FA9}"/>
          </ac:spMkLst>
        </pc:spChg>
      </pc:sldChg>
      <pc:sldChg chg="addSp delSp modSp new mod modClrScheme chgLayout">
        <pc:chgData name="Vikramadithya Ivaturi" userId="1afdf1b4-fd00-45df-aa8a-39328509a40a" providerId="ADAL" clId="{E579F63C-7C94-4379-B630-0FF41F2E2665}" dt="2023-04-16T22:23:54.259" v="3911" actId="20577"/>
        <pc:sldMkLst>
          <pc:docMk/>
          <pc:sldMk cId="3840744877" sldId="272"/>
        </pc:sldMkLst>
        <pc:spChg chg="del mod ord">
          <ac:chgData name="Vikramadithya Ivaturi" userId="1afdf1b4-fd00-45df-aa8a-39328509a40a" providerId="ADAL" clId="{E579F63C-7C94-4379-B630-0FF41F2E2665}" dt="2023-04-16T13:43:14.233" v="41" actId="700"/>
          <ac:spMkLst>
            <pc:docMk/>
            <pc:sldMk cId="3840744877" sldId="272"/>
            <ac:spMk id="2" creationId="{B3C367ED-0C78-5D2B-7D37-F5049173499A}"/>
          </ac:spMkLst>
        </pc:spChg>
        <pc:spChg chg="del">
          <ac:chgData name="Vikramadithya Ivaturi" userId="1afdf1b4-fd00-45df-aa8a-39328509a40a" providerId="ADAL" clId="{E579F63C-7C94-4379-B630-0FF41F2E2665}" dt="2023-04-16T13:43:14.233" v="41" actId="700"/>
          <ac:spMkLst>
            <pc:docMk/>
            <pc:sldMk cId="3840744877" sldId="272"/>
            <ac:spMk id="3" creationId="{F1B6FA57-399B-1FB4-B668-20E3FE386DE8}"/>
          </ac:spMkLst>
        </pc:spChg>
        <pc:spChg chg="mod ord">
          <ac:chgData name="Vikramadithya Ivaturi" userId="1afdf1b4-fd00-45df-aa8a-39328509a40a" providerId="ADAL" clId="{E579F63C-7C94-4379-B630-0FF41F2E2665}" dt="2023-04-16T22:23:54.259" v="3911" actId="20577"/>
          <ac:spMkLst>
            <pc:docMk/>
            <pc:sldMk cId="3840744877" sldId="272"/>
            <ac:spMk id="4" creationId="{B30D957E-CA53-7268-B890-988E52896176}"/>
          </ac:spMkLst>
        </pc:spChg>
        <pc:spChg chg="mod ord">
          <ac:chgData name="Vikramadithya Ivaturi" userId="1afdf1b4-fd00-45df-aa8a-39328509a40a" providerId="ADAL" clId="{E579F63C-7C94-4379-B630-0FF41F2E2665}" dt="2023-04-16T22:23:50.714" v="3907"/>
          <ac:spMkLst>
            <pc:docMk/>
            <pc:sldMk cId="3840744877" sldId="272"/>
            <ac:spMk id="5" creationId="{5C141BD8-2B1A-1CE8-3E5C-5E1158CA6E20}"/>
          </ac:spMkLst>
        </pc:spChg>
        <pc:spChg chg="mod ord">
          <ac:chgData name="Vikramadithya Ivaturi" userId="1afdf1b4-fd00-45df-aa8a-39328509a40a" providerId="ADAL" clId="{E579F63C-7C94-4379-B630-0FF41F2E2665}" dt="2023-04-16T13:43:14.233" v="41" actId="700"/>
          <ac:spMkLst>
            <pc:docMk/>
            <pc:sldMk cId="3840744877" sldId="272"/>
            <ac:spMk id="6" creationId="{BADF43D8-CF3F-95B3-C8D1-7188A56C4A2B}"/>
          </ac:spMkLst>
        </pc:spChg>
        <pc:spChg chg="add mod ord">
          <ac:chgData name="Vikramadithya Ivaturi" userId="1afdf1b4-fd00-45df-aa8a-39328509a40a" providerId="ADAL" clId="{E579F63C-7C94-4379-B630-0FF41F2E2665}" dt="2023-04-16T13:50:44.612" v="74" actId="20577"/>
          <ac:spMkLst>
            <pc:docMk/>
            <pc:sldMk cId="3840744877" sldId="272"/>
            <ac:spMk id="7" creationId="{CCD4542D-C6DF-789F-C374-CDB9B560ACA5}"/>
          </ac:spMkLst>
        </pc:spChg>
        <pc:spChg chg="add del mod ord">
          <ac:chgData name="Vikramadithya Ivaturi" userId="1afdf1b4-fd00-45df-aa8a-39328509a40a" providerId="ADAL" clId="{E579F63C-7C94-4379-B630-0FF41F2E2665}" dt="2023-04-16T13:51:26.276" v="78" actId="478"/>
          <ac:spMkLst>
            <pc:docMk/>
            <pc:sldMk cId="3840744877" sldId="272"/>
            <ac:spMk id="8" creationId="{6F533606-B5D5-40FA-1176-E0F963047939}"/>
          </ac:spMkLst>
        </pc:spChg>
        <pc:spChg chg="add del mod">
          <ac:chgData name="Vikramadithya Ivaturi" userId="1afdf1b4-fd00-45df-aa8a-39328509a40a" providerId="ADAL" clId="{E579F63C-7C94-4379-B630-0FF41F2E2665}" dt="2023-04-16T13:51:24.063" v="77"/>
          <ac:spMkLst>
            <pc:docMk/>
            <pc:sldMk cId="3840744877" sldId="272"/>
            <ac:spMk id="11" creationId="{A02746C6-4F52-49ED-8883-C77489B5B54D}"/>
          </ac:spMkLst>
        </pc:spChg>
        <pc:spChg chg="add mod">
          <ac:chgData name="Vikramadithya Ivaturi" userId="1afdf1b4-fd00-45df-aa8a-39328509a40a" providerId="ADAL" clId="{E579F63C-7C94-4379-B630-0FF41F2E2665}" dt="2023-04-16T14:25:18.166" v="1212" actId="20577"/>
          <ac:spMkLst>
            <pc:docMk/>
            <pc:sldMk cId="3840744877" sldId="272"/>
            <ac:spMk id="12" creationId="{276CA905-BC15-4BB9-68E0-51EE7E21BAA3}"/>
          </ac:spMkLst>
        </pc:spChg>
      </pc:sldChg>
      <pc:sldChg chg="modSp add mod ord">
        <pc:chgData name="Vikramadithya Ivaturi" userId="1afdf1b4-fd00-45df-aa8a-39328509a40a" providerId="ADAL" clId="{E579F63C-7C94-4379-B630-0FF41F2E2665}" dt="2023-04-16T22:24:52.759" v="3936"/>
        <pc:sldMkLst>
          <pc:docMk/>
          <pc:sldMk cId="3384584253" sldId="273"/>
        </pc:sldMkLst>
        <pc:spChg chg="mod">
          <ac:chgData name="Vikramadithya Ivaturi" userId="1afdf1b4-fd00-45df-aa8a-39328509a40a" providerId="ADAL" clId="{E579F63C-7C94-4379-B630-0FF41F2E2665}" dt="2023-04-16T22:24:50.165" v="3935" actId="20577"/>
          <ac:spMkLst>
            <pc:docMk/>
            <pc:sldMk cId="3384584253" sldId="273"/>
            <ac:spMk id="4" creationId="{B30D957E-CA53-7268-B890-988E52896176}"/>
          </ac:spMkLst>
        </pc:spChg>
        <pc:spChg chg="mod">
          <ac:chgData name="Vikramadithya Ivaturi" userId="1afdf1b4-fd00-45df-aa8a-39328509a40a" providerId="ADAL" clId="{E579F63C-7C94-4379-B630-0FF41F2E2665}" dt="2023-04-16T22:24:52.759" v="3936"/>
          <ac:spMkLst>
            <pc:docMk/>
            <pc:sldMk cId="3384584253" sldId="273"/>
            <ac:spMk id="5" creationId="{5C141BD8-2B1A-1CE8-3E5C-5E1158CA6E20}"/>
          </ac:spMkLst>
        </pc:spChg>
        <pc:spChg chg="mod">
          <ac:chgData name="Vikramadithya Ivaturi" userId="1afdf1b4-fd00-45df-aa8a-39328509a40a" providerId="ADAL" clId="{E579F63C-7C94-4379-B630-0FF41F2E2665}" dt="2023-04-16T15:24:12.800" v="1621"/>
          <ac:spMkLst>
            <pc:docMk/>
            <pc:sldMk cId="3384584253" sldId="273"/>
            <ac:spMk id="7" creationId="{CCD4542D-C6DF-789F-C374-CDB9B560ACA5}"/>
          </ac:spMkLst>
        </pc:spChg>
        <pc:spChg chg="mod">
          <ac:chgData name="Vikramadithya Ivaturi" userId="1afdf1b4-fd00-45df-aa8a-39328509a40a" providerId="ADAL" clId="{E579F63C-7C94-4379-B630-0FF41F2E2665}" dt="2023-04-16T15:47:29.701" v="2402" actId="20577"/>
          <ac:spMkLst>
            <pc:docMk/>
            <pc:sldMk cId="3384584253" sldId="273"/>
            <ac:spMk id="12" creationId="{276CA905-BC15-4BB9-68E0-51EE7E21BAA3}"/>
          </ac:spMkLst>
        </pc:spChg>
      </pc:sldChg>
      <pc:sldChg chg="modSp add mod ord">
        <pc:chgData name="Vikramadithya Ivaturi" userId="1afdf1b4-fd00-45df-aa8a-39328509a40a" providerId="ADAL" clId="{E579F63C-7C94-4379-B630-0FF41F2E2665}" dt="2023-04-16T22:24:04.284" v="3916"/>
        <pc:sldMkLst>
          <pc:docMk/>
          <pc:sldMk cId="3098294680" sldId="274"/>
        </pc:sldMkLst>
        <pc:spChg chg="mod">
          <ac:chgData name="Vikramadithya Ivaturi" userId="1afdf1b4-fd00-45df-aa8a-39328509a40a" providerId="ADAL" clId="{E579F63C-7C94-4379-B630-0FF41F2E2665}" dt="2023-04-16T22:24:01.367" v="3915" actId="20577"/>
          <ac:spMkLst>
            <pc:docMk/>
            <pc:sldMk cId="3098294680" sldId="274"/>
            <ac:spMk id="4" creationId="{B30D957E-CA53-7268-B890-988E52896176}"/>
          </ac:spMkLst>
        </pc:spChg>
        <pc:spChg chg="mod">
          <ac:chgData name="Vikramadithya Ivaturi" userId="1afdf1b4-fd00-45df-aa8a-39328509a40a" providerId="ADAL" clId="{E579F63C-7C94-4379-B630-0FF41F2E2665}" dt="2023-04-16T22:24:04.284" v="3916"/>
          <ac:spMkLst>
            <pc:docMk/>
            <pc:sldMk cId="3098294680" sldId="274"/>
            <ac:spMk id="5" creationId="{5C141BD8-2B1A-1CE8-3E5C-5E1158CA6E20}"/>
          </ac:spMkLst>
        </pc:spChg>
        <pc:spChg chg="mod">
          <ac:chgData name="Vikramadithya Ivaturi" userId="1afdf1b4-fd00-45df-aa8a-39328509a40a" providerId="ADAL" clId="{E579F63C-7C94-4379-B630-0FF41F2E2665}" dt="2023-04-16T14:07:52.687" v="704"/>
          <ac:spMkLst>
            <pc:docMk/>
            <pc:sldMk cId="3098294680" sldId="274"/>
            <ac:spMk id="7" creationId="{CCD4542D-C6DF-789F-C374-CDB9B560ACA5}"/>
          </ac:spMkLst>
        </pc:spChg>
        <pc:spChg chg="mod">
          <ac:chgData name="Vikramadithya Ivaturi" userId="1afdf1b4-fd00-45df-aa8a-39328509a40a" providerId="ADAL" clId="{E579F63C-7C94-4379-B630-0FF41F2E2665}" dt="2023-04-16T14:18:29.956" v="892" actId="20577"/>
          <ac:spMkLst>
            <pc:docMk/>
            <pc:sldMk cId="3098294680" sldId="274"/>
            <ac:spMk id="12" creationId="{276CA905-BC15-4BB9-68E0-51EE7E21BAA3}"/>
          </ac:spMkLst>
        </pc:spChg>
      </pc:sldChg>
      <pc:sldChg chg="modSp add mod ord">
        <pc:chgData name="Vikramadithya Ivaturi" userId="1afdf1b4-fd00-45df-aa8a-39328509a40a" providerId="ADAL" clId="{E579F63C-7C94-4379-B630-0FF41F2E2665}" dt="2023-04-16T22:24:13.270" v="3921"/>
        <pc:sldMkLst>
          <pc:docMk/>
          <pc:sldMk cId="4112420844" sldId="275"/>
        </pc:sldMkLst>
        <pc:spChg chg="mod">
          <ac:chgData name="Vikramadithya Ivaturi" userId="1afdf1b4-fd00-45df-aa8a-39328509a40a" providerId="ADAL" clId="{E579F63C-7C94-4379-B630-0FF41F2E2665}" dt="2023-04-16T21:11:24.744" v="3391" actId="242"/>
          <ac:spMkLst>
            <pc:docMk/>
            <pc:sldMk cId="4112420844" sldId="275"/>
            <ac:spMk id="2" creationId="{D94A2CD4-732A-43E4-BCB9-CBA2055E0AC6}"/>
          </ac:spMkLst>
        </pc:spChg>
        <pc:spChg chg="mod">
          <ac:chgData name="Vikramadithya Ivaturi" userId="1afdf1b4-fd00-45df-aa8a-39328509a40a" providerId="ADAL" clId="{E579F63C-7C94-4379-B630-0FF41F2E2665}" dt="2023-04-16T22:24:09.370" v="3920" actId="20577"/>
          <ac:spMkLst>
            <pc:docMk/>
            <pc:sldMk cId="4112420844" sldId="275"/>
            <ac:spMk id="4" creationId="{DA53D834-F1E2-4848-8093-D412A7B081AF}"/>
          </ac:spMkLst>
        </pc:spChg>
        <pc:spChg chg="mod">
          <ac:chgData name="Vikramadithya Ivaturi" userId="1afdf1b4-fd00-45df-aa8a-39328509a40a" providerId="ADAL" clId="{E579F63C-7C94-4379-B630-0FF41F2E2665}" dt="2023-04-16T22:24:13.270" v="3921"/>
          <ac:spMkLst>
            <pc:docMk/>
            <pc:sldMk cId="4112420844" sldId="275"/>
            <ac:spMk id="5" creationId="{3555A49C-96F4-440D-B89E-A0AE94F70108}"/>
          </ac:spMkLst>
        </pc:spChg>
      </pc:sldChg>
      <pc:sldChg chg="modSp add mod ord">
        <pc:chgData name="Vikramadithya Ivaturi" userId="1afdf1b4-fd00-45df-aa8a-39328509a40a" providerId="ADAL" clId="{E579F63C-7C94-4379-B630-0FF41F2E2665}" dt="2023-04-16T22:24:23.663" v="3926"/>
        <pc:sldMkLst>
          <pc:docMk/>
          <pc:sldMk cId="130720972" sldId="276"/>
        </pc:sldMkLst>
        <pc:spChg chg="mod">
          <ac:chgData name="Vikramadithya Ivaturi" userId="1afdf1b4-fd00-45df-aa8a-39328509a40a" providerId="ADAL" clId="{E579F63C-7C94-4379-B630-0FF41F2E2665}" dt="2023-04-16T22:24:20.606" v="3925" actId="20577"/>
          <ac:spMkLst>
            <pc:docMk/>
            <pc:sldMk cId="130720972" sldId="276"/>
            <ac:spMk id="4" creationId="{B30D957E-CA53-7268-B890-988E52896176}"/>
          </ac:spMkLst>
        </pc:spChg>
        <pc:spChg chg="mod">
          <ac:chgData name="Vikramadithya Ivaturi" userId="1afdf1b4-fd00-45df-aa8a-39328509a40a" providerId="ADAL" clId="{E579F63C-7C94-4379-B630-0FF41F2E2665}" dt="2023-04-16T22:24:23.663" v="3926"/>
          <ac:spMkLst>
            <pc:docMk/>
            <pc:sldMk cId="130720972" sldId="276"/>
            <ac:spMk id="5" creationId="{5C141BD8-2B1A-1CE8-3E5C-5E1158CA6E20}"/>
          </ac:spMkLst>
        </pc:spChg>
        <pc:spChg chg="mod">
          <ac:chgData name="Vikramadithya Ivaturi" userId="1afdf1b4-fd00-45df-aa8a-39328509a40a" providerId="ADAL" clId="{E579F63C-7C94-4379-B630-0FF41F2E2665}" dt="2023-04-16T15:18:59.745" v="1256" actId="20577"/>
          <ac:spMkLst>
            <pc:docMk/>
            <pc:sldMk cId="130720972" sldId="276"/>
            <ac:spMk id="7" creationId="{CCD4542D-C6DF-789F-C374-CDB9B560ACA5}"/>
          </ac:spMkLst>
        </pc:spChg>
        <pc:spChg chg="mod">
          <ac:chgData name="Vikramadithya Ivaturi" userId="1afdf1b4-fd00-45df-aa8a-39328509a40a" providerId="ADAL" clId="{E579F63C-7C94-4379-B630-0FF41F2E2665}" dt="2023-04-16T15:23:33.761" v="1619" actId="20577"/>
          <ac:spMkLst>
            <pc:docMk/>
            <pc:sldMk cId="130720972" sldId="276"/>
            <ac:spMk id="12" creationId="{276CA905-BC15-4BB9-68E0-51EE7E21BAA3}"/>
          </ac:spMkLst>
        </pc:spChg>
      </pc:sldChg>
      <pc:sldChg chg="addSp delSp modSp new mod">
        <pc:chgData name="Vikramadithya Ivaturi" userId="1afdf1b4-fd00-45df-aa8a-39328509a40a" providerId="ADAL" clId="{E579F63C-7C94-4379-B630-0FF41F2E2665}" dt="2023-04-16T22:24:43.117" v="3931"/>
        <pc:sldMkLst>
          <pc:docMk/>
          <pc:sldMk cId="2756496698" sldId="277"/>
        </pc:sldMkLst>
        <pc:spChg chg="mod">
          <ac:chgData name="Vikramadithya Ivaturi" userId="1afdf1b4-fd00-45df-aa8a-39328509a40a" providerId="ADAL" clId="{E579F63C-7C94-4379-B630-0FF41F2E2665}" dt="2023-04-16T15:23:49.829" v="1620"/>
          <ac:spMkLst>
            <pc:docMk/>
            <pc:sldMk cId="2756496698" sldId="277"/>
            <ac:spMk id="2" creationId="{46C5030F-1DFD-DFC9-9357-2ED8A8E1E742}"/>
          </ac:spMkLst>
        </pc:spChg>
        <pc:spChg chg="mod">
          <ac:chgData name="Vikramadithya Ivaturi" userId="1afdf1b4-fd00-45df-aa8a-39328509a40a" providerId="ADAL" clId="{E579F63C-7C94-4379-B630-0FF41F2E2665}" dt="2023-04-16T22:24:40.502" v="3930" actId="20577"/>
          <ac:spMkLst>
            <pc:docMk/>
            <pc:sldMk cId="2756496698" sldId="277"/>
            <ac:spMk id="3" creationId="{95986F50-CEFF-7818-4B8D-6983E44C6523}"/>
          </ac:spMkLst>
        </pc:spChg>
        <pc:spChg chg="mod">
          <ac:chgData name="Vikramadithya Ivaturi" userId="1afdf1b4-fd00-45df-aa8a-39328509a40a" providerId="ADAL" clId="{E579F63C-7C94-4379-B630-0FF41F2E2665}" dt="2023-04-16T22:24:43.117" v="3931"/>
          <ac:spMkLst>
            <pc:docMk/>
            <pc:sldMk cId="2756496698" sldId="277"/>
            <ac:spMk id="4" creationId="{314F5AF7-E201-77E8-4C90-8F0C2AF6B5CE}"/>
          </ac:spMkLst>
        </pc:spChg>
        <pc:spChg chg="del">
          <ac:chgData name="Vikramadithya Ivaturi" userId="1afdf1b4-fd00-45df-aa8a-39328509a40a" providerId="ADAL" clId="{E579F63C-7C94-4379-B630-0FF41F2E2665}" dt="2023-04-16T15:16:44.801" v="1235" actId="478"/>
          <ac:spMkLst>
            <pc:docMk/>
            <pc:sldMk cId="2756496698" sldId="277"/>
            <ac:spMk id="6" creationId="{98F5AD85-7D7D-D6BD-05D4-81F0286E3BE1}"/>
          </ac:spMkLst>
        </pc:spChg>
        <pc:picChg chg="add del">
          <ac:chgData name="Vikramadithya Ivaturi" userId="1afdf1b4-fd00-45df-aa8a-39328509a40a" providerId="ADAL" clId="{E579F63C-7C94-4379-B630-0FF41F2E2665}" dt="2023-04-16T15:16:42.604" v="1234" actId="478"/>
          <ac:picMkLst>
            <pc:docMk/>
            <pc:sldMk cId="2756496698" sldId="277"/>
            <ac:picMk id="8" creationId="{89C7B918-3B10-F1C7-1F5D-3F6C792CC33E}"/>
          </ac:picMkLst>
        </pc:picChg>
        <pc:picChg chg="add mod">
          <ac:chgData name="Vikramadithya Ivaturi" userId="1afdf1b4-fd00-45df-aa8a-39328509a40a" providerId="ADAL" clId="{E579F63C-7C94-4379-B630-0FF41F2E2665}" dt="2023-04-16T15:17:10.934" v="1239" actId="1076"/>
          <ac:picMkLst>
            <pc:docMk/>
            <pc:sldMk cId="2756496698" sldId="277"/>
            <ac:picMk id="10" creationId="{204EAC2A-F6D3-73D1-038C-A3BE77CDD48F}"/>
          </ac:picMkLst>
        </pc:picChg>
      </pc:sldChg>
      <pc:sldChg chg="addSp delSp modSp add mod ord">
        <pc:chgData name="Vikramadithya Ivaturi" userId="1afdf1b4-fd00-45df-aa8a-39328509a40a" providerId="ADAL" clId="{E579F63C-7C94-4379-B630-0FF41F2E2665}" dt="2023-04-16T22:25:01.974" v="3941"/>
        <pc:sldMkLst>
          <pc:docMk/>
          <pc:sldMk cId="1712305410" sldId="278"/>
        </pc:sldMkLst>
        <pc:spChg chg="mod">
          <ac:chgData name="Vikramadithya Ivaturi" userId="1afdf1b4-fd00-45df-aa8a-39328509a40a" providerId="ADAL" clId="{E579F63C-7C94-4379-B630-0FF41F2E2665}" dt="2023-04-16T15:48:23.030" v="2410"/>
          <ac:spMkLst>
            <pc:docMk/>
            <pc:sldMk cId="1712305410" sldId="278"/>
            <ac:spMk id="2" creationId="{46C5030F-1DFD-DFC9-9357-2ED8A8E1E742}"/>
          </ac:spMkLst>
        </pc:spChg>
        <pc:spChg chg="mod">
          <ac:chgData name="Vikramadithya Ivaturi" userId="1afdf1b4-fd00-45df-aa8a-39328509a40a" providerId="ADAL" clId="{E579F63C-7C94-4379-B630-0FF41F2E2665}" dt="2023-04-16T22:24:59.155" v="3940" actId="20577"/>
          <ac:spMkLst>
            <pc:docMk/>
            <pc:sldMk cId="1712305410" sldId="278"/>
            <ac:spMk id="3" creationId="{95986F50-CEFF-7818-4B8D-6983E44C6523}"/>
          </ac:spMkLst>
        </pc:spChg>
        <pc:spChg chg="mod">
          <ac:chgData name="Vikramadithya Ivaturi" userId="1afdf1b4-fd00-45df-aa8a-39328509a40a" providerId="ADAL" clId="{E579F63C-7C94-4379-B630-0FF41F2E2665}" dt="2023-04-16T22:25:01.974" v="3941"/>
          <ac:spMkLst>
            <pc:docMk/>
            <pc:sldMk cId="1712305410" sldId="278"/>
            <ac:spMk id="4" creationId="{314F5AF7-E201-77E8-4C90-8F0C2AF6B5CE}"/>
          </ac:spMkLst>
        </pc:spChg>
        <pc:picChg chg="add del">
          <ac:chgData name="Vikramadithya Ivaturi" userId="1afdf1b4-fd00-45df-aa8a-39328509a40a" providerId="ADAL" clId="{E579F63C-7C94-4379-B630-0FF41F2E2665}" dt="2023-04-16T15:48:00.141" v="2408" actId="478"/>
          <ac:picMkLst>
            <pc:docMk/>
            <pc:sldMk cId="1712305410" sldId="278"/>
            <ac:picMk id="7" creationId="{1E1DBF9D-32D6-8A68-E35A-D901901AC9B7}"/>
          </ac:picMkLst>
        </pc:picChg>
        <pc:picChg chg="add">
          <ac:chgData name="Vikramadithya Ivaturi" userId="1afdf1b4-fd00-45df-aa8a-39328509a40a" providerId="ADAL" clId="{E579F63C-7C94-4379-B630-0FF41F2E2665}" dt="2023-04-16T15:48:05.531" v="2409" actId="22"/>
          <ac:picMkLst>
            <pc:docMk/>
            <pc:sldMk cId="1712305410" sldId="278"/>
            <ac:picMk id="9" creationId="{8FFF8014-6892-AD41-5598-8902A4AE9242}"/>
          </ac:picMkLst>
        </pc:picChg>
        <pc:picChg chg="del">
          <ac:chgData name="Vikramadithya Ivaturi" userId="1afdf1b4-fd00-45df-aa8a-39328509a40a" providerId="ADAL" clId="{E579F63C-7C94-4379-B630-0FF41F2E2665}" dt="2023-04-16T15:47:56.861" v="2406" actId="478"/>
          <ac:picMkLst>
            <pc:docMk/>
            <pc:sldMk cId="1712305410" sldId="278"/>
            <ac:picMk id="10" creationId="{204EAC2A-F6D3-73D1-038C-A3BE77CDD48F}"/>
          </ac:picMkLst>
        </pc:picChg>
      </pc:sldChg>
      <pc:sldChg chg="modSp add mod ord">
        <pc:chgData name="Vikramadithya Ivaturi" userId="1afdf1b4-fd00-45df-aa8a-39328509a40a" providerId="ADAL" clId="{E579F63C-7C94-4379-B630-0FF41F2E2665}" dt="2023-04-16T22:25:08.615" v="3946"/>
        <pc:sldMkLst>
          <pc:docMk/>
          <pc:sldMk cId="1627567707" sldId="279"/>
        </pc:sldMkLst>
        <pc:spChg chg="mod">
          <ac:chgData name="Vikramadithya Ivaturi" userId="1afdf1b4-fd00-45df-aa8a-39328509a40a" providerId="ADAL" clId="{E579F63C-7C94-4379-B630-0FF41F2E2665}" dt="2023-04-16T22:25:05.961" v="3945" actId="20577"/>
          <ac:spMkLst>
            <pc:docMk/>
            <pc:sldMk cId="1627567707" sldId="279"/>
            <ac:spMk id="4" creationId="{B30D957E-CA53-7268-B890-988E52896176}"/>
          </ac:spMkLst>
        </pc:spChg>
        <pc:spChg chg="mod">
          <ac:chgData name="Vikramadithya Ivaturi" userId="1afdf1b4-fd00-45df-aa8a-39328509a40a" providerId="ADAL" clId="{E579F63C-7C94-4379-B630-0FF41F2E2665}" dt="2023-04-16T22:25:08.615" v="3946"/>
          <ac:spMkLst>
            <pc:docMk/>
            <pc:sldMk cId="1627567707" sldId="279"/>
            <ac:spMk id="5" creationId="{5C141BD8-2B1A-1CE8-3E5C-5E1158CA6E20}"/>
          </ac:spMkLst>
        </pc:spChg>
        <pc:spChg chg="mod">
          <ac:chgData name="Vikramadithya Ivaturi" userId="1afdf1b4-fd00-45df-aa8a-39328509a40a" providerId="ADAL" clId="{E579F63C-7C94-4379-B630-0FF41F2E2665}" dt="2023-04-16T15:49:51.986" v="2423" actId="20577"/>
          <ac:spMkLst>
            <pc:docMk/>
            <pc:sldMk cId="1627567707" sldId="279"/>
            <ac:spMk id="7" creationId="{CCD4542D-C6DF-789F-C374-CDB9B560ACA5}"/>
          </ac:spMkLst>
        </pc:spChg>
        <pc:spChg chg="mod">
          <ac:chgData name="Vikramadithya Ivaturi" userId="1afdf1b4-fd00-45df-aa8a-39328509a40a" providerId="ADAL" clId="{E579F63C-7C94-4379-B630-0FF41F2E2665}" dt="2023-04-16T15:54:02.730" v="2637" actId="21"/>
          <ac:spMkLst>
            <pc:docMk/>
            <pc:sldMk cId="1627567707" sldId="279"/>
            <ac:spMk id="12" creationId="{276CA905-BC15-4BB9-68E0-51EE7E21BAA3}"/>
          </ac:spMkLst>
        </pc:spChg>
      </pc:sldChg>
      <pc:sldChg chg="delSp modSp new del mod">
        <pc:chgData name="Vikramadithya Ivaturi" userId="1afdf1b4-fd00-45df-aa8a-39328509a40a" providerId="ADAL" clId="{E579F63C-7C94-4379-B630-0FF41F2E2665}" dt="2023-04-16T16:21:22.063" v="3147" actId="47"/>
        <pc:sldMkLst>
          <pc:docMk/>
          <pc:sldMk cId="503600375" sldId="280"/>
        </pc:sldMkLst>
        <pc:spChg chg="mod">
          <ac:chgData name="Vikramadithya Ivaturi" userId="1afdf1b4-fd00-45df-aa8a-39328509a40a" providerId="ADAL" clId="{E579F63C-7C94-4379-B630-0FF41F2E2665}" dt="2023-04-16T15:54:21.726" v="2642" actId="21"/>
          <ac:spMkLst>
            <pc:docMk/>
            <pc:sldMk cId="503600375" sldId="280"/>
            <ac:spMk id="2" creationId="{79895DF7-4608-A0CA-C45B-A95B7B02FAEE}"/>
          </ac:spMkLst>
        </pc:spChg>
        <pc:spChg chg="del">
          <ac:chgData name="Vikramadithya Ivaturi" userId="1afdf1b4-fd00-45df-aa8a-39328509a40a" providerId="ADAL" clId="{E579F63C-7C94-4379-B630-0FF41F2E2665}" dt="2023-04-16T15:54:09.144" v="2639" actId="478"/>
          <ac:spMkLst>
            <pc:docMk/>
            <pc:sldMk cId="503600375" sldId="280"/>
            <ac:spMk id="6" creationId="{60D1E780-4977-AE4A-652C-96AE421738C8}"/>
          </ac:spMkLst>
        </pc:spChg>
      </pc:sldChg>
      <pc:sldChg chg="modSp add mod">
        <pc:chgData name="Vikramadithya Ivaturi" userId="1afdf1b4-fd00-45df-aa8a-39328509a40a" providerId="ADAL" clId="{E579F63C-7C94-4379-B630-0FF41F2E2665}" dt="2023-04-16T22:25:23.093" v="3953"/>
        <pc:sldMkLst>
          <pc:docMk/>
          <pc:sldMk cId="1024189827" sldId="281"/>
        </pc:sldMkLst>
        <pc:spChg chg="mod">
          <ac:chgData name="Vikramadithya Ivaturi" userId="1afdf1b4-fd00-45df-aa8a-39328509a40a" providerId="ADAL" clId="{E579F63C-7C94-4379-B630-0FF41F2E2665}" dt="2023-04-16T22:25:20.866" v="3952" actId="20577"/>
          <ac:spMkLst>
            <pc:docMk/>
            <pc:sldMk cId="1024189827" sldId="281"/>
            <ac:spMk id="4" creationId="{B30D957E-CA53-7268-B890-988E52896176}"/>
          </ac:spMkLst>
        </pc:spChg>
        <pc:spChg chg="mod">
          <ac:chgData name="Vikramadithya Ivaturi" userId="1afdf1b4-fd00-45df-aa8a-39328509a40a" providerId="ADAL" clId="{E579F63C-7C94-4379-B630-0FF41F2E2665}" dt="2023-04-16T22:25:23.093" v="3953"/>
          <ac:spMkLst>
            <pc:docMk/>
            <pc:sldMk cId="1024189827" sldId="281"/>
            <ac:spMk id="5" creationId="{5C141BD8-2B1A-1CE8-3E5C-5E1158CA6E20}"/>
          </ac:spMkLst>
        </pc:spChg>
        <pc:spChg chg="mod">
          <ac:chgData name="Vikramadithya Ivaturi" userId="1afdf1b4-fd00-45df-aa8a-39328509a40a" providerId="ADAL" clId="{E579F63C-7C94-4379-B630-0FF41F2E2665}" dt="2023-04-16T16:17:45.051" v="3145" actId="20577"/>
          <ac:spMkLst>
            <pc:docMk/>
            <pc:sldMk cId="1024189827" sldId="281"/>
            <ac:spMk id="12" creationId="{276CA905-BC15-4BB9-68E0-51EE7E21BAA3}"/>
          </ac:spMkLst>
        </pc:spChg>
      </pc:sldChg>
      <pc:sldChg chg="modSp add mod">
        <pc:chgData name="Vikramadithya Ivaturi" userId="1afdf1b4-fd00-45df-aa8a-39328509a40a" providerId="ADAL" clId="{E579F63C-7C94-4379-B630-0FF41F2E2665}" dt="2023-04-16T22:25:35.047" v="3958"/>
        <pc:sldMkLst>
          <pc:docMk/>
          <pc:sldMk cId="3445600056" sldId="282"/>
        </pc:sldMkLst>
        <pc:spChg chg="mod">
          <ac:chgData name="Vikramadithya Ivaturi" userId="1afdf1b4-fd00-45df-aa8a-39328509a40a" providerId="ADAL" clId="{E579F63C-7C94-4379-B630-0FF41F2E2665}" dt="2023-04-16T22:25:31.976" v="3957" actId="20577"/>
          <ac:spMkLst>
            <pc:docMk/>
            <pc:sldMk cId="3445600056" sldId="282"/>
            <ac:spMk id="4" creationId="{B30D957E-CA53-7268-B890-988E52896176}"/>
          </ac:spMkLst>
        </pc:spChg>
        <pc:spChg chg="mod">
          <ac:chgData name="Vikramadithya Ivaturi" userId="1afdf1b4-fd00-45df-aa8a-39328509a40a" providerId="ADAL" clId="{E579F63C-7C94-4379-B630-0FF41F2E2665}" dt="2023-04-16T22:25:35.047" v="3958"/>
          <ac:spMkLst>
            <pc:docMk/>
            <pc:sldMk cId="3445600056" sldId="282"/>
            <ac:spMk id="5" creationId="{5C141BD8-2B1A-1CE8-3E5C-5E1158CA6E20}"/>
          </ac:spMkLst>
        </pc:spChg>
        <pc:spChg chg="mod">
          <ac:chgData name="Vikramadithya Ivaturi" userId="1afdf1b4-fd00-45df-aa8a-39328509a40a" providerId="ADAL" clId="{E579F63C-7C94-4379-B630-0FF41F2E2665}" dt="2023-04-16T16:22:21.750" v="3170" actId="15"/>
          <ac:spMkLst>
            <pc:docMk/>
            <pc:sldMk cId="3445600056" sldId="282"/>
            <ac:spMk id="12" creationId="{276CA905-BC15-4BB9-68E0-51EE7E21BAA3}"/>
          </ac:spMkLst>
        </pc:spChg>
      </pc:sldChg>
      <pc:sldChg chg="addSp delSp modSp add mod ord">
        <pc:chgData name="Vikramadithya Ivaturi" userId="1afdf1b4-fd00-45df-aa8a-39328509a40a" providerId="ADAL" clId="{E579F63C-7C94-4379-B630-0FF41F2E2665}" dt="2023-04-16T22:25:41.788" v="3963"/>
        <pc:sldMkLst>
          <pc:docMk/>
          <pc:sldMk cId="1233126597" sldId="283"/>
        </pc:sldMkLst>
        <pc:spChg chg="mod">
          <ac:chgData name="Vikramadithya Ivaturi" userId="1afdf1b4-fd00-45df-aa8a-39328509a40a" providerId="ADAL" clId="{E579F63C-7C94-4379-B630-0FF41F2E2665}" dt="2023-04-16T16:44:21.002" v="3193" actId="20577"/>
          <ac:spMkLst>
            <pc:docMk/>
            <pc:sldMk cId="1233126597" sldId="283"/>
            <ac:spMk id="2" creationId="{46C5030F-1DFD-DFC9-9357-2ED8A8E1E742}"/>
          </ac:spMkLst>
        </pc:spChg>
        <pc:spChg chg="mod">
          <ac:chgData name="Vikramadithya Ivaturi" userId="1afdf1b4-fd00-45df-aa8a-39328509a40a" providerId="ADAL" clId="{E579F63C-7C94-4379-B630-0FF41F2E2665}" dt="2023-04-16T22:25:39.418" v="3962" actId="20577"/>
          <ac:spMkLst>
            <pc:docMk/>
            <pc:sldMk cId="1233126597" sldId="283"/>
            <ac:spMk id="3" creationId="{95986F50-CEFF-7818-4B8D-6983E44C6523}"/>
          </ac:spMkLst>
        </pc:spChg>
        <pc:spChg chg="mod">
          <ac:chgData name="Vikramadithya Ivaturi" userId="1afdf1b4-fd00-45df-aa8a-39328509a40a" providerId="ADAL" clId="{E579F63C-7C94-4379-B630-0FF41F2E2665}" dt="2023-04-16T22:25:41.788" v="3963"/>
          <ac:spMkLst>
            <pc:docMk/>
            <pc:sldMk cId="1233126597" sldId="283"/>
            <ac:spMk id="4" creationId="{314F5AF7-E201-77E8-4C90-8F0C2AF6B5CE}"/>
          </ac:spMkLst>
        </pc:spChg>
        <pc:picChg chg="add mod">
          <ac:chgData name="Vikramadithya Ivaturi" userId="1afdf1b4-fd00-45df-aa8a-39328509a40a" providerId="ADAL" clId="{E579F63C-7C94-4379-B630-0FF41F2E2665}" dt="2023-04-16T16:44:13.912" v="3179" actId="1076"/>
          <ac:picMkLst>
            <pc:docMk/>
            <pc:sldMk cId="1233126597" sldId="283"/>
            <ac:picMk id="7" creationId="{AFFA4618-3C0E-B243-70B4-DD8250A1C791}"/>
          </ac:picMkLst>
        </pc:picChg>
        <pc:picChg chg="del">
          <ac:chgData name="Vikramadithya Ivaturi" userId="1afdf1b4-fd00-45df-aa8a-39328509a40a" providerId="ADAL" clId="{E579F63C-7C94-4379-B630-0FF41F2E2665}" dt="2023-04-16T16:44:00.612" v="3174" actId="478"/>
          <ac:picMkLst>
            <pc:docMk/>
            <pc:sldMk cId="1233126597" sldId="283"/>
            <ac:picMk id="9" creationId="{8FFF8014-6892-AD41-5598-8902A4AE9242}"/>
          </ac:picMkLst>
        </pc:picChg>
      </pc:sldChg>
      <pc:sldChg chg="add del">
        <pc:chgData name="Vikramadithya Ivaturi" userId="1afdf1b4-fd00-45df-aa8a-39328509a40a" providerId="ADAL" clId="{E579F63C-7C94-4379-B630-0FF41F2E2665}" dt="2023-04-16T16:21:31.151" v="3154"/>
        <pc:sldMkLst>
          <pc:docMk/>
          <pc:sldMk cId="4284583568" sldId="283"/>
        </pc:sldMkLst>
      </pc:sldChg>
      <pc:sldChg chg="add del">
        <pc:chgData name="Vikramadithya Ivaturi" userId="1afdf1b4-fd00-45df-aa8a-39328509a40a" providerId="ADAL" clId="{E579F63C-7C94-4379-B630-0FF41F2E2665}" dt="2023-04-16T16:44:02.702" v="3176"/>
        <pc:sldMkLst>
          <pc:docMk/>
          <pc:sldMk cId="647094352" sldId="284"/>
        </pc:sldMkLst>
      </pc:sldChg>
      <pc:sldChg chg="modSp add mod ord">
        <pc:chgData name="Vikramadithya Ivaturi" userId="1afdf1b4-fd00-45df-aa8a-39328509a40a" providerId="ADAL" clId="{E579F63C-7C94-4379-B630-0FF41F2E2665}" dt="2023-04-16T22:25:58.123" v="3973"/>
        <pc:sldMkLst>
          <pc:docMk/>
          <pc:sldMk cId="2827512633" sldId="284"/>
        </pc:sldMkLst>
        <pc:spChg chg="mod">
          <ac:chgData name="Vikramadithya Ivaturi" userId="1afdf1b4-fd00-45df-aa8a-39328509a40a" providerId="ADAL" clId="{E579F63C-7C94-4379-B630-0FF41F2E2665}" dt="2023-04-16T21:12:25.665" v="3434" actId="20577"/>
          <ac:spMkLst>
            <pc:docMk/>
            <pc:sldMk cId="2827512633" sldId="284"/>
            <ac:spMk id="2" creationId="{D94A2CD4-732A-43E4-BCB9-CBA2055E0AC6}"/>
          </ac:spMkLst>
        </pc:spChg>
        <pc:spChg chg="mod">
          <ac:chgData name="Vikramadithya Ivaturi" userId="1afdf1b4-fd00-45df-aa8a-39328509a40a" providerId="ADAL" clId="{E579F63C-7C94-4379-B630-0FF41F2E2665}" dt="2023-04-16T22:25:55.761" v="3972" actId="20577"/>
          <ac:spMkLst>
            <pc:docMk/>
            <pc:sldMk cId="2827512633" sldId="284"/>
            <ac:spMk id="4" creationId="{DA53D834-F1E2-4848-8093-D412A7B081AF}"/>
          </ac:spMkLst>
        </pc:spChg>
        <pc:spChg chg="mod">
          <ac:chgData name="Vikramadithya Ivaturi" userId="1afdf1b4-fd00-45df-aa8a-39328509a40a" providerId="ADAL" clId="{E579F63C-7C94-4379-B630-0FF41F2E2665}" dt="2023-04-16T22:25:58.123" v="3973"/>
          <ac:spMkLst>
            <pc:docMk/>
            <pc:sldMk cId="2827512633" sldId="284"/>
            <ac:spMk id="5" creationId="{3555A49C-96F4-440D-B89E-A0AE94F7010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4743B-C01A-49BD-B468-4D295D5CA02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E34D57C-004E-4A09-8160-D9C955C6EFAA}">
      <dgm:prSet/>
      <dgm:spPr/>
      <dgm:t>
        <a:bodyPr/>
        <a:lstStyle/>
        <a:p>
          <a:pPr>
            <a:lnSpc>
              <a:spcPct val="100000"/>
            </a:lnSpc>
          </a:pPr>
          <a:r>
            <a:rPr lang="en-US"/>
            <a:t>Introduction</a:t>
          </a:r>
        </a:p>
      </dgm:t>
    </dgm:pt>
    <dgm:pt modelId="{3DA2FA97-D37C-4245-9CDB-31FD5ED2C0C6}" type="parTrans" cxnId="{D5D7A3E9-090D-41D7-BFED-27A34FF6595B}">
      <dgm:prSet/>
      <dgm:spPr/>
      <dgm:t>
        <a:bodyPr/>
        <a:lstStyle/>
        <a:p>
          <a:endParaRPr lang="en-US"/>
        </a:p>
      </dgm:t>
    </dgm:pt>
    <dgm:pt modelId="{CB5DE664-0646-48F1-AA4E-81ADD420F2F2}" type="sibTrans" cxnId="{D5D7A3E9-090D-41D7-BFED-27A34FF6595B}">
      <dgm:prSet/>
      <dgm:spPr/>
      <dgm:t>
        <a:bodyPr/>
        <a:lstStyle/>
        <a:p>
          <a:endParaRPr lang="en-US"/>
        </a:p>
      </dgm:t>
    </dgm:pt>
    <dgm:pt modelId="{0B844805-E90D-4E65-809B-14058DEB9AF4}">
      <dgm:prSet/>
      <dgm:spPr/>
      <dgm:t>
        <a:bodyPr/>
        <a:lstStyle/>
        <a:p>
          <a:pPr>
            <a:lnSpc>
              <a:spcPct val="100000"/>
            </a:lnSpc>
          </a:pPr>
          <a:r>
            <a:rPr lang="en-US"/>
            <a:t>Background and research problem </a:t>
          </a:r>
        </a:p>
      </dgm:t>
    </dgm:pt>
    <dgm:pt modelId="{6B6E7146-53BF-40EF-8BD6-3AA76CE16148}" type="parTrans" cxnId="{64D84091-1EFE-4648-A559-DB33C67A34AB}">
      <dgm:prSet/>
      <dgm:spPr/>
      <dgm:t>
        <a:bodyPr/>
        <a:lstStyle/>
        <a:p>
          <a:endParaRPr lang="en-US"/>
        </a:p>
      </dgm:t>
    </dgm:pt>
    <dgm:pt modelId="{F82D5580-E132-4364-9D86-6AF111B3EB26}" type="sibTrans" cxnId="{64D84091-1EFE-4648-A559-DB33C67A34AB}">
      <dgm:prSet/>
      <dgm:spPr/>
      <dgm:t>
        <a:bodyPr/>
        <a:lstStyle/>
        <a:p>
          <a:endParaRPr lang="en-US"/>
        </a:p>
      </dgm:t>
    </dgm:pt>
    <dgm:pt modelId="{313E4863-BED4-46E2-B247-4EA057BE8751}">
      <dgm:prSet/>
      <dgm:spPr/>
      <dgm:t>
        <a:bodyPr/>
        <a:lstStyle/>
        <a:p>
          <a:pPr>
            <a:lnSpc>
              <a:spcPct val="100000"/>
            </a:lnSpc>
          </a:pPr>
          <a:r>
            <a:rPr lang="en-US" dirty="0"/>
            <a:t>Approach applied</a:t>
          </a:r>
        </a:p>
      </dgm:t>
    </dgm:pt>
    <dgm:pt modelId="{A0D2C958-3907-4602-BDC5-57045E96D20A}" type="parTrans" cxnId="{98BA1DA0-55B1-411C-921C-3D18D70786AD}">
      <dgm:prSet/>
      <dgm:spPr/>
      <dgm:t>
        <a:bodyPr/>
        <a:lstStyle/>
        <a:p>
          <a:endParaRPr lang="en-US"/>
        </a:p>
      </dgm:t>
    </dgm:pt>
    <dgm:pt modelId="{DF56086F-B6DE-4FCE-9F3A-7D6C19C673AF}" type="sibTrans" cxnId="{98BA1DA0-55B1-411C-921C-3D18D70786AD}">
      <dgm:prSet/>
      <dgm:spPr/>
      <dgm:t>
        <a:bodyPr/>
        <a:lstStyle/>
        <a:p>
          <a:endParaRPr lang="en-US"/>
        </a:p>
      </dgm:t>
    </dgm:pt>
    <dgm:pt modelId="{96BC3AE9-0BB9-4F83-8A86-5B979FC6EEFA}">
      <dgm:prSet/>
      <dgm:spPr/>
      <dgm:t>
        <a:bodyPr/>
        <a:lstStyle/>
        <a:p>
          <a:pPr>
            <a:lnSpc>
              <a:spcPct val="100000"/>
            </a:lnSpc>
          </a:pPr>
          <a:r>
            <a:rPr lang="en-US"/>
            <a:t>Your enhancement beyond the work</a:t>
          </a:r>
        </a:p>
      </dgm:t>
    </dgm:pt>
    <dgm:pt modelId="{3F854FA2-BAB6-4D6A-9A44-0050AD7681E2}" type="parTrans" cxnId="{DC6050A6-7DED-49BD-A5C3-19D5DB261C2F}">
      <dgm:prSet/>
      <dgm:spPr/>
      <dgm:t>
        <a:bodyPr/>
        <a:lstStyle/>
        <a:p>
          <a:endParaRPr lang="en-US"/>
        </a:p>
      </dgm:t>
    </dgm:pt>
    <dgm:pt modelId="{5E22BBB2-E6F8-4AC6-BC42-93F2C2ABDF81}" type="sibTrans" cxnId="{DC6050A6-7DED-49BD-A5C3-19D5DB261C2F}">
      <dgm:prSet/>
      <dgm:spPr/>
      <dgm:t>
        <a:bodyPr/>
        <a:lstStyle/>
        <a:p>
          <a:endParaRPr lang="en-US"/>
        </a:p>
      </dgm:t>
    </dgm:pt>
    <dgm:pt modelId="{706B1195-9EAC-4906-958E-C6328D3A9688}">
      <dgm:prSet/>
      <dgm:spPr/>
      <dgm:t>
        <a:bodyPr/>
        <a:lstStyle/>
        <a:p>
          <a:pPr>
            <a:lnSpc>
              <a:spcPct val="100000"/>
            </a:lnSpc>
          </a:pPr>
          <a:r>
            <a:rPr lang="en-US" dirty="0"/>
            <a:t>Your learning from the paper</a:t>
          </a:r>
        </a:p>
      </dgm:t>
    </dgm:pt>
    <dgm:pt modelId="{8E0715E6-62C4-4127-B00B-0E0D8BD4861C}" type="parTrans" cxnId="{D6076CE3-889D-41C8-9479-A3E9BE1662BA}">
      <dgm:prSet/>
      <dgm:spPr/>
      <dgm:t>
        <a:bodyPr/>
        <a:lstStyle/>
        <a:p>
          <a:endParaRPr lang="en-US"/>
        </a:p>
      </dgm:t>
    </dgm:pt>
    <dgm:pt modelId="{0242E12F-FB97-4DF6-A741-B889DE5B4FE8}" type="sibTrans" cxnId="{D6076CE3-889D-41C8-9479-A3E9BE1662BA}">
      <dgm:prSet/>
      <dgm:spPr/>
      <dgm:t>
        <a:bodyPr/>
        <a:lstStyle/>
        <a:p>
          <a:endParaRPr lang="en-US"/>
        </a:p>
      </dgm:t>
    </dgm:pt>
    <dgm:pt modelId="{E0852F3B-F6FC-49C7-B631-DBC0D3EE03E9}">
      <dgm:prSet/>
      <dgm:spPr/>
      <dgm:t>
        <a:bodyPr/>
        <a:lstStyle/>
        <a:p>
          <a:pPr>
            <a:lnSpc>
              <a:spcPct val="100000"/>
            </a:lnSpc>
          </a:pPr>
          <a:r>
            <a:rPr lang="en-US"/>
            <a:t>Re-implementation of the work</a:t>
          </a:r>
          <a:endParaRPr lang="en-US" dirty="0"/>
        </a:p>
      </dgm:t>
    </dgm:pt>
    <dgm:pt modelId="{5042429B-005F-4845-84E7-99D818819F4D}" type="parTrans" cxnId="{65E7F611-1270-49D7-BDF3-0E14BE7EBB96}">
      <dgm:prSet/>
      <dgm:spPr/>
      <dgm:t>
        <a:bodyPr/>
        <a:lstStyle/>
        <a:p>
          <a:endParaRPr lang="en-US"/>
        </a:p>
      </dgm:t>
    </dgm:pt>
    <dgm:pt modelId="{27795290-6372-4E29-AC40-E3BC8473BE98}" type="sibTrans" cxnId="{65E7F611-1270-49D7-BDF3-0E14BE7EBB96}">
      <dgm:prSet/>
      <dgm:spPr/>
      <dgm:t>
        <a:bodyPr/>
        <a:lstStyle/>
        <a:p>
          <a:endParaRPr lang="en-US"/>
        </a:p>
      </dgm:t>
    </dgm:pt>
    <dgm:pt modelId="{628C30AF-4CE8-4BA0-8946-27CD70491E9E}" type="pres">
      <dgm:prSet presAssocID="{8664743B-C01A-49BD-B468-4D295D5CA026}" presName="root" presStyleCnt="0">
        <dgm:presLayoutVars>
          <dgm:dir/>
          <dgm:resizeHandles val="exact"/>
        </dgm:presLayoutVars>
      </dgm:prSet>
      <dgm:spPr/>
    </dgm:pt>
    <dgm:pt modelId="{78DAE484-A675-4303-BB72-F837F43A342D}" type="pres">
      <dgm:prSet presAssocID="{6E34D57C-004E-4A09-8160-D9C955C6EFAA}" presName="compNode" presStyleCnt="0"/>
      <dgm:spPr/>
    </dgm:pt>
    <dgm:pt modelId="{41E21429-F729-494E-B5AC-A55A2A804AEE}" type="pres">
      <dgm:prSet presAssocID="{6E34D57C-004E-4A09-8160-D9C955C6EFAA}" presName="bgRect" presStyleLbl="bgShp" presStyleIdx="0" presStyleCnt="6"/>
      <dgm:spPr/>
    </dgm:pt>
    <dgm:pt modelId="{1E9C8F6C-AFFF-433E-BF3E-8E6FEF31B608}" type="pres">
      <dgm:prSet presAssocID="{6E34D57C-004E-4A09-8160-D9C955C6EFA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5A108FBC-4268-4ECF-8E3E-900382C6911D}" type="pres">
      <dgm:prSet presAssocID="{6E34D57C-004E-4A09-8160-D9C955C6EFAA}" presName="spaceRect" presStyleCnt="0"/>
      <dgm:spPr/>
    </dgm:pt>
    <dgm:pt modelId="{DDAF778F-285B-4F59-8CBC-A19CAA9DE4A2}" type="pres">
      <dgm:prSet presAssocID="{6E34D57C-004E-4A09-8160-D9C955C6EFAA}" presName="parTx" presStyleLbl="revTx" presStyleIdx="0" presStyleCnt="6">
        <dgm:presLayoutVars>
          <dgm:chMax val="0"/>
          <dgm:chPref val="0"/>
        </dgm:presLayoutVars>
      </dgm:prSet>
      <dgm:spPr/>
    </dgm:pt>
    <dgm:pt modelId="{C5EF4400-C052-4DDD-85C8-B7149D115EB6}" type="pres">
      <dgm:prSet presAssocID="{CB5DE664-0646-48F1-AA4E-81ADD420F2F2}" presName="sibTrans" presStyleCnt="0"/>
      <dgm:spPr/>
    </dgm:pt>
    <dgm:pt modelId="{740E68CC-73B5-407F-9F92-9336A35040A3}" type="pres">
      <dgm:prSet presAssocID="{0B844805-E90D-4E65-809B-14058DEB9AF4}" presName="compNode" presStyleCnt="0"/>
      <dgm:spPr/>
    </dgm:pt>
    <dgm:pt modelId="{6A20D468-930A-423E-8754-53AEAD9D9223}" type="pres">
      <dgm:prSet presAssocID="{0B844805-E90D-4E65-809B-14058DEB9AF4}" presName="bgRect" presStyleLbl="bgShp" presStyleIdx="1" presStyleCnt="6"/>
      <dgm:spPr/>
    </dgm:pt>
    <dgm:pt modelId="{CD7CC6BF-619A-420E-A958-4FBB9CC322F5}" type="pres">
      <dgm:prSet presAssocID="{0B844805-E90D-4E65-809B-14058DEB9AF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ent Urgent"/>
        </a:ext>
      </dgm:extLst>
    </dgm:pt>
    <dgm:pt modelId="{3F6B5045-9C05-4B5A-804D-3D039103EE9D}" type="pres">
      <dgm:prSet presAssocID="{0B844805-E90D-4E65-809B-14058DEB9AF4}" presName="spaceRect" presStyleCnt="0"/>
      <dgm:spPr/>
    </dgm:pt>
    <dgm:pt modelId="{350D4F22-66BF-4635-989B-B53A6826D57F}" type="pres">
      <dgm:prSet presAssocID="{0B844805-E90D-4E65-809B-14058DEB9AF4}" presName="parTx" presStyleLbl="revTx" presStyleIdx="1" presStyleCnt="6">
        <dgm:presLayoutVars>
          <dgm:chMax val="0"/>
          <dgm:chPref val="0"/>
        </dgm:presLayoutVars>
      </dgm:prSet>
      <dgm:spPr/>
    </dgm:pt>
    <dgm:pt modelId="{90113494-0B92-42E7-94C2-90FB638BA4D4}" type="pres">
      <dgm:prSet presAssocID="{F82D5580-E132-4364-9D86-6AF111B3EB26}" presName="sibTrans" presStyleCnt="0"/>
      <dgm:spPr/>
    </dgm:pt>
    <dgm:pt modelId="{060A4194-D2A1-4D16-AD13-C9C93C24F934}" type="pres">
      <dgm:prSet presAssocID="{313E4863-BED4-46E2-B247-4EA057BE8751}" presName="compNode" presStyleCnt="0"/>
      <dgm:spPr/>
    </dgm:pt>
    <dgm:pt modelId="{BBE6B220-476B-46B2-9D7C-1A268456509E}" type="pres">
      <dgm:prSet presAssocID="{313E4863-BED4-46E2-B247-4EA057BE8751}" presName="bgRect" presStyleLbl="bgShp" presStyleIdx="2" presStyleCnt="6" custLinFactNeighborY="4972"/>
      <dgm:spPr/>
    </dgm:pt>
    <dgm:pt modelId="{62CF9F27-DE9F-458B-87EE-9B12F594C378}" type="pres">
      <dgm:prSet presAssocID="{313E4863-BED4-46E2-B247-4EA057BE875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DB6845CC-8E44-4594-A3B1-323C754BE8C1}" type="pres">
      <dgm:prSet presAssocID="{313E4863-BED4-46E2-B247-4EA057BE8751}" presName="spaceRect" presStyleCnt="0"/>
      <dgm:spPr/>
    </dgm:pt>
    <dgm:pt modelId="{69F0F1DC-B4B0-46E3-96C6-F9F255306DC4}" type="pres">
      <dgm:prSet presAssocID="{313E4863-BED4-46E2-B247-4EA057BE8751}" presName="parTx" presStyleLbl="revTx" presStyleIdx="2" presStyleCnt="6">
        <dgm:presLayoutVars>
          <dgm:chMax val="0"/>
          <dgm:chPref val="0"/>
        </dgm:presLayoutVars>
      </dgm:prSet>
      <dgm:spPr/>
    </dgm:pt>
    <dgm:pt modelId="{8154A85E-E03A-44A0-B4B1-A363584819EC}" type="pres">
      <dgm:prSet presAssocID="{DF56086F-B6DE-4FCE-9F3A-7D6C19C673AF}" presName="sibTrans" presStyleCnt="0"/>
      <dgm:spPr/>
    </dgm:pt>
    <dgm:pt modelId="{0A16D124-F9BA-4A50-B39B-91C8A2198CB4}" type="pres">
      <dgm:prSet presAssocID="{E0852F3B-F6FC-49C7-B631-DBC0D3EE03E9}" presName="compNode" presStyleCnt="0"/>
      <dgm:spPr/>
    </dgm:pt>
    <dgm:pt modelId="{01C51272-F4D5-4542-A687-880482359EDF}" type="pres">
      <dgm:prSet presAssocID="{E0852F3B-F6FC-49C7-B631-DBC0D3EE03E9}" presName="bgRect" presStyleLbl="bgShp" presStyleIdx="3" presStyleCnt="6"/>
      <dgm:spPr/>
    </dgm:pt>
    <dgm:pt modelId="{1183299B-7447-47E6-99D6-423C2D94D1A8}" type="pres">
      <dgm:prSet presAssocID="{E0852F3B-F6FC-49C7-B631-DBC0D3EE03E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solidFill>
            <a:schemeClr val="accent2">
              <a:lumMod val="40000"/>
              <a:lumOff val="60000"/>
            </a:schemeClr>
          </a:solidFill>
        </a:ln>
      </dgm:spPr>
      <dgm:extLst>
        <a:ext uri="{E40237B7-FDA0-4F09-8148-C483321AD2D9}">
          <dgm14:cNvPr xmlns:dgm14="http://schemas.microsoft.com/office/drawing/2010/diagram" id="0" name="" descr="Binary with solid fill"/>
        </a:ext>
      </dgm:extLst>
    </dgm:pt>
    <dgm:pt modelId="{0DA50486-B1AC-4DFD-8D92-94268E225334}" type="pres">
      <dgm:prSet presAssocID="{E0852F3B-F6FC-49C7-B631-DBC0D3EE03E9}" presName="spaceRect" presStyleCnt="0"/>
      <dgm:spPr/>
    </dgm:pt>
    <dgm:pt modelId="{C7481E04-BAA6-4938-85AF-1C3B47D71A6F}" type="pres">
      <dgm:prSet presAssocID="{E0852F3B-F6FC-49C7-B631-DBC0D3EE03E9}" presName="parTx" presStyleLbl="revTx" presStyleIdx="3" presStyleCnt="6">
        <dgm:presLayoutVars>
          <dgm:chMax val="0"/>
          <dgm:chPref val="0"/>
        </dgm:presLayoutVars>
      </dgm:prSet>
      <dgm:spPr/>
    </dgm:pt>
    <dgm:pt modelId="{A7A19C8D-3F3D-4785-AECE-3B203BEADF40}" type="pres">
      <dgm:prSet presAssocID="{27795290-6372-4E29-AC40-E3BC8473BE98}" presName="sibTrans" presStyleCnt="0"/>
      <dgm:spPr/>
    </dgm:pt>
    <dgm:pt modelId="{C1415F1C-3FC2-4D61-A629-56492CFFEF42}" type="pres">
      <dgm:prSet presAssocID="{96BC3AE9-0BB9-4F83-8A86-5B979FC6EEFA}" presName="compNode" presStyleCnt="0"/>
      <dgm:spPr/>
    </dgm:pt>
    <dgm:pt modelId="{B28A381D-FBF4-4736-930A-85A78D7A1FEC}" type="pres">
      <dgm:prSet presAssocID="{96BC3AE9-0BB9-4F83-8A86-5B979FC6EEFA}" presName="bgRect" presStyleLbl="bgShp" presStyleIdx="4" presStyleCnt="6"/>
      <dgm:spPr/>
    </dgm:pt>
    <dgm:pt modelId="{4421C62D-B65B-40F2-BAFA-E1C9C3A8980A}" type="pres">
      <dgm:prSet presAssocID="{96BC3AE9-0BB9-4F83-8A86-5B979FC6EEF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ngerprint"/>
        </a:ext>
      </dgm:extLst>
    </dgm:pt>
    <dgm:pt modelId="{790AB790-3203-4154-9CC7-750F9DD25A4F}" type="pres">
      <dgm:prSet presAssocID="{96BC3AE9-0BB9-4F83-8A86-5B979FC6EEFA}" presName="spaceRect" presStyleCnt="0"/>
      <dgm:spPr/>
    </dgm:pt>
    <dgm:pt modelId="{DD0058BE-5A1C-42DD-8B8F-1BB296F98E9A}" type="pres">
      <dgm:prSet presAssocID="{96BC3AE9-0BB9-4F83-8A86-5B979FC6EEFA}" presName="parTx" presStyleLbl="revTx" presStyleIdx="4" presStyleCnt="6">
        <dgm:presLayoutVars>
          <dgm:chMax val="0"/>
          <dgm:chPref val="0"/>
        </dgm:presLayoutVars>
      </dgm:prSet>
      <dgm:spPr/>
    </dgm:pt>
    <dgm:pt modelId="{ED4C4340-A90C-404B-A4CC-D9B1FA6F568C}" type="pres">
      <dgm:prSet presAssocID="{5E22BBB2-E6F8-4AC6-BC42-93F2C2ABDF81}" presName="sibTrans" presStyleCnt="0"/>
      <dgm:spPr/>
    </dgm:pt>
    <dgm:pt modelId="{9AF78B5D-E306-4ADD-BAEB-F9E78254764F}" type="pres">
      <dgm:prSet presAssocID="{706B1195-9EAC-4906-958E-C6328D3A9688}" presName="compNode" presStyleCnt="0"/>
      <dgm:spPr/>
    </dgm:pt>
    <dgm:pt modelId="{5C916DD1-8BD0-43F2-8FE8-EEEAC19E5FDE}" type="pres">
      <dgm:prSet presAssocID="{706B1195-9EAC-4906-958E-C6328D3A9688}" presName="bgRect" presStyleLbl="bgShp" presStyleIdx="5" presStyleCnt="6"/>
      <dgm:spPr/>
    </dgm:pt>
    <dgm:pt modelId="{8BA45DBA-F758-42C5-812B-2FB9D0D4FEFF}" type="pres">
      <dgm:prSet presAssocID="{706B1195-9EAC-4906-958E-C6328D3A968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ducation"/>
        </a:ext>
      </dgm:extLst>
    </dgm:pt>
    <dgm:pt modelId="{F4E65F67-6F72-4BE0-B31F-19A39DB4BD34}" type="pres">
      <dgm:prSet presAssocID="{706B1195-9EAC-4906-958E-C6328D3A9688}" presName="spaceRect" presStyleCnt="0"/>
      <dgm:spPr/>
    </dgm:pt>
    <dgm:pt modelId="{D7EE5811-17D7-4AE1-AFAA-91FD983BB324}" type="pres">
      <dgm:prSet presAssocID="{706B1195-9EAC-4906-958E-C6328D3A9688}" presName="parTx" presStyleLbl="revTx" presStyleIdx="5" presStyleCnt="6">
        <dgm:presLayoutVars>
          <dgm:chMax val="0"/>
          <dgm:chPref val="0"/>
        </dgm:presLayoutVars>
      </dgm:prSet>
      <dgm:spPr/>
    </dgm:pt>
  </dgm:ptLst>
  <dgm:cxnLst>
    <dgm:cxn modelId="{65E7F611-1270-49D7-BDF3-0E14BE7EBB96}" srcId="{8664743B-C01A-49BD-B468-4D295D5CA026}" destId="{E0852F3B-F6FC-49C7-B631-DBC0D3EE03E9}" srcOrd="3" destOrd="0" parTransId="{5042429B-005F-4845-84E7-99D818819F4D}" sibTransId="{27795290-6372-4E29-AC40-E3BC8473BE98}"/>
    <dgm:cxn modelId="{FFAFAD29-1277-447F-837A-0DDC0C2AF8F4}" type="presOf" srcId="{0B844805-E90D-4E65-809B-14058DEB9AF4}" destId="{350D4F22-66BF-4635-989B-B53A6826D57F}" srcOrd="0" destOrd="0" presId="urn:microsoft.com/office/officeart/2018/2/layout/IconVerticalSolidList"/>
    <dgm:cxn modelId="{B284003D-A4DC-4853-96C6-10CAC85ED062}" type="presOf" srcId="{E0852F3B-F6FC-49C7-B631-DBC0D3EE03E9}" destId="{C7481E04-BAA6-4938-85AF-1C3B47D71A6F}" srcOrd="0" destOrd="0" presId="urn:microsoft.com/office/officeart/2018/2/layout/IconVerticalSolidList"/>
    <dgm:cxn modelId="{51B6B762-F525-4C46-8A85-29CBF9A4306B}" type="presOf" srcId="{313E4863-BED4-46E2-B247-4EA057BE8751}" destId="{69F0F1DC-B4B0-46E3-96C6-F9F255306DC4}" srcOrd="0" destOrd="0" presId="urn:microsoft.com/office/officeart/2018/2/layout/IconVerticalSolidList"/>
    <dgm:cxn modelId="{2ADF1E4D-15DC-4031-B4E7-69002537D810}" type="presOf" srcId="{706B1195-9EAC-4906-958E-C6328D3A9688}" destId="{D7EE5811-17D7-4AE1-AFAA-91FD983BB324}" srcOrd="0" destOrd="0" presId="urn:microsoft.com/office/officeart/2018/2/layout/IconVerticalSolidList"/>
    <dgm:cxn modelId="{FA476378-9F73-4321-91F1-FA0E78FF40C3}" type="presOf" srcId="{8664743B-C01A-49BD-B468-4D295D5CA026}" destId="{628C30AF-4CE8-4BA0-8946-27CD70491E9E}" srcOrd="0" destOrd="0" presId="urn:microsoft.com/office/officeart/2018/2/layout/IconVerticalSolidList"/>
    <dgm:cxn modelId="{476DAC82-7735-4790-AA0E-3C77618C4F15}" type="presOf" srcId="{6E34D57C-004E-4A09-8160-D9C955C6EFAA}" destId="{DDAF778F-285B-4F59-8CBC-A19CAA9DE4A2}" srcOrd="0" destOrd="0" presId="urn:microsoft.com/office/officeart/2018/2/layout/IconVerticalSolidList"/>
    <dgm:cxn modelId="{64D84091-1EFE-4648-A559-DB33C67A34AB}" srcId="{8664743B-C01A-49BD-B468-4D295D5CA026}" destId="{0B844805-E90D-4E65-809B-14058DEB9AF4}" srcOrd="1" destOrd="0" parTransId="{6B6E7146-53BF-40EF-8BD6-3AA76CE16148}" sibTransId="{F82D5580-E132-4364-9D86-6AF111B3EB26}"/>
    <dgm:cxn modelId="{5DFC269B-7D37-4B2B-8BC6-743827B92444}" type="presOf" srcId="{96BC3AE9-0BB9-4F83-8A86-5B979FC6EEFA}" destId="{DD0058BE-5A1C-42DD-8B8F-1BB296F98E9A}" srcOrd="0" destOrd="0" presId="urn:microsoft.com/office/officeart/2018/2/layout/IconVerticalSolidList"/>
    <dgm:cxn modelId="{98BA1DA0-55B1-411C-921C-3D18D70786AD}" srcId="{8664743B-C01A-49BD-B468-4D295D5CA026}" destId="{313E4863-BED4-46E2-B247-4EA057BE8751}" srcOrd="2" destOrd="0" parTransId="{A0D2C958-3907-4602-BDC5-57045E96D20A}" sibTransId="{DF56086F-B6DE-4FCE-9F3A-7D6C19C673AF}"/>
    <dgm:cxn modelId="{DC6050A6-7DED-49BD-A5C3-19D5DB261C2F}" srcId="{8664743B-C01A-49BD-B468-4D295D5CA026}" destId="{96BC3AE9-0BB9-4F83-8A86-5B979FC6EEFA}" srcOrd="4" destOrd="0" parTransId="{3F854FA2-BAB6-4D6A-9A44-0050AD7681E2}" sibTransId="{5E22BBB2-E6F8-4AC6-BC42-93F2C2ABDF81}"/>
    <dgm:cxn modelId="{D6076CE3-889D-41C8-9479-A3E9BE1662BA}" srcId="{8664743B-C01A-49BD-B468-4D295D5CA026}" destId="{706B1195-9EAC-4906-958E-C6328D3A9688}" srcOrd="5" destOrd="0" parTransId="{8E0715E6-62C4-4127-B00B-0E0D8BD4861C}" sibTransId="{0242E12F-FB97-4DF6-A741-B889DE5B4FE8}"/>
    <dgm:cxn modelId="{D5D7A3E9-090D-41D7-BFED-27A34FF6595B}" srcId="{8664743B-C01A-49BD-B468-4D295D5CA026}" destId="{6E34D57C-004E-4A09-8160-D9C955C6EFAA}" srcOrd="0" destOrd="0" parTransId="{3DA2FA97-D37C-4245-9CDB-31FD5ED2C0C6}" sibTransId="{CB5DE664-0646-48F1-AA4E-81ADD420F2F2}"/>
    <dgm:cxn modelId="{555E3CED-A072-4C29-B425-D19770C60F5C}" type="presParOf" srcId="{628C30AF-4CE8-4BA0-8946-27CD70491E9E}" destId="{78DAE484-A675-4303-BB72-F837F43A342D}" srcOrd="0" destOrd="0" presId="urn:microsoft.com/office/officeart/2018/2/layout/IconVerticalSolidList"/>
    <dgm:cxn modelId="{0E83848B-D8EC-460E-9D4F-92855D107068}" type="presParOf" srcId="{78DAE484-A675-4303-BB72-F837F43A342D}" destId="{41E21429-F729-494E-B5AC-A55A2A804AEE}" srcOrd="0" destOrd="0" presId="urn:microsoft.com/office/officeart/2018/2/layout/IconVerticalSolidList"/>
    <dgm:cxn modelId="{25998550-7A7B-4224-B253-F948D50A42BB}" type="presParOf" srcId="{78DAE484-A675-4303-BB72-F837F43A342D}" destId="{1E9C8F6C-AFFF-433E-BF3E-8E6FEF31B608}" srcOrd="1" destOrd="0" presId="urn:microsoft.com/office/officeart/2018/2/layout/IconVerticalSolidList"/>
    <dgm:cxn modelId="{AB571108-B8AB-4122-9F9B-D3152E8CCA05}" type="presParOf" srcId="{78DAE484-A675-4303-BB72-F837F43A342D}" destId="{5A108FBC-4268-4ECF-8E3E-900382C6911D}" srcOrd="2" destOrd="0" presId="urn:microsoft.com/office/officeart/2018/2/layout/IconVerticalSolidList"/>
    <dgm:cxn modelId="{1BB672DB-5D0A-436D-A72E-7251733393D9}" type="presParOf" srcId="{78DAE484-A675-4303-BB72-F837F43A342D}" destId="{DDAF778F-285B-4F59-8CBC-A19CAA9DE4A2}" srcOrd="3" destOrd="0" presId="urn:microsoft.com/office/officeart/2018/2/layout/IconVerticalSolidList"/>
    <dgm:cxn modelId="{1C8BC5CA-D92B-4CBF-8B6F-712AE0F8BE8F}" type="presParOf" srcId="{628C30AF-4CE8-4BA0-8946-27CD70491E9E}" destId="{C5EF4400-C052-4DDD-85C8-B7149D115EB6}" srcOrd="1" destOrd="0" presId="urn:microsoft.com/office/officeart/2018/2/layout/IconVerticalSolidList"/>
    <dgm:cxn modelId="{534C4ECA-7204-439F-803C-BC8E22422C14}" type="presParOf" srcId="{628C30AF-4CE8-4BA0-8946-27CD70491E9E}" destId="{740E68CC-73B5-407F-9F92-9336A35040A3}" srcOrd="2" destOrd="0" presId="urn:microsoft.com/office/officeart/2018/2/layout/IconVerticalSolidList"/>
    <dgm:cxn modelId="{4BFC3961-3752-4EA9-8B8D-BF4B97072F4A}" type="presParOf" srcId="{740E68CC-73B5-407F-9F92-9336A35040A3}" destId="{6A20D468-930A-423E-8754-53AEAD9D9223}" srcOrd="0" destOrd="0" presId="urn:microsoft.com/office/officeart/2018/2/layout/IconVerticalSolidList"/>
    <dgm:cxn modelId="{DBB59443-14D2-4DAD-B304-3C94B59E08C4}" type="presParOf" srcId="{740E68CC-73B5-407F-9F92-9336A35040A3}" destId="{CD7CC6BF-619A-420E-A958-4FBB9CC322F5}" srcOrd="1" destOrd="0" presId="urn:microsoft.com/office/officeart/2018/2/layout/IconVerticalSolidList"/>
    <dgm:cxn modelId="{C3176F7C-8952-4F9A-AAFD-D6F6FC2431C3}" type="presParOf" srcId="{740E68CC-73B5-407F-9F92-9336A35040A3}" destId="{3F6B5045-9C05-4B5A-804D-3D039103EE9D}" srcOrd="2" destOrd="0" presId="urn:microsoft.com/office/officeart/2018/2/layout/IconVerticalSolidList"/>
    <dgm:cxn modelId="{674E505B-F7D4-4A18-A269-0C3B278B6886}" type="presParOf" srcId="{740E68CC-73B5-407F-9F92-9336A35040A3}" destId="{350D4F22-66BF-4635-989B-B53A6826D57F}" srcOrd="3" destOrd="0" presId="urn:microsoft.com/office/officeart/2018/2/layout/IconVerticalSolidList"/>
    <dgm:cxn modelId="{6E7721C9-045F-4C8A-99F3-5714C4FE36DB}" type="presParOf" srcId="{628C30AF-4CE8-4BA0-8946-27CD70491E9E}" destId="{90113494-0B92-42E7-94C2-90FB638BA4D4}" srcOrd="3" destOrd="0" presId="urn:microsoft.com/office/officeart/2018/2/layout/IconVerticalSolidList"/>
    <dgm:cxn modelId="{E37D9CA4-2AFF-4A7A-AF84-12F149525413}" type="presParOf" srcId="{628C30AF-4CE8-4BA0-8946-27CD70491E9E}" destId="{060A4194-D2A1-4D16-AD13-C9C93C24F934}" srcOrd="4" destOrd="0" presId="urn:microsoft.com/office/officeart/2018/2/layout/IconVerticalSolidList"/>
    <dgm:cxn modelId="{E642C32B-EE9D-484F-A5ED-5846B2582689}" type="presParOf" srcId="{060A4194-D2A1-4D16-AD13-C9C93C24F934}" destId="{BBE6B220-476B-46B2-9D7C-1A268456509E}" srcOrd="0" destOrd="0" presId="urn:microsoft.com/office/officeart/2018/2/layout/IconVerticalSolidList"/>
    <dgm:cxn modelId="{59430D01-E8A8-4F96-95C5-928DE8C747A8}" type="presParOf" srcId="{060A4194-D2A1-4D16-AD13-C9C93C24F934}" destId="{62CF9F27-DE9F-458B-87EE-9B12F594C378}" srcOrd="1" destOrd="0" presId="urn:microsoft.com/office/officeart/2018/2/layout/IconVerticalSolidList"/>
    <dgm:cxn modelId="{E92937EC-1D1B-4B71-BE58-4787C79A96B2}" type="presParOf" srcId="{060A4194-D2A1-4D16-AD13-C9C93C24F934}" destId="{DB6845CC-8E44-4594-A3B1-323C754BE8C1}" srcOrd="2" destOrd="0" presId="urn:microsoft.com/office/officeart/2018/2/layout/IconVerticalSolidList"/>
    <dgm:cxn modelId="{13C5722C-862F-45C1-8B09-61E672E63A83}" type="presParOf" srcId="{060A4194-D2A1-4D16-AD13-C9C93C24F934}" destId="{69F0F1DC-B4B0-46E3-96C6-F9F255306DC4}" srcOrd="3" destOrd="0" presId="urn:microsoft.com/office/officeart/2018/2/layout/IconVerticalSolidList"/>
    <dgm:cxn modelId="{E2C880A0-EE3D-4840-8CD1-B968F00B6BA0}" type="presParOf" srcId="{628C30AF-4CE8-4BA0-8946-27CD70491E9E}" destId="{8154A85E-E03A-44A0-B4B1-A363584819EC}" srcOrd="5" destOrd="0" presId="urn:microsoft.com/office/officeart/2018/2/layout/IconVerticalSolidList"/>
    <dgm:cxn modelId="{1BE4A97B-3CF6-41CB-AE94-E9A6A86CAE29}" type="presParOf" srcId="{628C30AF-4CE8-4BA0-8946-27CD70491E9E}" destId="{0A16D124-F9BA-4A50-B39B-91C8A2198CB4}" srcOrd="6" destOrd="0" presId="urn:microsoft.com/office/officeart/2018/2/layout/IconVerticalSolidList"/>
    <dgm:cxn modelId="{2BE952A2-691E-49B8-AA0B-401ADE01D289}" type="presParOf" srcId="{0A16D124-F9BA-4A50-B39B-91C8A2198CB4}" destId="{01C51272-F4D5-4542-A687-880482359EDF}" srcOrd="0" destOrd="0" presId="urn:microsoft.com/office/officeart/2018/2/layout/IconVerticalSolidList"/>
    <dgm:cxn modelId="{06CFAF25-F1A0-4B3A-8EAB-F461D537DF4E}" type="presParOf" srcId="{0A16D124-F9BA-4A50-B39B-91C8A2198CB4}" destId="{1183299B-7447-47E6-99D6-423C2D94D1A8}" srcOrd="1" destOrd="0" presId="urn:microsoft.com/office/officeart/2018/2/layout/IconVerticalSolidList"/>
    <dgm:cxn modelId="{A15129E1-583D-428D-856E-6D569832753B}" type="presParOf" srcId="{0A16D124-F9BA-4A50-B39B-91C8A2198CB4}" destId="{0DA50486-B1AC-4DFD-8D92-94268E225334}" srcOrd="2" destOrd="0" presId="urn:microsoft.com/office/officeart/2018/2/layout/IconVerticalSolidList"/>
    <dgm:cxn modelId="{8F2ECC61-50AE-4EFE-8BA3-9B812451ED33}" type="presParOf" srcId="{0A16D124-F9BA-4A50-B39B-91C8A2198CB4}" destId="{C7481E04-BAA6-4938-85AF-1C3B47D71A6F}" srcOrd="3" destOrd="0" presId="urn:microsoft.com/office/officeart/2018/2/layout/IconVerticalSolidList"/>
    <dgm:cxn modelId="{CD61F1E2-3575-4AD3-95DF-313D12BDBCB1}" type="presParOf" srcId="{628C30AF-4CE8-4BA0-8946-27CD70491E9E}" destId="{A7A19C8D-3F3D-4785-AECE-3B203BEADF40}" srcOrd="7" destOrd="0" presId="urn:microsoft.com/office/officeart/2018/2/layout/IconVerticalSolidList"/>
    <dgm:cxn modelId="{1C1BC2B4-B282-4360-821D-7C64052B5528}" type="presParOf" srcId="{628C30AF-4CE8-4BA0-8946-27CD70491E9E}" destId="{C1415F1C-3FC2-4D61-A629-56492CFFEF42}" srcOrd="8" destOrd="0" presId="urn:microsoft.com/office/officeart/2018/2/layout/IconVerticalSolidList"/>
    <dgm:cxn modelId="{FB5A79F4-EECD-4923-BAB2-F059A68848DE}" type="presParOf" srcId="{C1415F1C-3FC2-4D61-A629-56492CFFEF42}" destId="{B28A381D-FBF4-4736-930A-85A78D7A1FEC}" srcOrd="0" destOrd="0" presId="urn:microsoft.com/office/officeart/2018/2/layout/IconVerticalSolidList"/>
    <dgm:cxn modelId="{E419E394-22DE-4DD7-A3B0-2AD538569B41}" type="presParOf" srcId="{C1415F1C-3FC2-4D61-A629-56492CFFEF42}" destId="{4421C62D-B65B-40F2-BAFA-E1C9C3A8980A}" srcOrd="1" destOrd="0" presId="urn:microsoft.com/office/officeart/2018/2/layout/IconVerticalSolidList"/>
    <dgm:cxn modelId="{D111B6EB-DB3F-46F1-B3E3-8389B9D71BD0}" type="presParOf" srcId="{C1415F1C-3FC2-4D61-A629-56492CFFEF42}" destId="{790AB790-3203-4154-9CC7-750F9DD25A4F}" srcOrd="2" destOrd="0" presId="urn:microsoft.com/office/officeart/2018/2/layout/IconVerticalSolidList"/>
    <dgm:cxn modelId="{E851E5BE-0B50-4D9D-AD38-B2A2D38B8463}" type="presParOf" srcId="{C1415F1C-3FC2-4D61-A629-56492CFFEF42}" destId="{DD0058BE-5A1C-42DD-8B8F-1BB296F98E9A}" srcOrd="3" destOrd="0" presId="urn:microsoft.com/office/officeart/2018/2/layout/IconVerticalSolidList"/>
    <dgm:cxn modelId="{B9C58C4B-BCAD-4B99-B818-C7B8C3798910}" type="presParOf" srcId="{628C30AF-4CE8-4BA0-8946-27CD70491E9E}" destId="{ED4C4340-A90C-404B-A4CC-D9B1FA6F568C}" srcOrd="9" destOrd="0" presId="urn:microsoft.com/office/officeart/2018/2/layout/IconVerticalSolidList"/>
    <dgm:cxn modelId="{BE1B0CBF-0DF6-4EE7-B4A9-EBB8961F3DD9}" type="presParOf" srcId="{628C30AF-4CE8-4BA0-8946-27CD70491E9E}" destId="{9AF78B5D-E306-4ADD-BAEB-F9E78254764F}" srcOrd="10" destOrd="0" presId="urn:microsoft.com/office/officeart/2018/2/layout/IconVerticalSolidList"/>
    <dgm:cxn modelId="{005184E6-9D38-41D8-9DF0-7E40205CE17D}" type="presParOf" srcId="{9AF78B5D-E306-4ADD-BAEB-F9E78254764F}" destId="{5C916DD1-8BD0-43F2-8FE8-EEEAC19E5FDE}" srcOrd="0" destOrd="0" presId="urn:microsoft.com/office/officeart/2018/2/layout/IconVerticalSolidList"/>
    <dgm:cxn modelId="{D676C147-0EDF-44FF-96A3-E17C81883660}" type="presParOf" srcId="{9AF78B5D-E306-4ADD-BAEB-F9E78254764F}" destId="{8BA45DBA-F758-42C5-812B-2FB9D0D4FEFF}" srcOrd="1" destOrd="0" presId="urn:microsoft.com/office/officeart/2018/2/layout/IconVerticalSolidList"/>
    <dgm:cxn modelId="{1658575E-1F4D-43C5-BA5D-CF83A7A6F99A}" type="presParOf" srcId="{9AF78B5D-E306-4ADD-BAEB-F9E78254764F}" destId="{F4E65F67-6F72-4BE0-B31F-19A39DB4BD34}" srcOrd="2" destOrd="0" presId="urn:microsoft.com/office/officeart/2018/2/layout/IconVerticalSolidList"/>
    <dgm:cxn modelId="{06971EA0-494F-4C3C-8B33-F74D49531797}" type="presParOf" srcId="{9AF78B5D-E306-4ADD-BAEB-F9E78254764F}" destId="{D7EE5811-17D7-4AE1-AFAA-91FD983BB3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21429-F729-494E-B5AC-A55A2A804AEE}">
      <dsp:nvSpPr>
        <dsp:cNvPr id="0" name=""/>
        <dsp:cNvSpPr/>
      </dsp:nvSpPr>
      <dsp:spPr>
        <a:xfrm>
          <a:off x="0" y="1211"/>
          <a:ext cx="10515600" cy="5162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C8F6C-AFFF-433E-BF3E-8E6FEF31B608}">
      <dsp:nvSpPr>
        <dsp:cNvPr id="0" name=""/>
        <dsp:cNvSpPr/>
      </dsp:nvSpPr>
      <dsp:spPr>
        <a:xfrm>
          <a:off x="156152" y="117357"/>
          <a:ext cx="283912" cy="283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AF778F-285B-4F59-8CBC-A19CAA9DE4A2}">
      <dsp:nvSpPr>
        <dsp:cNvPr id="0" name=""/>
        <dsp:cNvSpPr/>
      </dsp:nvSpPr>
      <dsp:spPr>
        <a:xfrm>
          <a:off x="596217" y="1211"/>
          <a:ext cx="991938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100000"/>
            </a:lnSpc>
            <a:spcBef>
              <a:spcPct val="0"/>
            </a:spcBef>
            <a:spcAft>
              <a:spcPct val="35000"/>
            </a:spcAft>
            <a:buNone/>
          </a:pPr>
          <a:r>
            <a:rPr lang="en-US" sz="1900" kern="1200"/>
            <a:t>Introduction</a:t>
          </a:r>
        </a:p>
      </dsp:txBody>
      <dsp:txXfrm>
        <a:off x="596217" y="1211"/>
        <a:ext cx="9919382" cy="516205"/>
      </dsp:txXfrm>
    </dsp:sp>
    <dsp:sp modelId="{6A20D468-930A-423E-8754-53AEAD9D9223}">
      <dsp:nvSpPr>
        <dsp:cNvPr id="0" name=""/>
        <dsp:cNvSpPr/>
      </dsp:nvSpPr>
      <dsp:spPr>
        <a:xfrm>
          <a:off x="0" y="646468"/>
          <a:ext cx="10515600" cy="5162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7CC6BF-619A-420E-A958-4FBB9CC322F5}">
      <dsp:nvSpPr>
        <dsp:cNvPr id="0" name=""/>
        <dsp:cNvSpPr/>
      </dsp:nvSpPr>
      <dsp:spPr>
        <a:xfrm>
          <a:off x="156152" y="762614"/>
          <a:ext cx="283912" cy="283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0D4F22-66BF-4635-989B-B53A6826D57F}">
      <dsp:nvSpPr>
        <dsp:cNvPr id="0" name=""/>
        <dsp:cNvSpPr/>
      </dsp:nvSpPr>
      <dsp:spPr>
        <a:xfrm>
          <a:off x="596217" y="646468"/>
          <a:ext cx="991938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100000"/>
            </a:lnSpc>
            <a:spcBef>
              <a:spcPct val="0"/>
            </a:spcBef>
            <a:spcAft>
              <a:spcPct val="35000"/>
            </a:spcAft>
            <a:buNone/>
          </a:pPr>
          <a:r>
            <a:rPr lang="en-US" sz="1900" kern="1200"/>
            <a:t>Background and research problem </a:t>
          </a:r>
        </a:p>
      </dsp:txBody>
      <dsp:txXfrm>
        <a:off x="596217" y="646468"/>
        <a:ext cx="9919382" cy="516205"/>
      </dsp:txXfrm>
    </dsp:sp>
    <dsp:sp modelId="{BBE6B220-476B-46B2-9D7C-1A268456509E}">
      <dsp:nvSpPr>
        <dsp:cNvPr id="0" name=""/>
        <dsp:cNvSpPr/>
      </dsp:nvSpPr>
      <dsp:spPr>
        <a:xfrm>
          <a:off x="0" y="1317390"/>
          <a:ext cx="10515600" cy="5162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F9F27-DE9F-458B-87EE-9B12F594C378}">
      <dsp:nvSpPr>
        <dsp:cNvPr id="0" name=""/>
        <dsp:cNvSpPr/>
      </dsp:nvSpPr>
      <dsp:spPr>
        <a:xfrm>
          <a:off x="156152" y="1407871"/>
          <a:ext cx="283912" cy="283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0F1DC-B4B0-46E3-96C6-F9F255306DC4}">
      <dsp:nvSpPr>
        <dsp:cNvPr id="0" name=""/>
        <dsp:cNvSpPr/>
      </dsp:nvSpPr>
      <dsp:spPr>
        <a:xfrm>
          <a:off x="596217" y="1291724"/>
          <a:ext cx="991938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100000"/>
            </a:lnSpc>
            <a:spcBef>
              <a:spcPct val="0"/>
            </a:spcBef>
            <a:spcAft>
              <a:spcPct val="35000"/>
            </a:spcAft>
            <a:buNone/>
          </a:pPr>
          <a:r>
            <a:rPr lang="en-US" sz="1900" kern="1200" dirty="0"/>
            <a:t>Approach applied</a:t>
          </a:r>
        </a:p>
      </dsp:txBody>
      <dsp:txXfrm>
        <a:off x="596217" y="1291724"/>
        <a:ext cx="9919382" cy="516205"/>
      </dsp:txXfrm>
    </dsp:sp>
    <dsp:sp modelId="{01C51272-F4D5-4542-A687-880482359EDF}">
      <dsp:nvSpPr>
        <dsp:cNvPr id="0" name=""/>
        <dsp:cNvSpPr/>
      </dsp:nvSpPr>
      <dsp:spPr>
        <a:xfrm>
          <a:off x="0" y="1936981"/>
          <a:ext cx="10515600" cy="5162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83299B-7447-47E6-99D6-423C2D94D1A8}">
      <dsp:nvSpPr>
        <dsp:cNvPr id="0" name=""/>
        <dsp:cNvSpPr/>
      </dsp:nvSpPr>
      <dsp:spPr>
        <a:xfrm>
          <a:off x="156152" y="2053127"/>
          <a:ext cx="283912" cy="2839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481E04-BAA6-4938-85AF-1C3B47D71A6F}">
      <dsp:nvSpPr>
        <dsp:cNvPr id="0" name=""/>
        <dsp:cNvSpPr/>
      </dsp:nvSpPr>
      <dsp:spPr>
        <a:xfrm>
          <a:off x="596217" y="1936981"/>
          <a:ext cx="991938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100000"/>
            </a:lnSpc>
            <a:spcBef>
              <a:spcPct val="0"/>
            </a:spcBef>
            <a:spcAft>
              <a:spcPct val="35000"/>
            </a:spcAft>
            <a:buNone/>
          </a:pPr>
          <a:r>
            <a:rPr lang="en-US" sz="1900" kern="1200"/>
            <a:t>Re-implementation of the work</a:t>
          </a:r>
          <a:endParaRPr lang="en-US" sz="1900" kern="1200" dirty="0"/>
        </a:p>
      </dsp:txBody>
      <dsp:txXfrm>
        <a:off x="596217" y="1936981"/>
        <a:ext cx="9919382" cy="516205"/>
      </dsp:txXfrm>
    </dsp:sp>
    <dsp:sp modelId="{B28A381D-FBF4-4736-930A-85A78D7A1FEC}">
      <dsp:nvSpPr>
        <dsp:cNvPr id="0" name=""/>
        <dsp:cNvSpPr/>
      </dsp:nvSpPr>
      <dsp:spPr>
        <a:xfrm>
          <a:off x="0" y="2582238"/>
          <a:ext cx="10515600" cy="5162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21C62D-B65B-40F2-BAFA-E1C9C3A8980A}">
      <dsp:nvSpPr>
        <dsp:cNvPr id="0" name=""/>
        <dsp:cNvSpPr/>
      </dsp:nvSpPr>
      <dsp:spPr>
        <a:xfrm>
          <a:off x="156152" y="2698384"/>
          <a:ext cx="283912" cy="2839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0058BE-5A1C-42DD-8B8F-1BB296F98E9A}">
      <dsp:nvSpPr>
        <dsp:cNvPr id="0" name=""/>
        <dsp:cNvSpPr/>
      </dsp:nvSpPr>
      <dsp:spPr>
        <a:xfrm>
          <a:off x="596217" y="2582238"/>
          <a:ext cx="991938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100000"/>
            </a:lnSpc>
            <a:spcBef>
              <a:spcPct val="0"/>
            </a:spcBef>
            <a:spcAft>
              <a:spcPct val="35000"/>
            </a:spcAft>
            <a:buNone/>
          </a:pPr>
          <a:r>
            <a:rPr lang="en-US" sz="1900" kern="1200"/>
            <a:t>Your enhancement beyond the work</a:t>
          </a:r>
        </a:p>
      </dsp:txBody>
      <dsp:txXfrm>
        <a:off x="596217" y="2582238"/>
        <a:ext cx="9919382" cy="516205"/>
      </dsp:txXfrm>
    </dsp:sp>
    <dsp:sp modelId="{5C916DD1-8BD0-43F2-8FE8-EEEAC19E5FDE}">
      <dsp:nvSpPr>
        <dsp:cNvPr id="0" name=""/>
        <dsp:cNvSpPr/>
      </dsp:nvSpPr>
      <dsp:spPr>
        <a:xfrm>
          <a:off x="0" y="3227495"/>
          <a:ext cx="10515600" cy="5162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45DBA-F758-42C5-812B-2FB9D0D4FEFF}">
      <dsp:nvSpPr>
        <dsp:cNvPr id="0" name=""/>
        <dsp:cNvSpPr/>
      </dsp:nvSpPr>
      <dsp:spPr>
        <a:xfrm>
          <a:off x="156152" y="3343641"/>
          <a:ext cx="283912" cy="2839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EE5811-17D7-4AE1-AFAA-91FD983BB324}">
      <dsp:nvSpPr>
        <dsp:cNvPr id="0" name=""/>
        <dsp:cNvSpPr/>
      </dsp:nvSpPr>
      <dsp:spPr>
        <a:xfrm>
          <a:off x="596217" y="3227495"/>
          <a:ext cx="991938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100000"/>
            </a:lnSpc>
            <a:spcBef>
              <a:spcPct val="0"/>
            </a:spcBef>
            <a:spcAft>
              <a:spcPct val="35000"/>
            </a:spcAft>
            <a:buNone/>
          </a:pPr>
          <a:r>
            <a:rPr lang="en-US" sz="1900" kern="1200" dirty="0"/>
            <a:t>Your learning from the paper</a:t>
          </a:r>
        </a:p>
      </dsp:txBody>
      <dsp:txXfrm>
        <a:off x="596217" y="3227495"/>
        <a:ext cx="9919382" cy="5162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mailto:chak05@pfw.edu" TargetMode="External"/><Relationship Id="rId2" Type="http://schemas.openxmlformats.org/officeDocument/2006/relationships/hyperlink" Target="mailto:ivatv01@pfw.edu"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Mind your weight(s)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Vikramadithya Ivaturi &amp; </a:t>
            </a:r>
            <a:r>
              <a:rPr lang="en-US" dirty="0" err="1"/>
              <a:t>Swarnavo</a:t>
            </a:r>
            <a:r>
              <a:rPr lang="en-US" dirty="0"/>
              <a:t> Chakrabarti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D4542D-C6DF-789F-C374-CDB9B560ACA5}"/>
              </a:ext>
            </a:extLst>
          </p:cNvPr>
          <p:cNvSpPr>
            <a:spLocks noGrp="1"/>
          </p:cNvSpPr>
          <p:nvPr>
            <p:ph type="title"/>
          </p:nvPr>
        </p:nvSpPr>
        <p:spPr/>
        <p:txBody>
          <a:bodyPr/>
          <a:lstStyle/>
          <a:p>
            <a:r>
              <a:rPr lang="en-US" dirty="0"/>
              <a:t>Methodology of ModelXRay</a:t>
            </a:r>
          </a:p>
        </p:txBody>
      </p:sp>
      <p:sp>
        <p:nvSpPr>
          <p:cNvPr id="4" name="Date Placeholder 3">
            <a:extLst>
              <a:ext uri="{FF2B5EF4-FFF2-40B4-BE49-F238E27FC236}">
                <a16:creationId xmlns:a16="http://schemas.microsoft.com/office/drawing/2014/main" id="{B30D957E-CA53-7268-B890-988E5289617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C141BD8-2B1A-1CE8-3E5C-5E1158CA6E20}"/>
              </a:ext>
            </a:extLst>
          </p:cNvPr>
          <p:cNvSpPr>
            <a:spLocks noGrp="1"/>
          </p:cNvSpPr>
          <p:nvPr>
            <p:ph type="ftr" sz="quarter" idx="11"/>
          </p:nvPr>
        </p:nvSpPr>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BADF43D8-CF3F-95B3-C8D1-7188A56C4A2B}"/>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12" name="TextBox 11">
            <a:extLst>
              <a:ext uri="{FF2B5EF4-FFF2-40B4-BE49-F238E27FC236}">
                <a16:creationId xmlns:a16="http://schemas.microsoft.com/office/drawing/2014/main" id="{276CA905-BC15-4BB9-68E0-51EE7E21BAA3}"/>
              </a:ext>
            </a:extLst>
          </p:cNvPr>
          <p:cNvSpPr txBox="1"/>
          <p:nvPr/>
        </p:nvSpPr>
        <p:spPr>
          <a:xfrm>
            <a:off x="838201" y="2181712"/>
            <a:ext cx="10515600" cy="2585323"/>
          </a:xfrm>
          <a:prstGeom prst="rect">
            <a:avLst/>
          </a:prstGeom>
          <a:noFill/>
        </p:spPr>
        <p:txBody>
          <a:bodyPr wrap="square" rtlCol="0" anchor="ctr">
            <a:spAutoFit/>
          </a:bodyPr>
          <a:lstStyle/>
          <a:p>
            <a:pPr marL="285750" indent="-285750">
              <a:buFont typeface="Arial" panose="020B0604020202020204" pitchFamily="34" charset="0"/>
              <a:buChar char="•"/>
            </a:pPr>
            <a:r>
              <a:rPr lang="en-US" dirty="0"/>
              <a:t>ModelXRay detects if an app uses on-device ML and weather or not its models are protected, by analyzing the APK files of the application.</a:t>
            </a:r>
          </a:p>
          <a:p>
            <a:endParaRPr lang="en-US" dirty="0"/>
          </a:p>
          <a:p>
            <a:pPr marL="285750" indent="-285750">
              <a:buFont typeface="Arial" panose="020B0604020202020204" pitchFamily="34" charset="0"/>
              <a:buChar char="•"/>
            </a:pPr>
            <a:r>
              <a:rPr lang="en-US" dirty="0"/>
              <a:t>ModelXRay has the following methods to analyze the ML models.</a:t>
            </a:r>
          </a:p>
          <a:p>
            <a:pPr marL="742950" lvl="1" indent="-285750">
              <a:buFont typeface="Arial" panose="020B0604020202020204" pitchFamily="34" charset="0"/>
              <a:buChar char="•"/>
            </a:pPr>
            <a:r>
              <a:rPr lang="en-US" dirty="0"/>
              <a:t>Searches through binaries for native ML libraries using keyword search.</a:t>
            </a:r>
          </a:p>
          <a:p>
            <a:pPr marL="742950" lvl="1" indent="-285750">
              <a:buFont typeface="Arial" panose="020B0604020202020204" pitchFamily="34" charset="0"/>
              <a:buChar char="•"/>
            </a:pPr>
            <a:r>
              <a:rPr lang="en-US" dirty="0"/>
              <a:t>Uses a hybrid approach of matching file suffix, file size analysis to reduce false positives.</a:t>
            </a:r>
          </a:p>
          <a:p>
            <a:pPr marL="742950" lvl="1" indent="-285750">
              <a:buFont typeface="Arial" panose="020B0604020202020204" pitchFamily="34" charset="0"/>
              <a:buChar char="•"/>
            </a:pPr>
            <a:r>
              <a:rPr lang="en-US" dirty="0"/>
              <a:t>Analyzes file entropy to check if the model is encrypted.</a:t>
            </a:r>
          </a:p>
          <a:p>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38458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030F-1DFD-DFC9-9357-2ED8A8E1E742}"/>
              </a:ext>
            </a:extLst>
          </p:cNvPr>
          <p:cNvSpPr>
            <a:spLocks noGrp="1"/>
          </p:cNvSpPr>
          <p:nvPr>
            <p:ph type="title"/>
          </p:nvPr>
        </p:nvSpPr>
        <p:spPr/>
        <p:txBody>
          <a:bodyPr/>
          <a:lstStyle/>
          <a:p>
            <a:r>
              <a:rPr lang="en-US" dirty="0"/>
              <a:t>Methodology of ModelXRay</a:t>
            </a:r>
          </a:p>
        </p:txBody>
      </p:sp>
      <p:sp>
        <p:nvSpPr>
          <p:cNvPr id="3" name="Date Placeholder 2">
            <a:extLst>
              <a:ext uri="{FF2B5EF4-FFF2-40B4-BE49-F238E27FC236}">
                <a16:creationId xmlns:a16="http://schemas.microsoft.com/office/drawing/2014/main" id="{95986F50-CEFF-7818-4B8D-6983E44C6523}"/>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314F5AF7-E201-77E8-4C90-8F0C2AF6B5CE}"/>
              </a:ext>
            </a:extLst>
          </p:cNvPr>
          <p:cNvSpPr>
            <a:spLocks noGrp="1"/>
          </p:cNvSpPr>
          <p:nvPr>
            <p:ph type="ftr" sz="quarter" idx="11"/>
          </p:nvPr>
        </p:nvSpPr>
        <p:spPr/>
        <p:txBody>
          <a:bodyPr/>
          <a:lstStyle/>
          <a:p>
            <a:pPr>
              <a:spcAft>
                <a:spcPts val="600"/>
              </a:spcAft>
            </a:pPr>
            <a:r>
              <a:rPr lang="en-US" dirty="0"/>
              <a:t>MIND YOUR WEIGHT(S)</a:t>
            </a:r>
          </a:p>
        </p:txBody>
      </p:sp>
      <p:sp>
        <p:nvSpPr>
          <p:cNvPr id="5" name="Slide Number Placeholder 4">
            <a:extLst>
              <a:ext uri="{FF2B5EF4-FFF2-40B4-BE49-F238E27FC236}">
                <a16:creationId xmlns:a16="http://schemas.microsoft.com/office/drawing/2014/main" id="{80A1E29A-641B-AD52-1C2D-9AFEF0901C52}"/>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9" name="Picture 8">
            <a:extLst>
              <a:ext uri="{FF2B5EF4-FFF2-40B4-BE49-F238E27FC236}">
                <a16:creationId xmlns:a16="http://schemas.microsoft.com/office/drawing/2014/main" id="{8FFF8014-6892-AD41-5598-8902A4AE9242}"/>
              </a:ext>
            </a:extLst>
          </p:cNvPr>
          <p:cNvPicPr>
            <a:picLocks noChangeAspect="1"/>
          </p:cNvPicPr>
          <p:nvPr/>
        </p:nvPicPr>
        <p:blipFill>
          <a:blip r:embed="rId2"/>
          <a:stretch>
            <a:fillRect/>
          </a:stretch>
        </p:blipFill>
        <p:spPr>
          <a:xfrm>
            <a:off x="1653946" y="1771565"/>
            <a:ext cx="8884107" cy="3314870"/>
          </a:xfrm>
          <a:prstGeom prst="rect">
            <a:avLst/>
          </a:prstGeom>
        </p:spPr>
      </p:pic>
    </p:spTree>
    <p:extLst>
      <p:ext uri="{BB962C8B-B14F-4D97-AF65-F5344CB8AC3E}">
        <p14:creationId xmlns:p14="http://schemas.microsoft.com/office/powerpoint/2010/main" val="171230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D4542D-C6DF-789F-C374-CDB9B560ACA5}"/>
              </a:ext>
            </a:extLst>
          </p:cNvPr>
          <p:cNvSpPr>
            <a:spLocks noGrp="1"/>
          </p:cNvSpPr>
          <p:nvPr>
            <p:ph type="title"/>
          </p:nvPr>
        </p:nvSpPr>
        <p:spPr/>
        <p:txBody>
          <a:bodyPr/>
          <a:lstStyle/>
          <a:p>
            <a:r>
              <a:rPr lang="en-US" dirty="0"/>
              <a:t>Methodology of ModelXtractor</a:t>
            </a:r>
          </a:p>
        </p:txBody>
      </p:sp>
      <p:sp>
        <p:nvSpPr>
          <p:cNvPr id="4" name="Date Placeholder 3">
            <a:extLst>
              <a:ext uri="{FF2B5EF4-FFF2-40B4-BE49-F238E27FC236}">
                <a16:creationId xmlns:a16="http://schemas.microsoft.com/office/drawing/2014/main" id="{B30D957E-CA53-7268-B890-988E5289617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C141BD8-2B1A-1CE8-3E5C-5E1158CA6E20}"/>
              </a:ext>
            </a:extLst>
          </p:cNvPr>
          <p:cNvSpPr>
            <a:spLocks noGrp="1"/>
          </p:cNvSpPr>
          <p:nvPr>
            <p:ph type="ftr" sz="quarter" idx="11"/>
          </p:nvPr>
        </p:nvSpPr>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BADF43D8-CF3F-95B3-C8D1-7188A56C4A2B}"/>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12" name="TextBox 11">
            <a:extLst>
              <a:ext uri="{FF2B5EF4-FFF2-40B4-BE49-F238E27FC236}">
                <a16:creationId xmlns:a16="http://schemas.microsoft.com/office/drawing/2014/main" id="{276CA905-BC15-4BB9-68E0-51EE7E21BAA3}"/>
              </a:ext>
            </a:extLst>
          </p:cNvPr>
          <p:cNvSpPr txBox="1"/>
          <p:nvPr/>
        </p:nvSpPr>
        <p:spPr>
          <a:xfrm>
            <a:off x="838201" y="2181714"/>
            <a:ext cx="10515600" cy="2585323"/>
          </a:xfrm>
          <a:prstGeom prst="rect">
            <a:avLst/>
          </a:prstGeom>
          <a:noFill/>
        </p:spPr>
        <p:txBody>
          <a:bodyPr wrap="square" rtlCol="0" anchor="ctr">
            <a:spAutoFit/>
          </a:bodyPr>
          <a:lstStyle/>
          <a:p>
            <a:pPr marL="285750" indent="-285750">
              <a:buFont typeface="Arial" panose="020B0604020202020204" pitchFamily="34" charset="0"/>
              <a:buChar char="•"/>
            </a:pPr>
            <a:r>
              <a:rPr lang="en-US" dirty="0"/>
              <a:t>ModelXtractor uses app instrumentation to dynamically find the memory buffers where (decrypted) ML is loaded and accessed by the ML frameworks.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ModelXtractor automatically generates the code that needs to be inserted at different instrumentation points. It employs the widely used Android instrumentation tool, Frida, to perform code injection.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ModelXtractor has 1 default strategy (S0), and 4 alternate strategies (S1-S4).</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2756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D4542D-C6DF-789F-C374-CDB9B560ACA5}"/>
              </a:ext>
            </a:extLst>
          </p:cNvPr>
          <p:cNvSpPr>
            <a:spLocks noGrp="1"/>
          </p:cNvSpPr>
          <p:nvPr>
            <p:ph type="title"/>
          </p:nvPr>
        </p:nvSpPr>
        <p:spPr/>
        <p:txBody>
          <a:bodyPr/>
          <a:lstStyle/>
          <a:p>
            <a:r>
              <a:rPr lang="en-US" dirty="0"/>
              <a:t>Methodology of ModelXtractor</a:t>
            </a:r>
          </a:p>
        </p:txBody>
      </p:sp>
      <p:sp>
        <p:nvSpPr>
          <p:cNvPr id="4" name="Date Placeholder 3">
            <a:extLst>
              <a:ext uri="{FF2B5EF4-FFF2-40B4-BE49-F238E27FC236}">
                <a16:creationId xmlns:a16="http://schemas.microsoft.com/office/drawing/2014/main" id="{B30D957E-CA53-7268-B890-988E5289617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C141BD8-2B1A-1CE8-3E5C-5E1158CA6E20}"/>
              </a:ext>
            </a:extLst>
          </p:cNvPr>
          <p:cNvSpPr>
            <a:spLocks noGrp="1"/>
          </p:cNvSpPr>
          <p:nvPr>
            <p:ph type="ftr" sz="quarter" idx="11"/>
          </p:nvPr>
        </p:nvSpPr>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BADF43D8-CF3F-95B3-C8D1-7188A56C4A2B}"/>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12" name="TextBox 11">
            <a:extLst>
              <a:ext uri="{FF2B5EF4-FFF2-40B4-BE49-F238E27FC236}">
                <a16:creationId xmlns:a16="http://schemas.microsoft.com/office/drawing/2014/main" id="{276CA905-BC15-4BB9-68E0-51EE7E21BAA3}"/>
              </a:ext>
            </a:extLst>
          </p:cNvPr>
          <p:cNvSpPr txBox="1"/>
          <p:nvPr/>
        </p:nvSpPr>
        <p:spPr>
          <a:xfrm>
            <a:off x="838201" y="1489220"/>
            <a:ext cx="10515600" cy="3970318"/>
          </a:xfrm>
          <a:prstGeom prst="rect">
            <a:avLst/>
          </a:prstGeom>
          <a:noFill/>
        </p:spPr>
        <p:txBody>
          <a:bodyPr wrap="square" rtlCol="0" anchor="ctr">
            <a:spAutoFit/>
          </a:bodyPr>
          <a:lstStyle/>
          <a:p>
            <a:pPr marL="285750" indent="-285750">
              <a:buFont typeface="Arial" panose="020B0604020202020204" pitchFamily="34" charset="0"/>
              <a:buChar char="•"/>
            </a:pPr>
            <a:r>
              <a:rPr lang="en-US" dirty="0"/>
              <a:t>S0 – Capture at model Deallocation </a:t>
            </a:r>
          </a:p>
          <a:p>
            <a:pPr marL="742950" lvl="1" indent="-285750">
              <a:buFont typeface="Arial" panose="020B0604020202020204" pitchFamily="34" charset="0"/>
              <a:buChar char="•"/>
            </a:pPr>
            <a:r>
              <a:rPr lang="en-US" dirty="0"/>
              <a:t>We try to capture the model right before buffer de-allocation time.</a:t>
            </a:r>
          </a:p>
          <a:p>
            <a:pPr marL="742950" lvl="1" indent="-285750">
              <a:buFont typeface="Arial" panose="020B0604020202020204" pitchFamily="34" charset="0"/>
              <a:buChar char="•"/>
            </a:pPr>
            <a:r>
              <a:rPr lang="en-US" dirty="0"/>
              <a:t>This is because models are completely loaded and decrypted when their buffers are freed.</a:t>
            </a:r>
          </a:p>
          <a:p>
            <a:pPr marL="742950" lvl="1" indent="-285750">
              <a:buFont typeface="Arial" panose="020B0604020202020204" pitchFamily="34" charset="0"/>
              <a:buChar char="•"/>
            </a:pPr>
            <a:r>
              <a:rPr lang="en-US" dirty="0"/>
              <a:t>This might fail due to some uncommon scenarios.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S1 - Capture from Heap</a:t>
            </a:r>
          </a:p>
          <a:p>
            <a:pPr marL="742950" lvl="1" indent="-285750">
              <a:buFont typeface="Arial" panose="020B0604020202020204" pitchFamily="34" charset="0"/>
              <a:buChar char="•"/>
            </a:pPr>
            <a:r>
              <a:rPr lang="en-US" dirty="0"/>
              <a:t>This strategy dumps the entire heap region of an app when a ML functionality is in use, in order to identify possible models in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S2 - Capture at Model Loading</a:t>
            </a:r>
          </a:p>
          <a:p>
            <a:pPr marL="742950" lvl="1" indent="-285750">
              <a:buFont typeface="Arial" panose="020B0604020202020204" pitchFamily="34" charset="0"/>
              <a:buChar char="•"/>
            </a:pPr>
            <a:r>
              <a:rPr lang="en-US" dirty="0"/>
              <a:t>This strategy instruments ML framework APIs that load models to buffers. We manually collect a list of such APIs for the ML frameworks observed in our analysis.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4189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D4542D-C6DF-789F-C374-CDB9B560ACA5}"/>
              </a:ext>
            </a:extLst>
          </p:cNvPr>
          <p:cNvSpPr>
            <a:spLocks noGrp="1"/>
          </p:cNvSpPr>
          <p:nvPr>
            <p:ph type="title"/>
          </p:nvPr>
        </p:nvSpPr>
        <p:spPr/>
        <p:txBody>
          <a:bodyPr/>
          <a:lstStyle/>
          <a:p>
            <a:r>
              <a:rPr lang="en-US" dirty="0"/>
              <a:t>Methodology of ModelXtractor</a:t>
            </a:r>
          </a:p>
        </p:txBody>
      </p:sp>
      <p:sp>
        <p:nvSpPr>
          <p:cNvPr id="4" name="Date Placeholder 3">
            <a:extLst>
              <a:ext uri="{FF2B5EF4-FFF2-40B4-BE49-F238E27FC236}">
                <a16:creationId xmlns:a16="http://schemas.microsoft.com/office/drawing/2014/main" id="{B30D957E-CA53-7268-B890-988E5289617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C141BD8-2B1A-1CE8-3E5C-5E1158CA6E20}"/>
              </a:ext>
            </a:extLst>
          </p:cNvPr>
          <p:cNvSpPr>
            <a:spLocks noGrp="1"/>
          </p:cNvSpPr>
          <p:nvPr>
            <p:ph type="ftr" sz="quarter" idx="11"/>
          </p:nvPr>
        </p:nvSpPr>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BADF43D8-CF3F-95B3-C8D1-7188A56C4A2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12" name="TextBox 11">
            <a:extLst>
              <a:ext uri="{FF2B5EF4-FFF2-40B4-BE49-F238E27FC236}">
                <a16:creationId xmlns:a16="http://schemas.microsoft.com/office/drawing/2014/main" id="{276CA905-BC15-4BB9-68E0-51EE7E21BAA3}"/>
              </a:ext>
            </a:extLst>
          </p:cNvPr>
          <p:cNvSpPr txBox="1"/>
          <p:nvPr/>
        </p:nvSpPr>
        <p:spPr>
          <a:xfrm>
            <a:off x="838201" y="2597218"/>
            <a:ext cx="10515600" cy="1754326"/>
          </a:xfrm>
          <a:prstGeom prst="rect">
            <a:avLst/>
          </a:prstGeom>
          <a:noFill/>
        </p:spPr>
        <p:txBody>
          <a:bodyPr wrap="square" rtlCol="0" anchor="ctr">
            <a:spAutoFit/>
          </a:bodyPr>
          <a:lstStyle/>
          <a:p>
            <a:pPr marL="285750" indent="-285750">
              <a:buFont typeface="Arial" panose="020B0604020202020204" pitchFamily="34" charset="0"/>
              <a:buChar char="•"/>
            </a:pPr>
            <a:r>
              <a:rPr lang="en-US" dirty="0"/>
              <a:t>S3 - Capture at Model Decryption</a:t>
            </a:r>
          </a:p>
          <a:p>
            <a:pPr marL="742950" lvl="1" indent="-285750">
              <a:buFont typeface="Arial" panose="020B0604020202020204" pitchFamily="34" charset="0"/>
              <a:buChar char="•"/>
            </a:pPr>
            <a:r>
              <a:rPr lang="en-US" dirty="0"/>
              <a:t>This strategy instruments model decryption APIs (e.g., aes256_decrypt) in ML frameworks, which we collected manually.</a:t>
            </a:r>
          </a:p>
          <a:p>
            <a:pPr marL="285750" indent="-285750">
              <a:buFont typeface="Arial" panose="020B0604020202020204" pitchFamily="34" charset="0"/>
              <a:buChar char="•"/>
            </a:pPr>
            <a:r>
              <a:rPr lang="en-US" dirty="0"/>
              <a:t>S4 - Capture at Customized Deallocation</a:t>
            </a:r>
          </a:p>
          <a:p>
            <a:pPr marL="742950" lvl="1" indent="-285750">
              <a:buFont typeface="Arial" panose="020B0604020202020204" pitchFamily="34" charset="0"/>
              <a:buChar char="•"/>
            </a:pPr>
            <a:r>
              <a:rPr lang="en-US" dirty="0"/>
              <a:t>Some apps use customized memory deallocators. We manually identify a few such allocators (e.g., </a:t>
            </a:r>
            <a:r>
              <a:rPr lang="en-US" dirty="0" err="1"/>
              <a:t>slab_free</a:t>
            </a:r>
            <a:r>
              <a:rPr lang="en-US" dirty="0"/>
              <a:t>), which are instrumented similarly as S0.</a:t>
            </a:r>
          </a:p>
        </p:txBody>
      </p:sp>
    </p:spTree>
    <p:extLst>
      <p:ext uri="{BB962C8B-B14F-4D97-AF65-F5344CB8AC3E}">
        <p14:creationId xmlns:p14="http://schemas.microsoft.com/office/powerpoint/2010/main" val="344560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030F-1DFD-DFC9-9357-2ED8A8E1E742}"/>
              </a:ext>
            </a:extLst>
          </p:cNvPr>
          <p:cNvSpPr>
            <a:spLocks noGrp="1"/>
          </p:cNvSpPr>
          <p:nvPr>
            <p:ph type="title"/>
          </p:nvPr>
        </p:nvSpPr>
        <p:spPr/>
        <p:txBody>
          <a:bodyPr/>
          <a:lstStyle/>
          <a:p>
            <a:r>
              <a:rPr lang="en-US" dirty="0"/>
              <a:t>Methodology of </a:t>
            </a:r>
            <a:r>
              <a:rPr lang="en-US" dirty="0" err="1"/>
              <a:t>ModeLxtractor</a:t>
            </a:r>
            <a:endParaRPr lang="en-US" dirty="0"/>
          </a:p>
        </p:txBody>
      </p:sp>
      <p:sp>
        <p:nvSpPr>
          <p:cNvPr id="3" name="Date Placeholder 2">
            <a:extLst>
              <a:ext uri="{FF2B5EF4-FFF2-40B4-BE49-F238E27FC236}">
                <a16:creationId xmlns:a16="http://schemas.microsoft.com/office/drawing/2014/main" id="{95986F50-CEFF-7818-4B8D-6983E44C6523}"/>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314F5AF7-E201-77E8-4C90-8F0C2AF6B5CE}"/>
              </a:ext>
            </a:extLst>
          </p:cNvPr>
          <p:cNvSpPr>
            <a:spLocks noGrp="1"/>
          </p:cNvSpPr>
          <p:nvPr>
            <p:ph type="ftr" sz="quarter" idx="11"/>
          </p:nvPr>
        </p:nvSpPr>
        <p:spPr/>
        <p:txBody>
          <a:bodyPr/>
          <a:lstStyle/>
          <a:p>
            <a:pPr>
              <a:spcAft>
                <a:spcPts val="600"/>
              </a:spcAft>
            </a:pPr>
            <a:r>
              <a:rPr lang="en-US" dirty="0"/>
              <a:t>MIND YOUR WEIGHT(S)</a:t>
            </a:r>
          </a:p>
        </p:txBody>
      </p:sp>
      <p:sp>
        <p:nvSpPr>
          <p:cNvPr id="5" name="Slide Number Placeholder 4">
            <a:extLst>
              <a:ext uri="{FF2B5EF4-FFF2-40B4-BE49-F238E27FC236}">
                <a16:creationId xmlns:a16="http://schemas.microsoft.com/office/drawing/2014/main" id="{80A1E29A-641B-AD52-1C2D-9AFEF0901C52}"/>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7" name="Picture 6">
            <a:extLst>
              <a:ext uri="{FF2B5EF4-FFF2-40B4-BE49-F238E27FC236}">
                <a16:creationId xmlns:a16="http://schemas.microsoft.com/office/drawing/2014/main" id="{AFFA4618-3C0E-B243-70B4-DD8250A1C791}"/>
              </a:ext>
            </a:extLst>
          </p:cNvPr>
          <p:cNvPicPr>
            <a:picLocks noChangeAspect="1"/>
          </p:cNvPicPr>
          <p:nvPr/>
        </p:nvPicPr>
        <p:blipFill>
          <a:blip r:embed="rId2"/>
          <a:stretch>
            <a:fillRect/>
          </a:stretch>
        </p:blipFill>
        <p:spPr>
          <a:xfrm>
            <a:off x="1253076" y="1820178"/>
            <a:ext cx="9685847" cy="3832477"/>
          </a:xfrm>
          <a:prstGeom prst="rect">
            <a:avLst/>
          </a:prstGeom>
        </p:spPr>
      </p:pic>
    </p:spTree>
    <p:extLst>
      <p:ext uri="{BB962C8B-B14F-4D97-AF65-F5344CB8AC3E}">
        <p14:creationId xmlns:p14="http://schemas.microsoft.com/office/powerpoint/2010/main" val="1233126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Protected vs unprotected</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406010871"/>
              </p:ext>
            </p:extLst>
          </p:nvPr>
        </p:nvGraphicFramePr>
        <p:xfrm>
          <a:off x="838200" y="2111375"/>
          <a:ext cx="10515600" cy="2142582"/>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Google Play</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Tencent My App</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360 Mobile Assistant</a:t>
                      </a:r>
                      <a:endParaRPr lang="en-US" sz="1600" b="1" i="0" dirty="0">
                        <a:solidFill>
                          <a:srgbClr val="FFFFFF"/>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Total​</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Protected</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172</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199</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1897</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2268</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Unprotected</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757</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666</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2831</a:t>
                      </a:r>
                      <a:endParaRPr lang="en-US" sz="1400" b="0" i="0" dirty="0">
                        <a:solidFill>
                          <a:srgbClr val="000000"/>
                        </a:solidFill>
                        <a:effectLst/>
                        <a:latin typeface="+mn-lt"/>
                      </a:endParaRPr>
                    </a:p>
                  </a:txBody>
                  <a:tcPr anchor="ctr"/>
                </a:tc>
                <a:tc>
                  <a:txBody>
                    <a:bodyPr/>
                    <a:lstStyle/>
                    <a:p>
                      <a:pPr algn="ctr" rtl="0" fontAlgn="base"/>
                      <a:r>
                        <a:rPr lang="en-US" sz="1400" b="0" i="0" dirty="0">
                          <a:solidFill>
                            <a:srgbClr val="333F50"/>
                          </a:solidFill>
                          <a:effectLst/>
                          <a:latin typeface="+mn-lt"/>
                        </a:rPr>
                        <a:t>4254</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pPr>
              <a:spcAft>
                <a:spcPts val="600"/>
              </a:spcAft>
            </a:pPr>
            <a:r>
              <a:rPr lang="en-US" dirty="0"/>
              <a:t>MIND YOUR WEIGHT(S)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chor="ctr"/>
          <a:lstStyle/>
          <a:p>
            <a:pPr lvl="0"/>
            <a:r>
              <a:rPr lang="en-US" dirty="0"/>
              <a:t>Things we have learnt</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82751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533793"/>
          </a:xfrm>
        </p:spPr>
        <p:txBody>
          <a:bodyPr anchor="ctr"/>
          <a:lstStyle/>
          <a:p>
            <a:r>
              <a:rPr lang="en-US" dirty="0"/>
              <a:t>ML Model Security</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547272"/>
            <a:ext cx="3924300" cy="2285201"/>
          </a:xfrm>
        </p:spPr>
        <p:txBody>
          <a:bodyPr>
            <a:normAutofit/>
          </a:bodyPr>
          <a:lstStyle/>
          <a:p>
            <a:r>
              <a:rPr lang="en-US" dirty="0"/>
              <a:t>learned about the importance of protecting machine learning models in mobile apps, as they are increasingly being used to process sensitive data such as personal health information and financial data. </a:t>
            </a:r>
          </a:p>
          <a:p>
            <a:r>
              <a:rPr lang="en-US" dirty="0"/>
              <a:t>The paper highlights the need for increased awareness and attention to the security risks associated with machine learning models in mobile apps.</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nchor="ctr"/>
          <a:lstStyle/>
          <a:p>
            <a:r>
              <a:rPr lang="en-US" dirty="0"/>
              <a:t>Consequence of poor security</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Financial Benefits for Attackers</a:t>
            </a:r>
          </a:p>
          <a:p>
            <a:r>
              <a:rPr lang="en-US" dirty="0"/>
              <a:t>Pricing Disadvantages for Vendors</a:t>
            </a:r>
          </a:p>
          <a:p>
            <a:r>
              <a:rPr lang="en-US" dirty="0"/>
              <a:t>Anticipated Falling Market Share for Vendors</a:t>
            </a:r>
          </a:p>
          <a:p>
            <a:r>
              <a:rPr lang="en-US" dirty="0"/>
              <a:t>Security impact of an ML model (e.g., ID theft)</a:t>
            </a:r>
          </a:p>
          <a:p>
            <a:r>
              <a:rPr lang="en-US" dirty="0"/>
              <a:t>​</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pPr>
              <a:spcAft>
                <a:spcPts val="600"/>
              </a:spcAft>
            </a:pPr>
            <a:r>
              <a:rPr lang="en-US" dirty="0"/>
              <a:t>MIND YOUR WEIGHT(S)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992582"/>
            <a:ext cx="5111750" cy="2193780"/>
          </a:xfrm>
        </p:spPr>
        <p:txBody>
          <a:bodyPr>
            <a:normAutofit lnSpcReduction="10000"/>
          </a:bodyPr>
          <a:lstStyle/>
          <a:p>
            <a:r>
              <a:rPr lang="en-US" dirty="0"/>
              <a:t>The analysis in the paper shows that on-device machine learning is gaining popularity in every category of mobile apps, however, 41% of them are not protecting their models.</a:t>
            </a:r>
          </a:p>
          <a:p>
            <a:r>
              <a:rPr lang="en-US" dirty="0"/>
              <a:t>Our impact analysis shows that model leakage can financially benefit attackers with as high as millions of dollars and allow attackers to evade model-based authentication and access user private information. Attackers both technically can and financially are motivated to steal models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65125"/>
            <a:ext cx="10515600" cy="1325563"/>
          </a:xfrm>
        </p:spPr>
        <p:txBody>
          <a:bodyPr anchor="ctr">
            <a:normAutofit/>
          </a:bodyPr>
          <a:lstStyle/>
          <a:p>
            <a:r>
              <a:rPr lang="en-US" dirty="0"/>
              <a:t>AGENDA</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BDA84FE8-6EC6-D010-8E96-98A9C37747FC}"/>
              </a:ext>
            </a:extLst>
          </p:cNvPr>
          <p:cNvGraphicFramePr>
            <a:graphicFrameLocks noGrp="1"/>
          </p:cNvGraphicFramePr>
          <p:nvPr>
            <p:ph type="chart" sz="quarter" idx="13"/>
            <p:extLst>
              <p:ext uri="{D42A27DB-BD31-4B8C-83A1-F6EECF244321}">
                <p14:modId xmlns:p14="http://schemas.microsoft.com/office/powerpoint/2010/main" val="3730328304"/>
              </p:ext>
            </p:extLst>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title"/>
          </p:nvPr>
        </p:nvSpPr>
        <p:spPr>
          <a:xfrm>
            <a:off x="1362075" y="1671639"/>
            <a:ext cx="5111750" cy="1204912"/>
          </a:xfrm>
        </p:spPr>
        <p:txBody>
          <a:bodyPr anchor="b">
            <a:normAutofit/>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body" idx="1"/>
          </p:nvPr>
        </p:nvSpPr>
        <p:spPr>
          <a:xfrm>
            <a:off x="1362075" y="3660773"/>
            <a:ext cx="3975883" cy="1525587"/>
          </a:xfrm>
        </p:spPr>
        <p:txBody>
          <a:bodyPr numCol="2">
            <a:normAutofit/>
          </a:bodyPr>
          <a:lstStyle/>
          <a:p>
            <a:r>
              <a:rPr lang="en-US" dirty="0"/>
              <a:t>Vikramadithya Ivaturi</a:t>
            </a:r>
          </a:p>
          <a:p>
            <a:r>
              <a:rPr lang="en-US" dirty="0">
                <a:hlinkClick r:id="rId2"/>
              </a:rPr>
              <a:t>ivatv01@pfw.edu</a:t>
            </a:r>
            <a:endParaRPr lang="en-US" dirty="0"/>
          </a:p>
          <a:p>
            <a:r>
              <a:rPr lang="en-US" dirty="0" err="1"/>
              <a:t>Swarnavo</a:t>
            </a:r>
            <a:r>
              <a:rPr lang="en-US" dirty="0"/>
              <a:t> Chakrabarti</a:t>
            </a:r>
          </a:p>
          <a:p>
            <a:r>
              <a:rPr lang="en-US" dirty="0">
                <a:hlinkClick r:id="rId3"/>
              </a:rPr>
              <a:t>chak05@pfw.edu</a:t>
            </a:r>
            <a:endParaRPr lang="en-US" dirty="0"/>
          </a:p>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2463800" y="6356350"/>
            <a:ext cx="3479800" cy="365125"/>
          </a:xfrm>
        </p:spPr>
        <p:txBody>
          <a:bodyPr anchor="ctr">
            <a:normAutofit/>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20</a:t>
            </a:fld>
            <a:endParaRPr lang="en-US"/>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96696"/>
            <a:ext cx="5111750" cy="2695576"/>
          </a:xfrm>
        </p:spPr>
        <p:txBody>
          <a:bodyPr>
            <a:normAutofit fontScale="92500" lnSpcReduction="20000"/>
          </a:bodyPr>
          <a:lstStyle/>
          <a:p>
            <a:r>
              <a:rPr lang="en-US" dirty="0"/>
              <a:t>On-device machine learning (ML) is quickly gaining popularity among mobile apps. It allows offline model inference while preserving user privacy. However, ML models, considered as core intellectual properties of model owners, are now stored on billions of untrusted devices and subject to potential thefts. Leaked models can cause both severe financial loss and security consequences. </a:t>
            </a:r>
          </a:p>
          <a:p>
            <a:r>
              <a:rPr lang="en-US" dirty="0"/>
              <a:t>This paper presents the first empirical study of ML model protection on mobile devices. Our study aims to answer three open questions with quantitative evidence: </a:t>
            </a:r>
          </a:p>
          <a:p>
            <a:r>
              <a:rPr lang="en-US" dirty="0"/>
              <a:t>1.How widely is model protection used in apps? </a:t>
            </a:r>
          </a:p>
          <a:p>
            <a:r>
              <a:rPr lang="en-US" dirty="0"/>
              <a:t>2.How robust are existing model protection techniques? </a:t>
            </a:r>
          </a:p>
          <a:p>
            <a:r>
              <a:rPr lang="en-US" dirty="0"/>
              <a:t>3.What impacts can (stolen) models incur?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chor="ctr"/>
          <a:lstStyle/>
          <a:p>
            <a:r>
              <a:rPr lang="en-US" dirty="0"/>
              <a:t>Background and research problem</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D4542D-C6DF-789F-C374-CDB9B560ACA5}"/>
              </a:ext>
            </a:extLst>
          </p:cNvPr>
          <p:cNvSpPr>
            <a:spLocks noGrp="1"/>
          </p:cNvSpPr>
          <p:nvPr>
            <p:ph type="title"/>
          </p:nvPr>
        </p:nvSpPr>
        <p:spPr/>
        <p:txBody>
          <a:bodyPr/>
          <a:lstStyle/>
          <a:p>
            <a:r>
              <a:rPr lang="en-US" dirty="0"/>
              <a:t>The trend of on-device ML</a:t>
            </a:r>
          </a:p>
        </p:txBody>
      </p:sp>
      <p:sp>
        <p:nvSpPr>
          <p:cNvPr id="4" name="Date Placeholder 3">
            <a:extLst>
              <a:ext uri="{FF2B5EF4-FFF2-40B4-BE49-F238E27FC236}">
                <a16:creationId xmlns:a16="http://schemas.microsoft.com/office/drawing/2014/main" id="{B30D957E-CA53-7268-B890-988E5289617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C141BD8-2B1A-1CE8-3E5C-5E1158CA6E20}"/>
              </a:ext>
            </a:extLst>
          </p:cNvPr>
          <p:cNvSpPr>
            <a:spLocks noGrp="1"/>
          </p:cNvSpPr>
          <p:nvPr>
            <p:ph type="ftr" sz="quarter" idx="11"/>
          </p:nvPr>
        </p:nvSpPr>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BADF43D8-CF3F-95B3-C8D1-7188A56C4A2B}"/>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2" name="TextBox 11">
            <a:extLst>
              <a:ext uri="{FF2B5EF4-FFF2-40B4-BE49-F238E27FC236}">
                <a16:creationId xmlns:a16="http://schemas.microsoft.com/office/drawing/2014/main" id="{276CA905-BC15-4BB9-68E0-51EE7E21BAA3}"/>
              </a:ext>
            </a:extLst>
          </p:cNvPr>
          <p:cNvSpPr txBox="1"/>
          <p:nvPr/>
        </p:nvSpPr>
        <p:spPr>
          <a:xfrm>
            <a:off x="838201" y="2181709"/>
            <a:ext cx="105156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Currently there are 2 ways of deploying ML with respect to mobiles: Cloud-based &amp; On-device</a:t>
            </a:r>
          </a:p>
          <a:p>
            <a:endParaRPr lang="en-US" dirty="0"/>
          </a:p>
          <a:p>
            <a:pPr marL="285750" indent="-285750">
              <a:buFont typeface="Arial" panose="020B0604020202020204" pitchFamily="34" charset="0"/>
              <a:buChar char="•"/>
            </a:pPr>
            <a:r>
              <a:rPr lang="en-US" dirty="0"/>
              <a:t>In cloud-based ML, apps send requests to a cloud server, where the ML inference is performed, and then retrieve the results.</a:t>
            </a:r>
          </a:p>
          <a:p>
            <a:endParaRPr lang="en-US" dirty="0"/>
          </a:p>
          <a:p>
            <a:pPr marL="285750" indent="-285750">
              <a:buFont typeface="Arial" panose="020B0604020202020204" pitchFamily="34" charset="0"/>
              <a:buChar char="•"/>
            </a:pPr>
            <a:r>
              <a:rPr lang="en-US" dirty="0"/>
              <a:t>In On-device ML, apps directly feed the data and get the results in real time without sending any data to the cloud. Thereby achieving better user data protection.</a:t>
            </a:r>
          </a:p>
          <a:p>
            <a:endParaRPr lang="en-US" dirty="0"/>
          </a:p>
          <a:p>
            <a:pPr marL="285750" indent="-285750">
              <a:buFont typeface="Arial" panose="020B0604020202020204" pitchFamily="34" charset="0"/>
              <a:buChar char="•"/>
            </a:pPr>
            <a:r>
              <a:rPr lang="en-US" dirty="0"/>
              <a:t>Mobile app developers are quickly adopting the on-device ML approach for several reasons. This is now boosted with the AI chips in the mobile.</a:t>
            </a:r>
          </a:p>
          <a:p>
            <a:pPr marL="742950" lvl="1" indent="-285750">
              <a:buFont typeface="Arial" panose="020B0604020202020204" pitchFamily="34" charset="0"/>
              <a:buChar char="•"/>
            </a:pPr>
            <a:r>
              <a:rPr lang="en-US" dirty="0"/>
              <a:t>Apple’s Bionic neural engine, Huawei’s neural processing unit, and Qualcomm’s AI-optimized SoCs.</a:t>
            </a:r>
          </a:p>
          <a:p>
            <a:pPr lvl="1"/>
            <a:endParaRPr lang="en-US" dirty="0"/>
          </a:p>
        </p:txBody>
      </p:sp>
    </p:spTree>
    <p:extLst>
      <p:ext uri="{BB962C8B-B14F-4D97-AF65-F5344CB8AC3E}">
        <p14:creationId xmlns:p14="http://schemas.microsoft.com/office/powerpoint/2010/main" val="3840744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D4542D-C6DF-789F-C374-CDB9B560ACA5}"/>
              </a:ext>
            </a:extLst>
          </p:cNvPr>
          <p:cNvSpPr>
            <a:spLocks noGrp="1"/>
          </p:cNvSpPr>
          <p:nvPr>
            <p:ph type="title"/>
          </p:nvPr>
        </p:nvSpPr>
        <p:spPr/>
        <p:txBody>
          <a:bodyPr/>
          <a:lstStyle/>
          <a:p>
            <a:r>
              <a:rPr lang="en-US" dirty="0"/>
              <a:t>On-device Machine Learning Solution Providers</a:t>
            </a:r>
          </a:p>
        </p:txBody>
      </p:sp>
      <p:sp>
        <p:nvSpPr>
          <p:cNvPr id="4" name="Date Placeholder 3">
            <a:extLst>
              <a:ext uri="{FF2B5EF4-FFF2-40B4-BE49-F238E27FC236}">
                <a16:creationId xmlns:a16="http://schemas.microsoft.com/office/drawing/2014/main" id="{B30D957E-CA53-7268-B890-988E5289617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C141BD8-2B1A-1CE8-3E5C-5E1158CA6E20}"/>
              </a:ext>
            </a:extLst>
          </p:cNvPr>
          <p:cNvSpPr>
            <a:spLocks noGrp="1"/>
          </p:cNvSpPr>
          <p:nvPr>
            <p:ph type="ftr" sz="quarter" idx="11"/>
          </p:nvPr>
        </p:nvSpPr>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BADF43D8-CF3F-95B3-C8D1-7188A56C4A2B}"/>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12" name="TextBox 11">
            <a:extLst>
              <a:ext uri="{FF2B5EF4-FFF2-40B4-BE49-F238E27FC236}">
                <a16:creationId xmlns:a16="http://schemas.microsoft.com/office/drawing/2014/main" id="{276CA905-BC15-4BB9-68E0-51EE7E21BAA3}"/>
              </a:ext>
            </a:extLst>
          </p:cNvPr>
          <p:cNvSpPr txBox="1"/>
          <p:nvPr/>
        </p:nvSpPr>
        <p:spPr>
          <a:xfrm>
            <a:off x="838201" y="2181709"/>
            <a:ext cx="10515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popular providers of ML solutions and services include Face++ and SenseTime, which sell offline SDKs (including on device models) that offer facial recognition, voice recognition, liveness detection, image processing, Optical Character Recognition (OCR), and other ML functionalities.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purchasing a license, app developers can include such SDKs in their apps and use the ML functionalities as black-boxes.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if the ML model is leaked, it would seriously damage their business.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309829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chor="ctr"/>
          <a:lstStyle/>
          <a:p>
            <a:pPr lvl="0"/>
            <a:r>
              <a:rPr lang="en-US" dirty="0"/>
              <a:t>Approach applied</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411242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CD4542D-C6DF-789F-C374-CDB9B560ACA5}"/>
              </a:ext>
            </a:extLst>
          </p:cNvPr>
          <p:cNvSpPr>
            <a:spLocks noGrp="1"/>
          </p:cNvSpPr>
          <p:nvPr>
            <p:ph type="title"/>
          </p:nvPr>
        </p:nvSpPr>
        <p:spPr/>
        <p:txBody>
          <a:bodyPr/>
          <a:lstStyle/>
          <a:p>
            <a:r>
              <a:rPr lang="en-US" dirty="0"/>
              <a:t>Analysis overview</a:t>
            </a:r>
          </a:p>
        </p:txBody>
      </p:sp>
      <p:sp>
        <p:nvSpPr>
          <p:cNvPr id="4" name="Date Placeholder 3">
            <a:extLst>
              <a:ext uri="{FF2B5EF4-FFF2-40B4-BE49-F238E27FC236}">
                <a16:creationId xmlns:a16="http://schemas.microsoft.com/office/drawing/2014/main" id="{B30D957E-CA53-7268-B890-988E5289617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C141BD8-2B1A-1CE8-3E5C-5E1158CA6E20}"/>
              </a:ext>
            </a:extLst>
          </p:cNvPr>
          <p:cNvSpPr>
            <a:spLocks noGrp="1"/>
          </p:cNvSpPr>
          <p:nvPr>
            <p:ph type="ftr" sz="quarter" idx="11"/>
          </p:nvPr>
        </p:nvSpPr>
        <p:spPr/>
        <p:txBody>
          <a:bodyPr/>
          <a:lstStyle/>
          <a:p>
            <a:pPr>
              <a:spcAft>
                <a:spcPts val="600"/>
              </a:spcAft>
            </a:pPr>
            <a:r>
              <a:rPr lang="en-US" dirty="0"/>
              <a:t>MIND YOUR WEIGHT(S)</a:t>
            </a:r>
          </a:p>
        </p:txBody>
      </p:sp>
      <p:sp>
        <p:nvSpPr>
          <p:cNvPr id="6" name="Slide Number Placeholder 5">
            <a:extLst>
              <a:ext uri="{FF2B5EF4-FFF2-40B4-BE49-F238E27FC236}">
                <a16:creationId xmlns:a16="http://schemas.microsoft.com/office/drawing/2014/main" id="{BADF43D8-CF3F-95B3-C8D1-7188A56C4A2B}"/>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12" name="TextBox 11">
            <a:extLst>
              <a:ext uri="{FF2B5EF4-FFF2-40B4-BE49-F238E27FC236}">
                <a16:creationId xmlns:a16="http://schemas.microsoft.com/office/drawing/2014/main" id="{276CA905-BC15-4BB9-68E0-51EE7E21BAA3}"/>
              </a:ext>
            </a:extLst>
          </p:cNvPr>
          <p:cNvSpPr txBox="1"/>
          <p:nvPr/>
        </p:nvSpPr>
        <p:spPr>
          <a:xfrm>
            <a:off x="838201" y="2181709"/>
            <a:ext cx="10515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are not proposing any novel way of stealing or leaking ML models from apps, but we are trying to find out how realistic is it to leak or steal ML models from apps. So, we are indirectly representing knowledgeable yet not extremely skilled attacker.</a:t>
            </a:r>
          </a:p>
          <a:p>
            <a:endParaRPr lang="en-US" dirty="0"/>
          </a:p>
          <a:p>
            <a:pPr marL="285750" indent="-285750">
              <a:buFont typeface="Arial" panose="020B0604020202020204" pitchFamily="34" charset="0"/>
              <a:buChar char="•"/>
            </a:pPr>
            <a:r>
              <a:rPr lang="en-US" dirty="0"/>
              <a:t>Apps first go through the static analyzer, ModelXRay, which detects the use of on-device ML and examines the model protection, if any, adopted by the app.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ModelXtractor represents a realistic attacker who attempts to steal the ML models from an app installed on her own phone.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072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030F-1DFD-DFC9-9357-2ED8A8E1E742}"/>
              </a:ext>
            </a:extLst>
          </p:cNvPr>
          <p:cNvSpPr>
            <a:spLocks noGrp="1"/>
          </p:cNvSpPr>
          <p:nvPr>
            <p:ph type="title"/>
          </p:nvPr>
        </p:nvSpPr>
        <p:spPr/>
        <p:txBody>
          <a:bodyPr/>
          <a:lstStyle/>
          <a:p>
            <a:r>
              <a:rPr lang="en-US" dirty="0"/>
              <a:t>Analysis overview</a:t>
            </a:r>
          </a:p>
        </p:txBody>
      </p:sp>
      <p:sp>
        <p:nvSpPr>
          <p:cNvPr id="3" name="Date Placeholder 2">
            <a:extLst>
              <a:ext uri="{FF2B5EF4-FFF2-40B4-BE49-F238E27FC236}">
                <a16:creationId xmlns:a16="http://schemas.microsoft.com/office/drawing/2014/main" id="{95986F50-CEFF-7818-4B8D-6983E44C6523}"/>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314F5AF7-E201-77E8-4C90-8F0C2AF6B5CE}"/>
              </a:ext>
            </a:extLst>
          </p:cNvPr>
          <p:cNvSpPr>
            <a:spLocks noGrp="1"/>
          </p:cNvSpPr>
          <p:nvPr>
            <p:ph type="ftr" sz="quarter" idx="11"/>
          </p:nvPr>
        </p:nvSpPr>
        <p:spPr/>
        <p:txBody>
          <a:bodyPr/>
          <a:lstStyle/>
          <a:p>
            <a:pPr>
              <a:spcAft>
                <a:spcPts val="600"/>
              </a:spcAft>
            </a:pPr>
            <a:r>
              <a:rPr lang="en-US" dirty="0"/>
              <a:t>MIND YOUR WEIGHT(S)</a:t>
            </a:r>
          </a:p>
        </p:txBody>
      </p:sp>
      <p:sp>
        <p:nvSpPr>
          <p:cNvPr id="5" name="Slide Number Placeholder 4">
            <a:extLst>
              <a:ext uri="{FF2B5EF4-FFF2-40B4-BE49-F238E27FC236}">
                <a16:creationId xmlns:a16="http://schemas.microsoft.com/office/drawing/2014/main" id="{80A1E29A-641B-AD52-1C2D-9AFEF0901C52}"/>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0" name="Picture 9">
            <a:extLst>
              <a:ext uri="{FF2B5EF4-FFF2-40B4-BE49-F238E27FC236}">
                <a16:creationId xmlns:a16="http://schemas.microsoft.com/office/drawing/2014/main" id="{204EAC2A-F6D3-73D1-038C-A3BE77CDD48F}"/>
              </a:ext>
            </a:extLst>
          </p:cNvPr>
          <p:cNvPicPr>
            <a:picLocks noChangeAspect="1"/>
          </p:cNvPicPr>
          <p:nvPr/>
        </p:nvPicPr>
        <p:blipFill>
          <a:blip r:embed="rId2"/>
          <a:stretch>
            <a:fillRect/>
          </a:stretch>
        </p:blipFill>
        <p:spPr>
          <a:xfrm>
            <a:off x="2348999" y="2225739"/>
            <a:ext cx="7129455" cy="3272537"/>
          </a:xfrm>
          <a:prstGeom prst="rect">
            <a:avLst/>
          </a:prstGeom>
        </p:spPr>
      </p:pic>
    </p:spTree>
    <p:extLst>
      <p:ext uri="{BB962C8B-B14F-4D97-AF65-F5344CB8AC3E}">
        <p14:creationId xmlns:p14="http://schemas.microsoft.com/office/powerpoint/2010/main" val="275649669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{EFDDE42C-550C-4560-96FC-08DF4564F31D}tf67328976_win32</Template>
  <TotalTime>541</TotalTime>
  <Words>1182</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Office Theme</vt:lpstr>
      <vt:lpstr>Mind your weight(s)</vt:lpstr>
      <vt:lpstr>AGENDA</vt:lpstr>
      <vt:lpstr>INTRODUCTION</vt:lpstr>
      <vt:lpstr>Background and research problem</vt:lpstr>
      <vt:lpstr>The trend of on-device ML</vt:lpstr>
      <vt:lpstr>On-device Machine Learning Solution Providers</vt:lpstr>
      <vt:lpstr>Approach applied</vt:lpstr>
      <vt:lpstr>Analysis overview</vt:lpstr>
      <vt:lpstr>Analysis overview</vt:lpstr>
      <vt:lpstr>Methodology of ModelXRay</vt:lpstr>
      <vt:lpstr>Methodology of ModelXRay</vt:lpstr>
      <vt:lpstr>Methodology of ModelXtractor</vt:lpstr>
      <vt:lpstr>Methodology of ModelXtractor</vt:lpstr>
      <vt:lpstr>Methodology of ModelXtractor</vt:lpstr>
      <vt:lpstr>Methodology of ModeLxtractor</vt:lpstr>
      <vt:lpstr>Protected vs unprotected</vt:lpstr>
      <vt:lpstr>Things we have learnt</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your weight(s)</dc:title>
  <dc:creator>vikram ivaturi</dc:creator>
  <cp:lastModifiedBy>vikram ivaturi</cp:lastModifiedBy>
  <cp:revision>1</cp:revision>
  <dcterms:created xsi:type="dcterms:W3CDTF">2023-04-16T13:27:41Z</dcterms:created>
  <dcterms:modified xsi:type="dcterms:W3CDTF">2023-04-16T22:29:05Z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