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9144000" cy="6858000" type="screen4x3"/>
  <p:notesSz cx="7302500" cy="9588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6393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fld id="{C4131D50-622B-4976-91C0-E83D55B5F97A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719138"/>
            <a:ext cx="4794250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6393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A3C3EC32-6A7B-4C1F-8604-E7495F6F8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EC32-6A7B-4C1F-8604-E7495F6F83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EC32-6A7B-4C1F-8604-E7495F6F83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EC32-6A7B-4C1F-8604-E7495F6F83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EC32-6A7B-4C1F-8604-E7495F6F83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EC32-6A7B-4C1F-8604-E7495F6F83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EC32-6A7B-4C1F-8604-E7495F6F83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EC32-6A7B-4C1F-8604-E7495F6F83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EC32-6A7B-4C1F-8604-E7495F6F83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EC32-6A7B-4C1F-8604-E7495F6F836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8C3FD31-E5D8-4CD2-8812-13251A431430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7BFE988-C7C8-43EB-A150-5079D4728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305800" cy="1470025"/>
          </a:xfrm>
        </p:spPr>
        <p:txBody>
          <a:bodyPr/>
          <a:lstStyle/>
          <a:p>
            <a:r>
              <a:rPr lang="en-US" dirty="0" smtClean="0"/>
              <a:t>Quizmine Mobile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0"/>
            <a:ext cx="8839200" cy="2057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 Name: Quizmine Math 2.0 </a:t>
            </a:r>
          </a:p>
          <a:p>
            <a:r>
              <a:rPr lang="en-US" sz="3200" dirty="0" smtClean="0"/>
              <a:t>Target Platform: Windows Mobile, iPhone &amp; Android Platform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4267200" y="5562600"/>
            <a:ext cx="449580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Vikramaditya Jakkula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Quizmine Math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Mathematics application </a:t>
            </a:r>
          </a:p>
          <a:p>
            <a:r>
              <a:rPr lang="en-US" dirty="0" smtClean="0"/>
              <a:t>Offers the following:</a:t>
            </a:r>
          </a:p>
          <a:p>
            <a:pPr lvl="2">
              <a:buFont typeface="Arial" charset="0"/>
              <a:buChar char="•"/>
            </a:pPr>
            <a:endParaRPr lang="en-US" sz="14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895600"/>
          <a:ext cx="7924800" cy="37490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962400"/>
                <a:gridCol w="3962400"/>
              </a:tblGrid>
              <a:tr h="3352800">
                <a:tc>
                  <a:txBody>
                    <a:bodyPr/>
                    <a:lstStyle/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fractions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exponents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percents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Rounding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money and time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estimation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Commission 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Discount 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Sales Tax 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Price with Sales Tax 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Shipping 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Simple Interest  </a:t>
                      </a:r>
                    </a:p>
                    <a:p>
                      <a:pPr lvl="2">
                        <a:buFont typeface="Arial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Estimating Tips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static.xeonext.net/moony/android_google_g1_tmobi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352800"/>
            <a:ext cx="2057400" cy="196994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867400" y="1524000"/>
            <a:ext cx="2362200" cy="3962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txBody>
          <a:bodyPr/>
          <a:lstStyle/>
          <a:p>
            <a:r>
              <a:rPr lang="en-US" dirty="0" smtClean="0"/>
              <a:t>Architecture: Mobile to Cloud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400800" y="3581400"/>
            <a:ext cx="1524000" cy="1828800"/>
          </a:xfrm>
          <a:prstGeom prst="flowChartMagneticDis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User table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Quizmine DB</a:t>
            </a:r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6477000" y="1752600"/>
            <a:ext cx="1295400" cy="152400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Webpage</a:t>
            </a:r>
            <a:endParaRPr lang="en-US" dirty="0"/>
          </a:p>
        </p:txBody>
      </p:sp>
      <p:pic>
        <p:nvPicPr>
          <p:cNvPr id="6148" name="Picture 4" descr="http://www.weeklyreader.com/readandwriting/content/binary/ipho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524000"/>
            <a:ext cx="1949313" cy="2209800"/>
          </a:xfrm>
          <a:prstGeom prst="rect">
            <a:avLst/>
          </a:prstGeom>
          <a:noFill/>
        </p:spPr>
      </p:pic>
      <p:pic>
        <p:nvPicPr>
          <p:cNvPr id="6150" name="Picture 6" descr="http://www.itechnews.net/wp-content/uploads/2007/02/Windows-Mobile-6-Professiona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4724400"/>
            <a:ext cx="1485900" cy="1981201"/>
          </a:xfrm>
          <a:prstGeom prst="rect">
            <a:avLst/>
          </a:prstGeom>
          <a:noFill/>
        </p:spPr>
      </p:pic>
      <p:sp>
        <p:nvSpPr>
          <p:cNvPr id="12" name="Right Arrow 11"/>
          <p:cNvSpPr/>
          <p:nvPr/>
        </p:nvSpPr>
        <p:spPr>
          <a:xfrm>
            <a:off x="2209800" y="2514600"/>
            <a:ext cx="426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574027">
            <a:off x="1973367" y="4525306"/>
            <a:ext cx="496199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086600" y="3276600"/>
            <a:ext cx="76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0130472">
            <a:off x="3200219" y="3441820"/>
            <a:ext cx="345304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20486765">
            <a:off x="4526362" y="2982430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Post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39624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Quizmine Math 2.0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5448"/>
            <a:ext cx="8382000" cy="12527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User Migration: From Mobile to Cloud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905000"/>
            <a:ext cx="1752600" cy="1447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enters profile in mobile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438400" y="2590800"/>
            <a:ext cx="1828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4267200" y="1295400"/>
            <a:ext cx="1905000" cy="25146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 is pushed to DB</a:t>
            </a:r>
          </a:p>
          <a:p>
            <a:pPr algn="ctr"/>
            <a:r>
              <a:rPr lang="en-US" dirty="0" smtClean="0"/>
              <a:t>Along with a Unique GUID</a:t>
            </a:r>
          </a:p>
          <a:p>
            <a:pPr algn="ctr"/>
            <a:r>
              <a:rPr lang="en-US" dirty="0" smtClean="0"/>
              <a:t>[User Name, Email, GUID]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2514600" y="4724400"/>
            <a:ext cx="1905000" cy="198120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Separate Mobile User Registration Page on Website </a:t>
            </a:r>
          </a:p>
          <a:p>
            <a:pPr algn="ctr"/>
            <a:r>
              <a:rPr lang="en-US" sz="1400" dirty="0" smtClean="0"/>
              <a:t>[We can identify the user by his Guid]</a:t>
            </a:r>
          </a:p>
          <a:p>
            <a:pPr algn="ctr"/>
            <a:r>
              <a:rPr lang="en-US" sz="1400" dirty="0" smtClean="0"/>
              <a:t>[User Password]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4953000"/>
            <a:ext cx="1905000" cy="1371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complete</a:t>
            </a:r>
          </a:p>
          <a:p>
            <a:pPr algn="ctr"/>
            <a:r>
              <a:rPr lang="en-US" dirty="0" smtClean="0"/>
              <a:t>[Migration complete]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724400" y="5334000"/>
            <a:ext cx="1828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2148280">
            <a:off x="3980939" y="3576766"/>
            <a:ext cx="381000" cy="1228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for App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5638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User Profile with Push to cloud ability</a:t>
            </a:r>
          </a:p>
          <a:p>
            <a:r>
              <a:rPr lang="en-US" sz="2800" dirty="0" smtClean="0"/>
              <a:t>Rich user interface (Glossy)</a:t>
            </a:r>
          </a:p>
          <a:p>
            <a:r>
              <a:rPr lang="en-US" sz="2800" dirty="0" smtClean="0"/>
              <a:t>Speech option to read questions</a:t>
            </a:r>
          </a:p>
          <a:p>
            <a:r>
              <a:rPr lang="en-US" sz="2800" dirty="0" smtClean="0"/>
              <a:t>User Setting tab [No of questions, voice on/off, Music on/off, levels (Easy, Medium, Hard), Digit(1,2,3)]</a:t>
            </a:r>
          </a:p>
          <a:p>
            <a:r>
              <a:rPr lang="en-US" sz="2800" dirty="0" smtClean="0"/>
              <a:t>Reports with performance tracking</a:t>
            </a:r>
          </a:p>
          <a:p>
            <a:r>
              <a:rPr lang="en-US" sz="2800" dirty="0" smtClean="0"/>
              <a:t>Formula reference sheet</a:t>
            </a:r>
          </a:p>
          <a:p>
            <a:r>
              <a:rPr lang="en-US" sz="2800" dirty="0" smtClean="0"/>
              <a:t>Learning plan &amp; tracking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 (Ship to store)</a:t>
            </a:r>
            <a:endParaRPr 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5800" y="5485919"/>
            <a:ext cx="8077200" cy="827958"/>
            <a:chOff x="960" y="3574"/>
            <a:chExt cx="4032" cy="386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960" y="3574"/>
              <a:ext cx="4032" cy="306"/>
            </a:xfrm>
            <a:prstGeom prst="rightArrow">
              <a:avLst>
                <a:gd name="adj1" fmla="val 36602"/>
                <a:gd name="adj2" fmla="val 5417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405" y="3787"/>
              <a:ext cx="260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dirty="0"/>
                <a:t>Jan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3090" y="3787"/>
              <a:ext cx="2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Feb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3661" y="3787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Mar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4193" y="3787"/>
              <a:ext cx="26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Apr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1112" y="3787"/>
              <a:ext cx="2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Nov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1759" y="3787"/>
              <a:ext cx="2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Dec</a:t>
              </a:r>
            </a:p>
          </p:txBody>
        </p:sp>
      </p:grp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914400" y="2438400"/>
            <a:ext cx="1447082" cy="457200"/>
          </a:xfrm>
          <a:prstGeom prst="flowChartProces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Quizmine Math 2.0 </a:t>
            </a:r>
          </a:p>
          <a:p>
            <a:pPr algn="ctr">
              <a:defRPr/>
            </a:pPr>
            <a:r>
              <a:rPr lang="en-US" sz="1200" dirty="0" smtClean="0"/>
              <a:t>for Android</a:t>
            </a:r>
            <a:endParaRPr lang="en-US" sz="1200" dirty="0"/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1905000" y="3352800"/>
            <a:ext cx="1447082" cy="457200"/>
          </a:xfrm>
          <a:prstGeom prst="flowChartProces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Quizmine Math 2.0 </a:t>
            </a:r>
          </a:p>
          <a:p>
            <a:pPr algn="ctr">
              <a:defRPr/>
            </a:pPr>
            <a:r>
              <a:rPr lang="en-US" sz="1200" dirty="0" smtClean="0"/>
              <a:t>for iPhone</a:t>
            </a:r>
            <a:endParaRPr lang="en-US" sz="1200" dirty="0"/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3124200" y="4267200"/>
            <a:ext cx="1447082" cy="457200"/>
          </a:xfrm>
          <a:prstGeom prst="flowChartProces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Quizmine Math 2.0 </a:t>
            </a:r>
          </a:p>
          <a:p>
            <a:pPr algn="ctr">
              <a:defRPr/>
            </a:pPr>
            <a:r>
              <a:rPr lang="en-US" sz="1200" dirty="0" smtClean="0"/>
              <a:t>for Windows</a:t>
            </a:r>
            <a:endParaRPr lang="en-US" sz="1200" dirty="0"/>
          </a:p>
        </p:txBody>
      </p:sp>
      <p:sp>
        <p:nvSpPr>
          <p:cNvPr id="30" name="Flowchart: Preparation 29"/>
          <p:cNvSpPr/>
          <p:nvPr/>
        </p:nvSpPr>
        <p:spPr>
          <a:xfrm>
            <a:off x="2286000" y="2438400"/>
            <a:ext cx="762000" cy="381000"/>
          </a:xfrm>
          <a:prstGeom prst="flowChartPreparat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Flowchart: Preparation 30"/>
          <p:cNvSpPr/>
          <p:nvPr/>
        </p:nvSpPr>
        <p:spPr>
          <a:xfrm>
            <a:off x="3276600" y="3429000"/>
            <a:ext cx="762000" cy="381000"/>
          </a:xfrm>
          <a:prstGeom prst="flowChartPreparat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eparation 31"/>
          <p:cNvSpPr/>
          <p:nvPr/>
        </p:nvSpPr>
        <p:spPr>
          <a:xfrm>
            <a:off x="4419600" y="4343400"/>
            <a:ext cx="762000" cy="381000"/>
          </a:xfrm>
          <a:prstGeom prst="flowChartPreparat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>
            <a:off x="2590800" y="2209800"/>
            <a:ext cx="8382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>
            <a:off x="3657600" y="3200400"/>
            <a:ext cx="8382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>
            <a:off x="4800600" y="4114800"/>
            <a:ext cx="838200" cy="228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3429000" y="1752600"/>
            <a:ext cx="2286000" cy="76200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Release: December 14, 2009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4495800" y="2971800"/>
            <a:ext cx="2133600" cy="76200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Release: December 28, 2009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5638800" y="4038600"/>
            <a:ext cx="1905000" cy="76200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Release: January 14, 2010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 Resource: Ashish Patel</a:t>
            </a:r>
          </a:p>
          <a:p>
            <a:r>
              <a:rPr lang="en-US" dirty="0" smtClean="0"/>
              <a:t>PM: Vikramaditya J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izmine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905000"/>
            <a:ext cx="5272088" cy="15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145</TotalTime>
  <Words>254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Quizmine Mobile Applications</vt:lpstr>
      <vt:lpstr>Quizmine Math 2.0</vt:lpstr>
      <vt:lpstr>Architecture: Mobile to Cloud</vt:lpstr>
      <vt:lpstr>User Migration: From Mobile to Cloud</vt:lpstr>
      <vt:lpstr>Workflow for App</vt:lpstr>
      <vt:lpstr>Features</vt:lpstr>
      <vt:lpstr>Timelines (Ship to store)</vt:lpstr>
      <vt:lpstr>Resources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Quizmine Mobile Applications</dc:title>
  <dc:creator>Windows User</dc:creator>
  <cp:lastModifiedBy>Windows User</cp:lastModifiedBy>
  <cp:revision>20</cp:revision>
  <dcterms:created xsi:type="dcterms:W3CDTF">2009-11-14T16:11:42Z</dcterms:created>
  <dcterms:modified xsi:type="dcterms:W3CDTF">2009-11-18T07:07:25Z</dcterms:modified>
</cp:coreProperties>
</file>