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9" d="100"/>
          <a:sy n="79" d="100"/>
        </p:scale>
        <p:origin x="-1952"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printerSettings" Target="printerSettings/printerSettings1.bin"/><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10" name="Picture 9" descr="paperBackingColor.jpg"/>
          <p:cNvPicPr>
            <a:picLocks noChangeAspect="1"/>
          </p:cNvPicPr>
          <p:nvPr/>
        </p:nvPicPr>
        <p:blipFill>
          <a:blip r:embed="rId2"/>
          <a:srcRect l="469" t="13915"/>
          <a:stretch>
            <a:fillRect/>
          </a:stretch>
        </p:blipFill>
        <p:spPr>
          <a:xfrm>
            <a:off x="1613903" y="699248"/>
            <a:ext cx="5916194" cy="3837694"/>
          </a:xfrm>
          <a:prstGeom prst="rect">
            <a:avLst/>
          </a:prstGeom>
          <a:solidFill>
            <a:srgbClr val="FFFFFF">
              <a:shade val="85000"/>
            </a:srgbClr>
          </a:solidFill>
          <a:ln w="22225" cap="sq">
            <a:solidFill>
              <a:srgbClr val="FDFDFD"/>
            </a:solidFill>
            <a:miter lim="800000"/>
          </a:ln>
          <a:effectLst>
            <a:outerShdw blurRad="57150" dist="37500" dir="7560000" sy="98000" kx="80000" ky="63000" algn="tl" rotWithShape="0">
              <a:srgbClr val="000000">
                <a:alpha val="20000"/>
              </a:srgbClr>
            </a:outerShdw>
          </a:effectLst>
          <a:scene3d>
            <a:camera prst="orthographicFront"/>
            <a:lightRig rig="twoPt" dir="t">
              <a:rot lat="0" lon="0" rev="7200000"/>
            </a:lightRig>
          </a:scene3d>
          <a:sp3d prstMaterial="matte">
            <a:bevelT w="22860" h="12700"/>
            <a:contourClr>
              <a:srgbClr val="FFFFFF"/>
            </a:contourClr>
          </a:sp3d>
        </p:spPr>
      </p:pic>
      <p:sp>
        <p:nvSpPr>
          <p:cNvPr id="4" name="Date Placeholder 3"/>
          <p:cNvSpPr>
            <a:spLocks noGrp="1"/>
          </p:cNvSpPr>
          <p:nvPr>
            <p:ph type="dt" sz="half" idx="10"/>
          </p:nvPr>
        </p:nvSpPr>
        <p:spPr/>
        <p:txBody>
          <a:bodyPr/>
          <a:lstStyle/>
          <a:p>
            <a:fld id="{A6BE1EF4-31ED-45C2-AC47-F2718A41336B}" type="datetimeFigureOut">
              <a:rPr lang="en-US" smtClean="0"/>
              <a:t>23/03/17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1EACD6-A525-4B49-8009-7F09B4461B46}" type="slidenum">
              <a:rPr lang="en-US" smtClean="0"/>
              <a:t>‹#›</a:t>
            </a:fld>
            <a:endParaRPr lang="en-US"/>
          </a:p>
        </p:txBody>
      </p:sp>
      <p:sp>
        <p:nvSpPr>
          <p:cNvPr id="2" name="Title 1"/>
          <p:cNvSpPr>
            <a:spLocks noGrp="1"/>
          </p:cNvSpPr>
          <p:nvPr>
            <p:ph type="ctrTitle"/>
          </p:nvPr>
        </p:nvSpPr>
        <p:spPr>
          <a:xfrm>
            <a:off x="1709569" y="1143000"/>
            <a:ext cx="5724862" cy="1846961"/>
          </a:xfrm>
        </p:spPr>
        <p:txBody>
          <a:bodyPr vert="horz" lIns="91440" tIns="45720" rIns="91440" bIns="45720" rtlCol="0" anchor="b" anchorCtr="0">
            <a:noAutofit/>
          </a:bodyPr>
          <a:lstStyle>
            <a:lvl1pPr algn="ctr" defTabSz="914400" rtl="0" eaLnBrk="1" latinLnBrk="0" hangingPunct="1">
              <a:spcBef>
                <a:spcPct val="0"/>
              </a:spcBef>
              <a:buNone/>
              <a:defRPr sz="6000" kern="1200">
                <a:solidFill>
                  <a:schemeClr val="bg2">
                    <a:lumMod val="75000"/>
                  </a:schemeClr>
                </a:solidFill>
                <a:effectLst>
                  <a:outerShdw blurRad="50800" dist="38100" dir="2700000" algn="tl"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1709569" y="2994212"/>
            <a:ext cx="5724862" cy="1007200"/>
          </a:xfrm>
        </p:spPr>
        <p:txBody>
          <a:bodyPr vert="horz" lIns="91440" tIns="45720" rIns="91440" bIns="45720" rtlCol="0">
            <a:normAutofit/>
          </a:bodyPr>
          <a:lstStyle>
            <a:lvl1pPr marL="0" indent="0" algn="ctr" defTabSz="914400" rtl="0" eaLnBrk="1" latinLnBrk="0" hangingPunct="1">
              <a:spcBef>
                <a:spcPts val="0"/>
              </a:spcBef>
              <a:buSzPct val="90000"/>
              <a:buFont typeface="Wingdings" pitchFamily="2" charset="2"/>
              <a:buNone/>
              <a:defRPr sz="2000" kern="1200">
                <a:solidFill>
                  <a:schemeClr val="bg2">
                    <a:lumMod val="75000"/>
                  </a:schemeClr>
                </a:solidFill>
                <a:effectLst>
                  <a:outerShdw blurRad="50800" dist="38100" dir="2700000" algn="tl" rotWithShape="0">
                    <a:prstClr val="black">
                      <a:alpha val="40000"/>
                    </a:prstClr>
                  </a:outerShdw>
                </a:effectLst>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A6BE1EF4-31ED-45C2-AC47-F2718A41336B}" type="datetimeFigureOut">
              <a:rPr lang="en-US" smtClean="0"/>
              <a:t>23/03/17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1EACD6-A525-4B49-8009-7F09B4461B4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BE1EF4-31ED-45C2-AC47-F2718A41336B}" type="datetimeFigureOut">
              <a:rPr lang="en-US" smtClean="0"/>
              <a:t>23/03/17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1EACD6-A525-4B49-8009-7F09B4461B46}"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0363" y="1143000"/>
            <a:ext cx="3807662" cy="1341344"/>
          </a:xfrm>
        </p:spPr>
        <p:txBody>
          <a:bodyPr anchor="b"/>
          <a:lstStyle>
            <a:lvl1pPr algn="ctr">
              <a:defRPr sz="4400" b="0"/>
            </a:lvl1pPr>
          </a:lstStyle>
          <a:p>
            <a:r>
              <a:rPr lang="en-US" smtClean="0"/>
              <a:t>Click to edit Master title style</a:t>
            </a:r>
            <a:endParaRPr/>
          </a:p>
        </p:txBody>
      </p:sp>
      <p:sp>
        <p:nvSpPr>
          <p:cNvPr id="3" name="Content Placeholder 2"/>
          <p:cNvSpPr>
            <a:spLocks noGrp="1"/>
          </p:cNvSpPr>
          <p:nvPr>
            <p:ph idx="1"/>
          </p:nvPr>
        </p:nvSpPr>
        <p:spPr>
          <a:xfrm>
            <a:off x="4648199" y="605118"/>
            <a:ext cx="3776472" cy="5565495"/>
          </a:xfrm>
        </p:spPr>
        <p:txBody>
          <a:bodyPr>
            <a:normAutofit/>
          </a:bodyPr>
          <a:lstStyle>
            <a:lvl1pPr>
              <a:defRPr sz="2400"/>
            </a:lvl1pPr>
            <a:lvl2pPr>
              <a:defRPr sz="2200"/>
            </a:lvl2pPr>
            <a:lvl3pPr>
              <a:defRPr sz="2000"/>
            </a:lvl3pPr>
            <a:lvl4pPr>
              <a:defRPr sz="1800"/>
            </a:lvl4pPr>
            <a:lvl5pPr>
              <a:defRPr sz="1800"/>
            </a:lvl5pPr>
            <a:lvl6pPr>
              <a:defRPr sz="2000"/>
            </a:lvl6pPr>
            <a:lvl7pPr marL="2290763" indent="-344488">
              <a:defRPr sz="2000"/>
            </a:lvl7pPr>
            <a:lvl8pPr marL="2290763" indent="-344488">
              <a:defRPr sz="2000"/>
            </a:lvl8pPr>
            <a:lvl9pPr marL="2290763" indent="-344488">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710363" y="2618815"/>
            <a:ext cx="3807662" cy="3133164"/>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BE1EF4-31ED-45C2-AC47-F2718A41336B}" type="datetimeFigureOut">
              <a:rPr lang="en-US" smtClean="0"/>
              <a:t>23/03/17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1EACD6-A525-4B49-8009-7F09B4461B46}"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A6BE1EF4-31ED-45C2-AC47-F2718A41336B}" type="datetimeFigureOut">
              <a:rPr lang="en-US" smtClean="0"/>
              <a:t>23/03/17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1EACD6-A525-4B49-8009-7F09B4461B46}" type="slidenum">
              <a:rPr lang="en-US" smtClean="0"/>
              <a:t>‹#›</a:t>
            </a:fld>
            <a:endParaRPr lang="en-US"/>
          </a:p>
        </p:txBody>
      </p:sp>
      <p:pic>
        <p:nvPicPr>
          <p:cNvPr id="10" name="Picture 9" descr="pictureCaptionBacking.png"/>
          <p:cNvPicPr>
            <a:picLocks noChangeAspect="1"/>
          </p:cNvPicPr>
          <p:nvPr/>
        </p:nvPicPr>
        <p:blipFill>
          <a:blip r:embed="rId2"/>
          <a:srcRect l="52272" t="8889" r="5152" b="16566"/>
          <a:stretch>
            <a:fillRect/>
          </a:stretch>
        </p:blipFill>
        <p:spPr>
          <a:xfrm>
            <a:off x="4594412" y="663388"/>
            <a:ext cx="3893127" cy="5112327"/>
          </a:xfrm>
          <a:prstGeom prst="rect">
            <a:avLst/>
          </a:prstGeom>
        </p:spPr>
      </p:pic>
      <p:sp>
        <p:nvSpPr>
          <p:cNvPr id="11" name="Title 1"/>
          <p:cNvSpPr>
            <a:spLocks noGrp="1"/>
          </p:cNvSpPr>
          <p:nvPr>
            <p:ph type="title"/>
          </p:nvPr>
        </p:nvSpPr>
        <p:spPr>
          <a:xfrm>
            <a:off x="725487" y="1143000"/>
            <a:ext cx="3792537" cy="1341344"/>
          </a:xfrm>
        </p:spPr>
        <p:txBody>
          <a:bodyPr anchor="b"/>
          <a:lstStyle>
            <a:lvl1pPr algn="ctr">
              <a:defRPr sz="4400" b="0"/>
            </a:lvl1pPr>
          </a:lstStyle>
          <a:p>
            <a:r>
              <a:rPr lang="en-US" smtClean="0"/>
              <a:t>Click to edit Master title style</a:t>
            </a:r>
            <a:endParaRPr/>
          </a:p>
        </p:txBody>
      </p:sp>
      <p:sp>
        <p:nvSpPr>
          <p:cNvPr id="12" name="Text Placeholder 3"/>
          <p:cNvSpPr>
            <a:spLocks noGrp="1"/>
          </p:cNvSpPr>
          <p:nvPr>
            <p:ph type="body" sz="half" idx="2"/>
          </p:nvPr>
        </p:nvSpPr>
        <p:spPr>
          <a:xfrm>
            <a:off x="725487" y="2618815"/>
            <a:ext cx="3792537" cy="3133164"/>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Picture Placeholder 2"/>
          <p:cNvSpPr>
            <a:spLocks noGrp="1"/>
          </p:cNvSpPr>
          <p:nvPr>
            <p:ph type="pic" idx="1"/>
          </p:nvPr>
        </p:nvSpPr>
        <p:spPr>
          <a:xfrm>
            <a:off x="4829938" y="864971"/>
            <a:ext cx="3422075" cy="47091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725487" y="462896"/>
            <a:ext cx="7718425" cy="828021"/>
          </a:xfrm>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725489" y="1598613"/>
            <a:ext cx="7718424" cy="4572000"/>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A6BE1EF4-31ED-45C2-AC47-F2718A41336B}" type="datetimeFigureOut">
              <a:rPr lang="en-US" smtClean="0"/>
              <a:t>23/03/17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1EACD6-A525-4B49-8009-7F09B4461B46}"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0" y="685801"/>
            <a:ext cx="1066800" cy="5484812"/>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725488" y="685757"/>
            <a:ext cx="6437312" cy="5482221"/>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A6BE1EF4-31ED-45C2-AC47-F2718A41336B}" type="datetimeFigureOut">
              <a:rPr lang="en-US" smtClean="0"/>
              <a:t>23/03/17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1EACD6-A525-4B49-8009-7F09B4461B4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A6BE1EF4-31ED-45C2-AC47-F2718A41336B}" type="datetimeFigureOut">
              <a:rPr lang="en-US" smtClean="0"/>
              <a:t>23/03/17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1EACD6-A525-4B49-8009-7F09B4461B4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bg>
      <p:bgRef idx="1003">
        <a:schemeClr val="bg2"/>
      </p:bgRef>
    </p:bg>
    <p:spTree>
      <p:nvGrpSpPr>
        <p:cNvPr id="1" name=""/>
        <p:cNvGrpSpPr/>
        <p:nvPr/>
      </p:nvGrpSpPr>
      <p:grpSpPr>
        <a:xfrm>
          <a:off x="0" y="0"/>
          <a:ext cx="0" cy="0"/>
          <a:chOff x="0" y="0"/>
          <a:chExt cx="0" cy="0"/>
        </a:xfrm>
      </p:grpSpPr>
      <p:pic>
        <p:nvPicPr>
          <p:cNvPr id="12" name="Picture 11" descr="titlePhotoBacking-r.png"/>
          <p:cNvPicPr>
            <a:picLocks noChangeAspect="1"/>
          </p:cNvPicPr>
          <p:nvPr/>
        </p:nvPicPr>
        <p:blipFill>
          <a:blip r:embed="rId2"/>
          <a:srcRect l="17353" t="9412" r="17500" b="32353"/>
          <a:stretch>
            <a:fillRect/>
          </a:stretch>
        </p:blipFill>
        <p:spPr>
          <a:xfrm>
            <a:off x="1586753" y="645459"/>
            <a:ext cx="5957047" cy="3993776"/>
          </a:xfrm>
          <a:prstGeom prst="rect">
            <a:avLst/>
          </a:prstGeom>
        </p:spPr>
      </p:pic>
      <p:sp>
        <p:nvSpPr>
          <p:cNvPr id="4" name="Date Placeholder 3"/>
          <p:cNvSpPr>
            <a:spLocks noGrp="1"/>
          </p:cNvSpPr>
          <p:nvPr>
            <p:ph type="dt" sz="half" idx="10"/>
          </p:nvPr>
        </p:nvSpPr>
        <p:spPr>
          <a:xfrm>
            <a:off x="457200" y="6324600"/>
            <a:ext cx="2133600" cy="273050"/>
          </a:xfrm>
        </p:spPr>
        <p:txBody>
          <a:bodyPr/>
          <a:lstStyle>
            <a:lvl1pPr>
              <a:defRPr sz="1400">
                <a:solidFill>
                  <a:schemeClr val="tx2">
                    <a:lumMod val="75000"/>
                  </a:schemeClr>
                </a:solidFill>
              </a:defRPr>
            </a:lvl1pPr>
          </a:lstStyle>
          <a:p>
            <a:fld id="{A6BE1EF4-31ED-45C2-AC47-F2718A41336B}" type="datetimeFigureOut">
              <a:rPr lang="en-US" smtClean="0"/>
              <a:t>23/03/17</a:t>
            </a:fld>
            <a:endParaRPr lang="en-US"/>
          </a:p>
        </p:txBody>
      </p:sp>
      <p:sp>
        <p:nvSpPr>
          <p:cNvPr id="5" name="Footer Placeholder 4"/>
          <p:cNvSpPr>
            <a:spLocks noGrp="1"/>
          </p:cNvSpPr>
          <p:nvPr>
            <p:ph type="ftr" sz="quarter" idx="11"/>
          </p:nvPr>
        </p:nvSpPr>
        <p:spPr>
          <a:xfrm>
            <a:off x="3124200" y="6324600"/>
            <a:ext cx="2895600" cy="273050"/>
          </a:xfrm>
        </p:spPr>
        <p:txBody>
          <a:bodyPr/>
          <a:lstStyle>
            <a:lvl1pPr>
              <a:defRPr sz="1400">
                <a:solidFill>
                  <a:schemeClr val="tx2">
                    <a:lumMod val="75000"/>
                  </a:schemeClr>
                </a:solidFill>
              </a:defRPr>
            </a:lvl1pPr>
          </a:lstStyle>
          <a:p>
            <a:endParaRPr lang="en-US"/>
          </a:p>
        </p:txBody>
      </p:sp>
      <p:sp>
        <p:nvSpPr>
          <p:cNvPr id="6" name="Slide Number Placeholder 5"/>
          <p:cNvSpPr>
            <a:spLocks noGrp="1"/>
          </p:cNvSpPr>
          <p:nvPr>
            <p:ph type="sldNum" sz="quarter" idx="12"/>
          </p:nvPr>
        </p:nvSpPr>
        <p:spPr>
          <a:xfrm>
            <a:off x="6553200" y="6324600"/>
            <a:ext cx="2133600" cy="273050"/>
          </a:xfrm>
        </p:spPr>
        <p:txBody>
          <a:bodyPr/>
          <a:lstStyle>
            <a:lvl1pPr>
              <a:defRPr sz="1400">
                <a:solidFill>
                  <a:schemeClr val="tx2">
                    <a:lumMod val="75000"/>
                  </a:schemeClr>
                </a:solidFill>
              </a:defRPr>
            </a:lvl1pPr>
          </a:lstStyle>
          <a:p>
            <a:fld id="{B51EACD6-A525-4B49-8009-7F09B4461B46}" type="slidenum">
              <a:rPr lang="en-US" smtClean="0"/>
              <a:t>‹#›</a:t>
            </a:fld>
            <a:endParaRPr lang="en-US"/>
          </a:p>
        </p:txBody>
      </p:sp>
      <p:sp>
        <p:nvSpPr>
          <p:cNvPr id="2" name="Title 1"/>
          <p:cNvSpPr>
            <a:spLocks noGrp="1"/>
          </p:cNvSpPr>
          <p:nvPr>
            <p:ph type="ctrTitle"/>
          </p:nvPr>
        </p:nvSpPr>
        <p:spPr>
          <a:xfrm>
            <a:off x="524435" y="4953000"/>
            <a:ext cx="8095130" cy="857250"/>
          </a:xfrm>
        </p:spPr>
        <p:txBody>
          <a:bodyPr anchor="b" anchorCtr="0">
            <a:noAutofit/>
          </a:bodyPr>
          <a:lstStyle>
            <a:lvl1pPr>
              <a:defRPr sz="5400">
                <a:solidFill>
                  <a:schemeClr val="tx2"/>
                </a:solidFill>
                <a:effectLst>
                  <a:outerShdw blurRad="50800" dist="38100" dir="2700000" algn="tl" rotWithShape="0">
                    <a:prstClr val="black">
                      <a:alpha val="40000"/>
                    </a:prstClr>
                  </a:outerShdw>
                </a:effectLst>
              </a:defRPr>
            </a:lvl1pPr>
          </a:lstStyle>
          <a:p>
            <a:r>
              <a:rPr lang="en-US" smtClean="0"/>
              <a:t>Click to edit Master title style</a:t>
            </a:r>
            <a:endParaRPr/>
          </a:p>
        </p:txBody>
      </p:sp>
      <p:sp>
        <p:nvSpPr>
          <p:cNvPr id="3" name="Subtitle 2"/>
          <p:cNvSpPr>
            <a:spLocks noGrp="1"/>
          </p:cNvSpPr>
          <p:nvPr>
            <p:ph type="subTitle" idx="1"/>
          </p:nvPr>
        </p:nvSpPr>
        <p:spPr>
          <a:xfrm>
            <a:off x="524435" y="5791200"/>
            <a:ext cx="8095130" cy="507200"/>
          </a:xfrm>
        </p:spPr>
        <p:txBody>
          <a:bodyPr>
            <a:normAutofit/>
          </a:bodyPr>
          <a:lstStyle>
            <a:lvl1pPr marL="0" indent="0" algn="ctr">
              <a:spcBef>
                <a:spcPts val="0"/>
              </a:spcBef>
              <a:buNone/>
              <a:defRPr sz="1800">
                <a:solidFill>
                  <a:schemeClr val="tx2"/>
                </a:solidFill>
                <a:effectLst>
                  <a:outerShdw blurRad="50800" dist="38100" dir="2700000" algn="tl" rotWithShape="0">
                    <a:prstClr val="black">
                      <a:alpha val="40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11" name="Picture Placeholder 10"/>
          <p:cNvSpPr>
            <a:spLocks noGrp="1"/>
          </p:cNvSpPr>
          <p:nvPr>
            <p:ph type="pic" sz="quarter" idx="13"/>
          </p:nvPr>
        </p:nvSpPr>
        <p:spPr>
          <a:xfrm>
            <a:off x="1764792" y="804672"/>
            <a:ext cx="5638800" cy="3657600"/>
          </a:xfrm>
        </p:spPr>
        <p:txBody>
          <a:bodyPr/>
          <a:lstStyle>
            <a:lvl1pPr>
              <a:buNone/>
              <a:defRPr>
                <a:solidFill>
                  <a:schemeClr val="bg2"/>
                </a:solidFill>
              </a:defRPr>
            </a:lvl1pPr>
          </a:lstStyle>
          <a:p>
            <a:r>
              <a:rPr lang="en-US" smtClean="0"/>
              <a:t>Drag picture to placeholder or click icon to add</a:t>
            </a:r>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90818" y="2514600"/>
            <a:ext cx="8162365" cy="914400"/>
          </a:xfrm>
        </p:spPr>
        <p:txBody>
          <a:bodyPr anchor="b" anchorCtr="0"/>
          <a:lstStyle>
            <a:lvl1pPr algn="ctr">
              <a:defRPr sz="5400" b="0" cap="none" baseline="0">
                <a:solidFill>
                  <a:schemeClr val="tx2"/>
                </a:solidFill>
                <a:effectLst>
                  <a:outerShdw blurRad="50800" dist="38100" dir="2700000" algn="tl" rotWithShape="0">
                    <a:prstClr val="black">
                      <a:alpha val="40000"/>
                    </a:prstClr>
                  </a:outerShdw>
                </a:effectLst>
              </a:defRPr>
            </a:lvl1pPr>
          </a:lstStyle>
          <a:p>
            <a:r>
              <a:rPr lang="en-US" smtClean="0"/>
              <a:t>Click to edit Master title style</a:t>
            </a:r>
            <a:endParaRPr/>
          </a:p>
        </p:txBody>
      </p:sp>
      <p:sp>
        <p:nvSpPr>
          <p:cNvPr id="3" name="Text Placeholder 2"/>
          <p:cNvSpPr>
            <a:spLocks noGrp="1"/>
          </p:cNvSpPr>
          <p:nvPr>
            <p:ph type="body" idx="1"/>
          </p:nvPr>
        </p:nvSpPr>
        <p:spPr>
          <a:xfrm>
            <a:off x="490818" y="3429000"/>
            <a:ext cx="8162365" cy="701000"/>
          </a:xfrm>
        </p:spPr>
        <p:txBody>
          <a:bodyPr anchor="t" anchorCtr="0">
            <a:normAutofit/>
          </a:bodyPr>
          <a:lstStyle>
            <a:lvl1pPr marL="0" indent="0" algn="ctr">
              <a:spcBef>
                <a:spcPts val="0"/>
              </a:spcBef>
              <a:buNone/>
              <a:defRPr sz="1800">
                <a:solidFill>
                  <a:schemeClr val="tx2"/>
                </a:solidFill>
                <a:effectLst>
                  <a:outerShdw blurRad="50800" dist="38100" dir="2700000" algn="tl" rotWithShape="0">
                    <a:prstClr val="black">
                      <a:alpha val="40000"/>
                    </a:prstClr>
                  </a:outerShdw>
                </a:effectLs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vert="horz" lIns="91440" tIns="45720" rIns="91440" bIns="45720" rtlCol="0" anchor="ctr"/>
          <a:lstStyle>
            <a:lvl1pPr marL="0" algn="l" defTabSz="914400" rtl="0" eaLnBrk="1" latinLnBrk="0" hangingPunct="1">
              <a:defRPr sz="1400" kern="1200">
                <a:solidFill>
                  <a:schemeClr val="tx2">
                    <a:lumMod val="75000"/>
                  </a:schemeClr>
                </a:solidFill>
                <a:latin typeface="+mn-lt"/>
                <a:ea typeface="+mn-ea"/>
                <a:cs typeface="+mn-cs"/>
              </a:defRPr>
            </a:lvl1pPr>
          </a:lstStyle>
          <a:p>
            <a:fld id="{A6BE1EF4-31ED-45C2-AC47-F2718A41336B}" type="datetimeFigureOut">
              <a:rPr lang="en-US" smtClean="0"/>
              <a:t>23/03/17</a:t>
            </a:fld>
            <a:endParaRPr lang="en-US"/>
          </a:p>
        </p:txBody>
      </p:sp>
      <p:sp>
        <p:nvSpPr>
          <p:cNvPr id="5" name="Footer Placeholder 4"/>
          <p:cNvSpPr>
            <a:spLocks noGrp="1"/>
          </p:cNvSpPr>
          <p:nvPr>
            <p:ph type="ftr" sz="quarter" idx="11"/>
          </p:nvPr>
        </p:nvSpPr>
        <p:spPr/>
        <p:txBody>
          <a:bodyPr vert="horz" lIns="91440" tIns="45720" rIns="91440" bIns="45720" rtlCol="0" anchor="ctr"/>
          <a:lstStyle>
            <a:lvl1pPr marL="0" algn="ctr" defTabSz="914400" rtl="0" eaLnBrk="1" latinLnBrk="0" hangingPunct="1">
              <a:defRPr sz="1400" kern="1200">
                <a:solidFill>
                  <a:schemeClr val="tx2">
                    <a:lumMod val="75000"/>
                  </a:schemeClr>
                </a:solidFill>
                <a:latin typeface="+mn-lt"/>
                <a:ea typeface="+mn-ea"/>
                <a:cs typeface="+mn-cs"/>
              </a:defRPr>
            </a:lvl1pPr>
          </a:lstStyle>
          <a:p>
            <a:endParaRPr lang="en-US"/>
          </a:p>
        </p:txBody>
      </p:sp>
      <p:sp>
        <p:nvSpPr>
          <p:cNvPr id="6" name="Slide Number Placeholder 5"/>
          <p:cNvSpPr>
            <a:spLocks noGrp="1"/>
          </p:cNvSpPr>
          <p:nvPr>
            <p:ph type="sldNum" sz="quarter" idx="12"/>
          </p:nvPr>
        </p:nvSpPr>
        <p:spPr/>
        <p:txBody>
          <a:bodyPr vert="horz" lIns="91440" tIns="45720" rIns="91440" bIns="45720" rtlCol="0" anchor="ctr"/>
          <a:lstStyle>
            <a:lvl1pPr marL="0" algn="r" defTabSz="914400" rtl="0" eaLnBrk="1" latinLnBrk="0" hangingPunct="1">
              <a:defRPr sz="1400" kern="1200">
                <a:solidFill>
                  <a:schemeClr val="tx2">
                    <a:lumMod val="75000"/>
                  </a:schemeClr>
                </a:solidFill>
                <a:latin typeface="+mn-lt"/>
                <a:ea typeface="+mn-ea"/>
                <a:cs typeface="+mn-cs"/>
              </a:defRPr>
            </a:lvl1pPr>
          </a:lstStyle>
          <a:p>
            <a:fld id="{B51EACD6-A525-4B49-8009-7F09B4461B46}"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23900" y="1586753"/>
            <a:ext cx="3776472" cy="4583860"/>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648200" y="1586753"/>
            <a:ext cx="3776472" cy="4583860"/>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A6BE1EF4-31ED-45C2-AC47-F2718A41336B}" type="datetimeFigureOut">
              <a:rPr lang="en-US" smtClean="0"/>
              <a:t>23/03/17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1EACD6-A525-4B49-8009-7F09B4461B4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23900" y="1598613"/>
            <a:ext cx="3773488" cy="427877"/>
          </a:xfrm>
        </p:spPr>
        <p:txBody>
          <a:bodyPr anchor="b">
            <a:normAutofit/>
          </a:bodyPr>
          <a:lstStyle>
            <a:lvl1pPr marL="0" indent="0" algn="ctr">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23900" y="2174875"/>
            <a:ext cx="3773488" cy="3997325"/>
          </a:xfrm>
        </p:spPr>
        <p:txBody>
          <a:bodyPr/>
          <a:lstStyle>
            <a:lvl1pPr>
              <a:defRPr sz="2400"/>
            </a:lvl1pPr>
            <a:lvl2pPr>
              <a:defRPr sz="2200"/>
            </a:lvl2pPr>
            <a:lvl3pPr>
              <a:defRPr sz="2000"/>
            </a:lvl3pPr>
            <a:lvl4pPr>
              <a:defRPr sz="1800"/>
            </a:lvl4pPr>
            <a:lvl5pPr>
              <a:defRPr sz="1800"/>
            </a:lvl5pPr>
            <a:lvl6pPr>
              <a:defRPr sz="1600"/>
            </a:lvl6pPr>
            <a:lvl7pPr marL="2290763" indent="-344488">
              <a:defRPr sz="1600"/>
            </a:lvl7pPr>
            <a:lvl8pPr marL="2290763" indent="-344488">
              <a:defRPr sz="1600"/>
            </a:lvl8pPr>
            <a:lvl9pPr marL="2290763" indent="-344488">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645026" y="1598613"/>
            <a:ext cx="3776472" cy="427877"/>
          </a:xfrm>
        </p:spPr>
        <p:txBody>
          <a:bodyPr anchor="b">
            <a:normAutofit/>
          </a:bodyPr>
          <a:lstStyle>
            <a:lvl1pPr marL="0" indent="0" algn="ctr">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3776472" cy="3997325"/>
          </a:xfrm>
        </p:spPr>
        <p:txBody>
          <a:bodyPr/>
          <a:lstStyle>
            <a:lvl1pPr>
              <a:defRPr sz="2400"/>
            </a:lvl1pPr>
            <a:lvl2pPr>
              <a:defRPr sz="2200"/>
            </a:lvl2pPr>
            <a:lvl3pPr>
              <a:defRPr sz="2000"/>
            </a:lvl3pPr>
            <a:lvl4pPr>
              <a:defRPr sz="1800"/>
            </a:lvl4pPr>
            <a:lvl5pPr>
              <a:defRPr sz="1800"/>
            </a:lvl5pPr>
            <a:lvl6pPr>
              <a:defRPr sz="1600"/>
            </a:lvl6pPr>
            <a:lvl7pPr marL="2290763" indent="-344488">
              <a:defRPr sz="1600"/>
            </a:lvl7pPr>
            <a:lvl8pPr marL="2290763" indent="-344488">
              <a:defRPr sz="1600"/>
            </a:lvl8pPr>
            <a:lvl9pPr marL="2290763" indent="-344488">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A6BE1EF4-31ED-45C2-AC47-F2718A41336B}" type="datetimeFigureOut">
              <a:rPr lang="en-US" smtClean="0"/>
              <a:t>23/03/17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1EACD6-A525-4B49-8009-7F09B4461B4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23900" y="1586753"/>
            <a:ext cx="7707406" cy="2231136"/>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A6BE1EF4-31ED-45C2-AC47-F2718A41336B}" type="datetimeFigureOut">
              <a:rPr lang="en-US" smtClean="0"/>
              <a:t>23/03/17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1EACD6-A525-4B49-8009-7F09B4461B46}" type="slidenum">
              <a:rPr lang="en-US" smtClean="0"/>
              <a:t>‹#›</a:t>
            </a:fld>
            <a:endParaRPr lang="en-US"/>
          </a:p>
        </p:txBody>
      </p:sp>
      <p:sp>
        <p:nvSpPr>
          <p:cNvPr id="8" name="Content Placeholder 2"/>
          <p:cNvSpPr>
            <a:spLocks noGrp="1"/>
          </p:cNvSpPr>
          <p:nvPr>
            <p:ph sz="half" idx="13"/>
          </p:nvPr>
        </p:nvSpPr>
        <p:spPr>
          <a:xfrm>
            <a:off x="723900" y="3914170"/>
            <a:ext cx="7707406" cy="2231136"/>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23900" y="1586753"/>
            <a:ext cx="3776472" cy="4583860"/>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A6BE1EF4-31ED-45C2-AC47-F2718A41336B}" type="datetimeFigureOut">
              <a:rPr lang="en-US" smtClean="0"/>
              <a:t>23/03/17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1EACD6-A525-4B49-8009-7F09B4461B46}" type="slidenum">
              <a:rPr lang="en-US" smtClean="0"/>
              <a:t>‹#›</a:t>
            </a:fld>
            <a:endParaRPr lang="en-US"/>
          </a:p>
        </p:txBody>
      </p:sp>
      <p:sp>
        <p:nvSpPr>
          <p:cNvPr id="8" name="Content Placeholder 3"/>
          <p:cNvSpPr>
            <a:spLocks noGrp="1"/>
          </p:cNvSpPr>
          <p:nvPr>
            <p:ph sz="half" idx="2"/>
          </p:nvPr>
        </p:nvSpPr>
        <p:spPr>
          <a:xfrm>
            <a:off x="4648200" y="1586753"/>
            <a:ext cx="3776472" cy="2232212"/>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9" name="Content Placeholder 3"/>
          <p:cNvSpPr>
            <a:spLocks noGrp="1"/>
          </p:cNvSpPr>
          <p:nvPr>
            <p:ph sz="half" idx="14"/>
          </p:nvPr>
        </p:nvSpPr>
        <p:spPr>
          <a:xfrm>
            <a:off x="4648200" y="3913094"/>
            <a:ext cx="3776472" cy="2232212"/>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A6BE1EF4-31ED-45C2-AC47-F2718A41336B}" type="datetimeFigureOut">
              <a:rPr lang="en-US" smtClean="0"/>
              <a:t>23/03/17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1EACD6-A525-4B49-8009-7F09B4461B46}" type="slidenum">
              <a:rPr lang="en-US" smtClean="0"/>
              <a:t>‹#›</a:t>
            </a:fld>
            <a:endParaRPr lang="en-US"/>
          </a:p>
        </p:txBody>
      </p:sp>
      <p:sp>
        <p:nvSpPr>
          <p:cNvPr id="6" name="Content Placeholder 2"/>
          <p:cNvSpPr>
            <a:spLocks noGrp="1"/>
          </p:cNvSpPr>
          <p:nvPr>
            <p:ph sz="half" idx="1"/>
          </p:nvPr>
        </p:nvSpPr>
        <p:spPr>
          <a:xfrm>
            <a:off x="723900" y="1586753"/>
            <a:ext cx="3776472" cy="2232212"/>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Content Placeholder 3"/>
          <p:cNvSpPr>
            <a:spLocks noGrp="1"/>
          </p:cNvSpPr>
          <p:nvPr>
            <p:ph sz="half" idx="2"/>
          </p:nvPr>
        </p:nvSpPr>
        <p:spPr>
          <a:xfrm>
            <a:off x="4648200" y="1586753"/>
            <a:ext cx="3776472" cy="2232212"/>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8" name="Content Placeholder 2"/>
          <p:cNvSpPr>
            <a:spLocks noGrp="1"/>
          </p:cNvSpPr>
          <p:nvPr>
            <p:ph sz="half" idx="13"/>
          </p:nvPr>
        </p:nvSpPr>
        <p:spPr>
          <a:xfrm>
            <a:off x="723900" y="3913094"/>
            <a:ext cx="3776472" cy="2232212"/>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9" name="Content Placeholder 3"/>
          <p:cNvSpPr>
            <a:spLocks noGrp="1"/>
          </p:cNvSpPr>
          <p:nvPr>
            <p:ph sz="half" idx="14"/>
          </p:nvPr>
        </p:nvSpPr>
        <p:spPr>
          <a:xfrm>
            <a:off x="4648200" y="3913094"/>
            <a:ext cx="3776472" cy="2232212"/>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26141" y="314979"/>
            <a:ext cx="7691719" cy="1143000"/>
          </a:xfrm>
          <a:prstGeom prst="rect">
            <a:avLst/>
          </a:prstGeom>
        </p:spPr>
        <p:txBody>
          <a:bodyPr vert="horz" lIns="91440" tIns="45720" rIns="91440" bIns="45720" rtlCol="0" anchor="ctr">
            <a:noAutofit/>
          </a:bodyPr>
          <a:lstStyle/>
          <a:p>
            <a:r>
              <a:rPr/>
              <a:t>Click to edit title style</a:t>
            </a:r>
          </a:p>
        </p:txBody>
      </p:sp>
      <p:sp>
        <p:nvSpPr>
          <p:cNvPr id="3" name="Text Placeholder 2"/>
          <p:cNvSpPr>
            <a:spLocks noGrp="1"/>
          </p:cNvSpPr>
          <p:nvPr>
            <p:ph type="body" idx="1"/>
          </p:nvPr>
        </p:nvSpPr>
        <p:spPr>
          <a:xfrm>
            <a:off x="726141" y="1586753"/>
            <a:ext cx="7691719" cy="457199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400">
                <a:solidFill>
                  <a:schemeClr val="tx1">
                    <a:lumMod val="65000"/>
                    <a:lumOff val="35000"/>
                  </a:schemeClr>
                </a:solidFill>
              </a:defRPr>
            </a:lvl1pPr>
          </a:lstStyle>
          <a:p>
            <a:fld id="{A6BE1EF4-31ED-45C2-AC47-F2718A41336B}" type="datetimeFigureOut">
              <a:rPr lang="en-US" smtClean="0"/>
              <a:t>23/03/17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4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400">
                <a:solidFill>
                  <a:schemeClr val="tx1">
                    <a:lumMod val="65000"/>
                    <a:lumOff val="35000"/>
                  </a:schemeClr>
                </a:solidFill>
              </a:defRPr>
            </a:lvl1pPr>
          </a:lstStyle>
          <a:p>
            <a:fld id="{B51EACD6-A525-4B49-8009-7F09B4461B4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xStyles>
    <p:titleStyle>
      <a:lvl1pPr algn="ctr" defTabSz="914400" rtl="0" eaLnBrk="1" latinLnBrk="0" hangingPunct="1">
        <a:spcBef>
          <a:spcPct val="0"/>
        </a:spcBef>
        <a:buNone/>
        <a:defRPr sz="5400" kern="1200">
          <a:solidFill>
            <a:schemeClr val="tx1">
              <a:lumMod val="85000"/>
              <a:lumOff val="15000"/>
            </a:schemeClr>
          </a:solidFill>
          <a:latin typeface="+mj-lt"/>
          <a:ea typeface="+mj-ea"/>
          <a:cs typeface="+mj-cs"/>
        </a:defRPr>
      </a:lvl1pPr>
    </p:titleStyle>
    <p:bodyStyle>
      <a:lvl1pPr marL="457200" indent="-457200" algn="l" defTabSz="914400" rtl="0" eaLnBrk="1" latinLnBrk="0" hangingPunct="1">
        <a:spcBef>
          <a:spcPts val="2400"/>
        </a:spcBef>
        <a:buSzPct val="90000"/>
        <a:buFont typeface="Wingdings" pitchFamily="2" charset="2"/>
        <a:buChar char="v"/>
        <a:defRPr sz="2400" kern="1200">
          <a:solidFill>
            <a:schemeClr val="tx1">
              <a:lumMod val="75000"/>
              <a:lumOff val="25000"/>
            </a:schemeClr>
          </a:solidFill>
          <a:latin typeface="+mn-lt"/>
          <a:ea typeface="+mn-ea"/>
          <a:cs typeface="+mn-cs"/>
        </a:defRPr>
      </a:lvl1pPr>
      <a:lvl2pPr marL="914400" indent="-457200" algn="l" defTabSz="914400" rtl="0" eaLnBrk="1" latinLnBrk="0" hangingPunct="1">
        <a:spcBef>
          <a:spcPts val="1200"/>
        </a:spcBef>
        <a:buClr>
          <a:schemeClr val="bg1">
            <a:lumMod val="65000"/>
          </a:schemeClr>
        </a:buClr>
        <a:buSzPct val="90000"/>
        <a:buFont typeface="Wingdings" pitchFamily="2" charset="2"/>
        <a:buChar char="v"/>
        <a:defRPr sz="2200" kern="1200">
          <a:solidFill>
            <a:schemeClr val="tx1">
              <a:lumMod val="75000"/>
              <a:lumOff val="25000"/>
            </a:schemeClr>
          </a:solidFill>
          <a:latin typeface="+mn-lt"/>
          <a:ea typeface="+mn-ea"/>
          <a:cs typeface="+mn-cs"/>
        </a:defRPr>
      </a:lvl2pPr>
      <a:lvl3pPr marL="1263650" indent="-349250" algn="l" defTabSz="914400" rtl="0" eaLnBrk="1" latinLnBrk="0" hangingPunct="1">
        <a:spcBef>
          <a:spcPts val="1200"/>
        </a:spcBef>
        <a:buSzPct val="90000"/>
        <a:buFont typeface="Wingdings" pitchFamily="2" charset="2"/>
        <a:buChar char="v"/>
        <a:defRPr sz="2000" kern="1200">
          <a:solidFill>
            <a:schemeClr val="tx1">
              <a:lumMod val="75000"/>
              <a:lumOff val="25000"/>
            </a:schemeClr>
          </a:solidFill>
          <a:latin typeface="+mn-lt"/>
          <a:ea typeface="+mn-ea"/>
          <a:cs typeface="+mn-cs"/>
        </a:defRPr>
      </a:lvl3pPr>
      <a:lvl4pPr marL="1600200" indent="-336550" algn="l" defTabSz="914400" rtl="0" eaLnBrk="1" latinLnBrk="0" hangingPunct="1">
        <a:spcBef>
          <a:spcPts val="1200"/>
        </a:spcBef>
        <a:buClr>
          <a:schemeClr val="bg1">
            <a:lumMod val="65000"/>
          </a:schemeClr>
        </a:buClr>
        <a:buSzPct val="90000"/>
        <a:buFont typeface="Wingdings" pitchFamily="2" charset="2"/>
        <a:buChar char="v"/>
        <a:defRPr sz="1800" kern="1200">
          <a:solidFill>
            <a:schemeClr val="tx1">
              <a:lumMod val="75000"/>
              <a:lumOff val="25000"/>
            </a:schemeClr>
          </a:solidFill>
          <a:latin typeface="+mn-lt"/>
          <a:ea typeface="+mn-ea"/>
          <a:cs typeface="+mn-cs"/>
        </a:defRPr>
      </a:lvl4pPr>
      <a:lvl5pPr marL="1946275" indent="-346075" algn="l" defTabSz="914400" rtl="0" eaLnBrk="1" latinLnBrk="0" hangingPunct="1">
        <a:spcBef>
          <a:spcPts val="1200"/>
        </a:spcBef>
        <a:buSzPct val="90000"/>
        <a:buFont typeface="Wingdings" pitchFamily="2" charset="2"/>
        <a:buChar char="v"/>
        <a:defRPr sz="1800" kern="1200">
          <a:solidFill>
            <a:schemeClr val="tx1">
              <a:lumMod val="75000"/>
              <a:lumOff val="25000"/>
            </a:schemeClr>
          </a:solidFill>
          <a:latin typeface="+mn-lt"/>
          <a:ea typeface="+mn-ea"/>
          <a:cs typeface="+mn-cs"/>
        </a:defRPr>
      </a:lvl5pPr>
      <a:lvl6pPr marL="2290763" indent="-344488" algn="l" defTabSz="914400" rtl="0" eaLnBrk="1" latinLnBrk="0" hangingPunct="1">
        <a:spcBef>
          <a:spcPct val="20000"/>
        </a:spcBef>
        <a:buClr>
          <a:schemeClr val="bg1">
            <a:lumMod val="65000"/>
          </a:schemeClr>
        </a:buClr>
        <a:buSzPct val="90000"/>
        <a:buFont typeface="Wingdings" pitchFamily="2" charset="2"/>
        <a:buChar char="v"/>
        <a:defRPr lang="en-US" sz="1800" kern="1200" dirty="0" smtClean="0">
          <a:solidFill>
            <a:schemeClr val="tx1">
              <a:lumMod val="75000"/>
              <a:lumOff val="25000"/>
            </a:schemeClr>
          </a:solidFill>
          <a:latin typeface="+mn-lt"/>
          <a:ea typeface="+mn-ea"/>
          <a:cs typeface="+mn-cs"/>
        </a:defRPr>
      </a:lvl6pPr>
      <a:lvl7pPr marL="2625725" indent="-344488" algn="l" defTabSz="914400" rtl="0" eaLnBrk="1" latinLnBrk="0" hangingPunct="1">
        <a:spcBef>
          <a:spcPct val="20000"/>
        </a:spcBef>
        <a:buSzPct val="90000"/>
        <a:buFont typeface="Wingdings" pitchFamily="2" charset="2"/>
        <a:buChar char="v"/>
        <a:defRPr lang="en-US" sz="1800" kern="1200" dirty="0" smtClean="0">
          <a:solidFill>
            <a:schemeClr val="tx1">
              <a:lumMod val="75000"/>
              <a:lumOff val="25000"/>
            </a:schemeClr>
          </a:solidFill>
          <a:latin typeface="+mn-lt"/>
          <a:ea typeface="+mn-ea"/>
          <a:cs typeface="+mn-cs"/>
        </a:defRPr>
      </a:lvl7pPr>
      <a:lvl8pPr marL="2970213" indent="-344488" algn="l" defTabSz="914400" rtl="0" eaLnBrk="1" latinLnBrk="0" hangingPunct="1">
        <a:spcBef>
          <a:spcPct val="20000"/>
        </a:spcBef>
        <a:buClr>
          <a:schemeClr val="bg1">
            <a:lumMod val="65000"/>
          </a:schemeClr>
        </a:buClr>
        <a:buSzPct val="90000"/>
        <a:buFont typeface="Wingdings" pitchFamily="2" charset="2"/>
        <a:buChar char="v"/>
        <a:defRPr lang="en-US" sz="1800" kern="1200" dirty="0" smtClean="0">
          <a:solidFill>
            <a:schemeClr val="tx1">
              <a:lumMod val="75000"/>
              <a:lumOff val="25000"/>
            </a:schemeClr>
          </a:solidFill>
          <a:latin typeface="+mn-lt"/>
          <a:ea typeface="+mn-ea"/>
          <a:cs typeface="+mn-cs"/>
        </a:defRPr>
      </a:lvl8pPr>
      <a:lvl9pPr marL="3313113" indent="-344488" algn="l" defTabSz="914400" rtl="0" eaLnBrk="1" latinLnBrk="0" hangingPunct="1">
        <a:spcBef>
          <a:spcPct val="20000"/>
        </a:spcBef>
        <a:buSzPct val="90000"/>
        <a:buFont typeface="Wingdings" pitchFamily="2" charset="2"/>
        <a:buChar char="v"/>
        <a:defRPr lang="en-US" sz="1800" kern="1200" dirty="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Blackjack</a:t>
            </a:r>
            <a:endParaRPr lang="en-US" dirty="0"/>
          </a:p>
        </p:txBody>
      </p:sp>
      <p:sp>
        <p:nvSpPr>
          <p:cNvPr id="3" name="Subtitle 2"/>
          <p:cNvSpPr>
            <a:spLocks noGrp="1"/>
          </p:cNvSpPr>
          <p:nvPr>
            <p:ph type="subTitle" idx="1"/>
          </p:nvPr>
        </p:nvSpPr>
        <p:spPr>
          <a:xfrm>
            <a:off x="1709569" y="3380013"/>
            <a:ext cx="5724862" cy="1007200"/>
          </a:xfrm>
        </p:spPr>
        <p:txBody>
          <a:bodyPr/>
          <a:lstStyle/>
          <a:p>
            <a:r>
              <a:rPr lang="en-US" dirty="0" smtClean="0"/>
              <a:t>Vikramaditya </a:t>
            </a:r>
            <a:r>
              <a:rPr lang="en-US" dirty="0" err="1" smtClean="0"/>
              <a:t>Jakkula</a:t>
            </a:r>
            <a:endParaRPr lang="en-US" dirty="0"/>
          </a:p>
        </p:txBody>
      </p:sp>
    </p:spTree>
    <p:extLst>
      <p:ext uri="{BB962C8B-B14F-4D97-AF65-F5344CB8AC3E}">
        <p14:creationId xmlns:p14="http://schemas.microsoft.com/office/powerpoint/2010/main" val="4261301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Black Jack</a:t>
            </a:r>
            <a:endParaRPr lang="en-US" dirty="0"/>
          </a:p>
        </p:txBody>
      </p:sp>
      <p:sp>
        <p:nvSpPr>
          <p:cNvPr id="3" name="Content Placeholder 2"/>
          <p:cNvSpPr>
            <a:spLocks noGrp="1"/>
          </p:cNvSpPr>
          <p:nvPr>
            <p:ph idx="1"/>
          </p:nvPr>
        </p:nvSpPr>
        <p:spPr/>
        <p:txBody>
          <a:bodyPr>
            <a:normAutofit fontScale="92500" lnSpcReduction="10000"/>
          </a:bodyPr>
          <a:lstStyle/>
          <a:p>
            <a:r>
              <a:rPr lang="en-US" dirty="0"/>
              <a:t>Blackjack or twenty-one is a card game where the player attempts to beat the dealer, by obtaining a sum of card values that is equal to or less than 21 so that his total is higher than the dealer's. The probabilistic nature of the game makes it an interesting test bed problem for learning algorithms, though the problem of learning a good playing strategy is not obvious. Learning with a teacher system is not very useful since the target outputs for a given stage of the game are not known. Instead, the learning system has to explore different actions and develop a certain strategy by selectively retaining the actions that maximize the player's performance. We have explored the use of blackjack as a test bed for learning strategies in neural networks. </a:t>
            </a:r>
            <a:endParaRPr lang="en-US" dirty="0"/>
          </a:p>
          <a:p>
            <a:endParaRPr lang="en-US" dirty="0"/>
          </a:p>
        </p:txBody>
      </p:sp>
    </p:spTree>
    <p:extLst>
      <p:ext uri="{BB962C8B-B14F-4D97-AF65-F5344CB8AC3E}">
        <p14:creationId xmlns:p14="http://schemas.microsoft.com/office/powerpoint/2010/main" val="2843824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US" dirty="0"/>
          </a:p>
        </p:txBody>
      </p:sp>
      <p:sp>
        <p:nvSpPr>
          <p:cNvPr id="3" name="Content Placeholder 2"/>
          <p:cNvSpPr>
            <a:spLocks noGrp="1"/>
          </p:cNvSpPr>
          <p:nvPr>
            <p:ph idx="1"/>
          </p:nvPr>
        </p:nvSpPr>
        <p:spPr/>
        <p:txBody>
          <a:bodyPr/>
          <a:lstStyle/>
          <a:p>
            <a:r>
              <a:rPr lang="en-US" dirty="0"/>
              <a:t>One of the goals of this project is to develop a better strategy for the dealer with ANN and reinforcement signaling (reward mechanism) that makes the Dealer’s learn its environment rather than simple standard rule, and, the new strategy will have a higher wining percentage. We also include two ways of dealer exploring its strategies and also compare them. </a:t>
            </a:r>
            <a:endParaRPr lang="en-US" dirty="0"/>
          </a:p>
          <a:p>
            <a:endParaRPr lang="en-US" dirty="0"/>
          </a:p>
        </p:txBody>
      </p:sp>
    </p:spTree>
    <p:extLst>
      <p:ext uri="{BB962C8B-B14F-4D97-AF65-F5344CB8AC3E}">
        <p14:creationId xmlns:p14="http://schemas.microsoft.com/office/powerpoint/2010/main" val="2357929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Reinforcement Signal</a:t>
            </a:r>
            <a:endParaRPr lang="en-US" dirty="0"/>
          </a:p>
        </p:txBody>
      </p:sp>
      <p:pic>
        <p:nvPicPr>
          <p:cNvPr id="4" name="Content Placeholder 3"/>
          <p:cNvPicPr>
            <a:picLocks noGrp="1" noChangeAspect="1"/>
          </p:cNvPicPr>
          <p:nvPr>
            <p:ph idx="1"/>
          </p:nvPr>
        </p:nvPicPr>
        <p:blipFill>
          <a:blip r:embed="rId2"/>
          <a:srcRect l="14544" r="14544"/>
          <a:stretch>
            <a:fillRect/>
          </a:stretch>
        </p:blipFill>
        <p:spPr>
          <a:xfrm>
            <a:off x="932487" y="1586754"/>
            <a:ext cx="7485373" cy="4449346"/>
          </a:xfrm>
        </p:spPr>
      </p:pic>
    </p:spTree>
    <p:extLst>
      <p:ext uri="{BB962C8B-B14F-4D97-AF65-F5344CB8AC3E}">
        <p14:creationId xmlns:p14="http://schemas.microsoft.com/office/powerpoint/2010/main" val="2714327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pic>
        <p:nvPicPr>
          <p:cNvPr id="5" name="Picture 4"/>
          <p:cNvPicPr>
            <a:picLocks noChangeAspect="1"/>
          </p:cNvPicPr>
          <p:nvPr/>
        </p:nvPicPr>
        <p:blipFill>
          <a:blip r:embed="rId2"/>
          <a:stretch>
            <a:fillRect/>
          </a:stretch>
        </p:blipFill>
        <p:spPr>
          <a:xfrm>
            <a:off x="302539" y="1669025"/>
            <a:ext cx="4635500" cy="2832100"/>
          </a:xfrm>
          <a:prstGeom prst="rect">
            <a:avLst/>
          </a:prstGeom>
        </p:spPr>
      </p:pic>
      <p:pic>
        <p:nvPicPr>
          <p:cNvPr id="7" name="Picture 6"/>
          <p:cNvPicPr>
            <a:picLocks noChangeAspect="1"/>
          </p:cNvPicPr>
          <p:nvPr/>
        </p:nvPicPr>
        <p:blipFill>
          <a:blip r:embed="rId3"/>
          <a:stretch>
            <a:fillRect/>
          </a:stretch>
        </p:blipFill>
        <p:spPr>
          <a:xfrm>
            <a:off x="4143271" y="3874676"/>
            <a:ext cx="4876800" cy="2857500"/>
          </a:xfrm>
          <a:prstGeom prst="rect">
            <a:avLst/>
          </a:prstGeom>
        </p:spPr>
      </p:pic>
    </p:spTree>
    <p:extLst>
      <p:ext uri="{BB962C8B-B14F-4D97-AF65-F5344CB8AC3E}">
        <p14:creationId xmlns:p14="http://schemas.microsoft.com/office/powerpoint/2010/main" val="1992145487"/>
      </p:ext>
    </p:extLst>
  </p:cSld>
  <p:clrMapOvr>
    <a:masterClrMapping/>
  </p:clrMapOvr>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Venture">
  <a:themeElements>
    <a:clrScheme name="Venture">
      <a:dk1>
        <a:sysClr val="windowText" lastClr="000000"/>
      </a:dk1>
      <a:lt1>
        <a:sysClr val="window" lastClr="FFFFFF"/>
      </a:lt1>
      <a:dk2>
        <a:srgbClr val="738450"/>
      </a:dk2>
      <a:lt2>
        <a:srgbClr val="E8E9D1"/>
      </a:lt2>
      <a:accent1>
        <a:srgbClr val="9EB060"/>
      </a:accent1>
      <a:accent2>
        <a:srgbClr val="D09A08"/>
      </a:accent2>
      <a:accent3>
        <a:srgbClr val="F2EC86"/>
      </a:accent3>
      <a:accent4>
        <a:srgbClr val="824F1C"/>
      </a:accent4>
      <a:accent5>
        <a:srgbClr val="511818"/>
      </a:accent5>
      <a:accent6>
        <a:srgbClr val="553876"/>
      </a:accent6>
      <a:hlink>
        <a:srgbClr val="929547"/>
      </a:hlink>
      <a:folHlink>
        <a:srgbClr val="56633C"/>
      </a:folHlink>
    </a:clrScheme>
    <a:fontScheme name="Venture">
      <a:majorFont>
        <a:latin typeface="Calisto MT"/>
        <a:ea typeface=""/>
        <a:cs typeface=""/>
        <a:font script="Jpan" typeface="ＭＳ Ｐ明朝"/>
      </a:majorFont>
      <a:minorFont>
        <a:latin typeface="Calisto MT"/>
        <a:ea typeface=""/>
        <a:cs typeface=""/>
        <a:font script="Jpan" typeface="ＭＳ Ｐ明朝"/>
      </a:minorFont>
    </a:fontScheme>
    <a:fmtScheme name="Venture">
      <a:fillStyleLst>
        <a:solidFill>
          <a:schemeClr val="phClr"/>
        </a:solidFill>
        <a:blipFill rotWithShape="1">
          <a:blip xmlns:r="http://schemas.openxmlformats.org/officeDocument/2006/relationships" r:embed="rId1">
            <a:duotone>
              <a:schemeClr val="phClr">
                <a:shade val="30000"/>
                <a:alpha val="50000"/>
                <a:satMod val="150000"/>
              </a:schemeClr>
              <a:schemeClr val="phClr">
                <a:tint val="50000"/>
                <a:alpha val="10000"/>
                <a:satMod val="150000"/>
              </a:schemeClr>
            </a:duotone>
          </a:blip>
          <a:stretch/>
        </a:blipFill>
        <a:blipFill rotWithShape="1">
          <a:blip xmlns:r="http://schemas.openxmlformats.org/officeDocument/2006/relationships" r:embed="rId2">
            <a:duotone>
              <a:schemeClr val="phClr">
                <a:shade val="30000"/>
                <a:alpha val="50000"/>
                <a:satMod val="150000"/>
              </a:schemeClr>
              <a:schemeClr val="phClr">
                <a:tint val="50000"/>
                <a:alpha val="10000"/>
                <a:satMod val="150000"/>
              </a:schemeClr>
            </a:duotone>
          </a:blip>
          <a:stretch/>
        </a:blipFill>
      </a:fillStyleLst>
      <a:lnStyleLst>
        <a:ln w="19050" cap="flat" cmpd="sng" algn="ctr">
          <a:solidFill>
            <a:schemeClr val="phClr">
              <a:shade val="95000"/>
              <a:satMod val="105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innerShdw blurRad="76200" dist="25400" dir="13500000">
              <a:srgbClr val="4B4B4B">
                <a:alpha val="75000"/>
              </a:srgbClr>
            </a:innerShdw>
          </a:effectLst>
        </a:effectStyle>
      </a:effectStyleLst>
      <a:bgFillStyleLst>
        <a:solidFill>
          <a:schemeClr val="phClr"/>
        </a:solidFill>
        <a:blipFill rotWithShape="1">
          <a:blip xmlns:r="http://schemas.openxmlformats.org/officeDocument/2006/relationships" r:embed="rId3">
            <a:duotone>
              <a:schemeClr val="phClr">
                <a:shade val="10000"/>
                <a:alpha val="30000"/>
                <a:satMod val="60000"/>
              </a:schemeClr>
              <a:schemeClr val="phClr">
                <a:tint val="20000"/>
                <a:alpha val="5000"/>
                <a:satMod val="300000"/>
              </a:schemeClr>
            </a:duotone>
          </a:blip>
          <a:stretch/>
        </a:blipFill>
        <a:blipFill rotWithShape="1">
          <a:blip xmlns:r="http://schemas.openxmlformats.org/officeDocument/2006/relationships" r:embed="rId4">
            <a:duotone>
              <a:schemeClr val="phClr">
                <a:shade val="30000"/>
                <a:alpha val="50000"/>
                <a:satMod val="150000"/>
              </a:schemeClr>
              <a:schemeClr val="phClr">
                <a:tint val="50000"/>
                <a:alpha val="10000"/>
                <a:satMod val="15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Venture.thmx</Template>
  <TotalTime>9</TotalTime>
  <Words>215</Words>
  <Application>Microsoft Macintosh PowerPoint</Application>
  <PresentationFormat>On-screen Show (4:3)</PresentationFormat>
  <Paragraphs>8</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Venture</vt:lpstr>
      <vt:lpstr>Blackjack</vt:lpstr>
      <vt:lpstr>Black Jack</vt:lpstr>
      <vt:lpstr>Goal</vt:lpstr>
      <vt:lpstr>Reinforcement Signal</vt:lpstr>
      <vt:lpstr>Result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Blackjack</dc:title>
  <dc:creator>Vikramaditya</dc:creator>
  <cp:lastModifiedBy>Vikramaditya</cp:lastModifiedBy>
  <cp:revision>2</cp:revision>
  <dcterms:created xsi:type="dcterms:W3CDTF">2017-03-23T11:27:08Z</dcterms:created>
  <dcterms:modified xsi:type="dcterms:W3CDTF">2017-03-23T11:36:47Z</dcterms:modified>
</cp:coreProperties>
</file>