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1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7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20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0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05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6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1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015A-5C76-46C4-9DB5-3CCCFE8E563C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19A88-A324-4DA7-B37E-C5E440B1D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1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5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Agarwal</dc:creator>
  <cp:lastModifiedBy>Vikram Agarwal</cp:lastModifiedBy>
  <cp:revision>1</cp:revision>
  <dcterms:created xsi:type="dcterms:W3CDTF">2017-12-04T12:15:51Z</dcterms:created>
  <dcterms:modified xsi:type="dcterms:W3CDTF">2017-12-04T12:17:14Z</dcterms:modified>
</cp:coreProperties>
</file>