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Figtree"/>
      <p:regular r:id="rId32"/>
      <p:bold r:id="rId33"/>
      <p:italic r:id="rId34"/>
      <p:boldItalic r:id="rId35"/>
    </p:embeddedFont>
    <p:embeddedFont>
      <p:font typeface="Anaheim"/>
      <p:regular r:id="rId36"/>
      <p:bold r:id="rId37"/>
    </p:embeddedFont>
    <p:embeddedFont>
      <p:font typeface="Lora"/>
      <p:regular r:id="rId38"/>
      <p:bold r:id="rId39"/>
      <p:italic r:id="rId40"/>
      <p:boldItalic r:id="rId41"/>
    </p:embeddedFont>
    <p:embeddedFont>
      <p:font typeface="DM Sans"/>
      <p:regular r:id="rId42"/>
      <p:bold r:id="rId43"/>
      <p:italic r:id="rId44"/>
      <p:boldItalic r:id="rId45"/>
    </p:embeddedFont>
    <p:embeddedFont>
      <p:font typeface="Questrial"/>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6.xml"/><Relationship Id="rId42" Type="http://schemas.openxmlformats.org/officeDocument/2006/relationships/font" Target="fonts/DMSans-regular.fntdata"/><Relationship Id="rId41" Type="http://schemas.openxmlformats.org/officeDocument/2006/relationships/font" Target="fonts/Lora-boldItalic.fntdata"/><Relationship Id="rId22" Type="http://schemas.openxmlformats.org/officeDocument/2006/relationships/slide" Target="slides/slide18.xml"/><Relationship Id="rId44" Type="http://schemas.openxmlformats.org/officeDocument/2006/relationships/font" Target="fonts/DMSans-italic.fntdata"/><Relationship Id="rId21" Type="http://schemas.openxmlformats.org/officeDocument/2006/relationships/slide" Target="slides/slide17.xml"/><Relationship Id="rId43" Type="http://schemas.openxmlformats.org/officeDocument/2006/relationships/font" Target="fonts/DMSans-bold.fntdata"/><Relationship Id="rId24" Type="http://schemas.openxmlformats.org/officeDocument/2006/relationships/slide" Target="slides/slide20.xml"/><Relationship Id="rId46" Type="http://schemas.openxmlformats.org/officeDocument/2006/relationships/font" Target="fonts/Questrial-regular.fntdata"/><Relationship Id="rId23" Type="http://schemas.openxmlformats.org/officeDocument/2006/relationships/slide" Target="slides/slide19.xml"/><Relationship Id="rId45"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Figtree-bold.fntdata"/><Relationship Id="rId10" Type="http://schemas.openxmlformats.org/officeDocument/2006/relationships/slide" Target="slides/slide6.xml"/><Relationship Id="rId32" Type="http://schemas.openxmlformats.org/officeDocument/2006/relationships/font" Target="fonts/Figtree-regular.fntdata"/><Relationship Id="rId13" Type="http://schemas.openxmlformats.org/officeDocument/2006/relationships/slide" Target="slides/slide9.xml"/><Relationship Id="rId35" Type="http://schemas.openxmlformats.org/officeDocument/2006/relationships/font" Target="fonts/Figtree-boldItalic.fntdata"/><Relationship Id="rId12" Type="http://schemas.openxmlformats.org/officeDocument/2006/relationships/slide" Target="slides/slide8.xml"/><Relationship Id="rId34" Type="http://schemas.openxmlformats.org/officeDocument/2006/relationships/font" Target="fonts/Figtree-italic.fntdata"/><Relationship Id="rId15" Type="http://schemas.openxmlformats.org/officeDocument/2006/relationships/slide" Target="slides/slide11.xml"/><Relationship Id="rId37" Type="http://schemas.openxmlformats.org/officeDocument/2006/relationships/font" Target="fonts/Anaheim-bold.fntdata"/><Relationship Id="rId14" Type="http://schemas.openxmlformats.org/officeDocument/2006/relationships/slide" Target="slides/slide10.xml"/><Relationship Id="rId36" Type="http://schemas.openxmlformats.org/officeDocument/2006/relationships/font" Target="fonts/Anaheim-regular.fntdata"/><Relationship Id="rId17" Type="http://schemas.openxmlformats.org/officeDocument/2006/relationships/slide" Target="slides/slide13.xml"/><Relationship Id="rId39" Type="http://schemas.openxmlformats.org/officeDocument/2006/relationships/font" Target="fonts/Lora-bold.fntdata"/><Relationship Id="rId16" Type="http://schemas.openxmlformats.org/officeDocument/2006/relationships/slide" Target="slides/slide12.xml"/><Relationship Id="rId38" Type="http://schemas.openxmlformats.org/officeDocument/2006/relationships/font" Target="fonts/Lor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b9533e853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b9533e853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b9533e853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b9533e853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1b9533e853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1b9533e853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b9533e853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b9533e853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b9533e853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b9533e853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b9533e853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b9533e853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b9533e853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b9533e853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b9533e853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b9533e853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b9533e85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b9533e85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1b9533e853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1b9533e853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b9533e85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b9533e85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b9533e853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b9533e853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b9533e853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b9533e853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b9533e853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b9533e853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1b9533e85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1b9533e85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b9533e853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b9533e853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b9533e853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b9533e853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b9533e85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b9533e85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b9533e8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b9533e8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b9533e85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b9533e85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cc6fa5e3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cc6fa5e3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b9533e85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b9533e85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b9533e853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b9533e853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788063"/>
            <a:ext cx="4894800" cy="1473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b="0"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244975" y="2626313"/>
            <a:ext cx="2185800" cy="654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solidFill>
                  <a:schemeClr val="dk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blip>
          <a:stretch>
            <a:fillRect/>
          </a:stretch>
        </p:blipFill>
        <p:spPr>
          <a:xfrm>
            <a:off x="7358401" y="-297450"/>
            <a:ext cx="1981200" cy="2027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838800"/>
            <a:ext cx="4757100" cy="10956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b="1"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 name="Google Shape;52;p11"/>
          <p:cNvSpPr txBox="1"/>
          <p:nvPr>
            <p:ph idx="1" type="subTitle"/>
          </p:nvPr>
        </p:nvSpPr>
        <p:spPr>
          <a:xfrm>
            <a:off x="713225" y="2010604"/>
            <a:ext cx="4757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53" name="Google Shape;53;p11"/>
          <p:cNvPicPr preferRelativeResize="0"/>
          <p:nvPr/>
        </p:nvPicPr>
        <p:blipFill>
          <a:blip r:embed="rId2">
            <a:alphaModFix/>
          </a:blip>
          <a:stretch>
            <a:fillRect/>
          </a:stretch>
        </p:blipFill>
        <p:spPr>
          <a:xfrm>
            <a:off x="7358401" y="-297450"/>
            <a:ext cx="1981200" cy="2027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 name="Shape 55"/>
        <p:cNvGrpSpPr/>
        <p:nvPr/>
      </p:nvGrpSpPr>
      <p:grpSpPr>
        <a:xfrm>
          <a:off x="0" y="0"/>
          <a:ext cx="0" cy="0"/>
          <a:chOff x="0" y="0"/>
          <a:chExt cx="0" cy="0"/>
        </a:xfrm>
      </p:grpSpPr>
      <p:grpSp>
        <p:nvGrpSpPr>
          <p:cNvPr id="56" name="Google Shape;56;p13"/>
          <p:cNvGrpSpPr/>
          <p:nvPr/>
        </p:nvGrpSpPr>
        <p:grpSpPr>
          <a:xfrm>
            <a:off x="-304775" y="-133351"/>
            <a:ext cx="10705675" cy="5793351"/>
            <a:chOff x="-304775" y="-133351"/>
            <a:chExt cx="10705675" cy="5793351"/>
          </a:xfrm>
        </p:grpSpPr>
        <p:pic>
          <p:nvPicPr>
            <p:cNvPr id="57" name="Google Shape;57;p13"/>
            <p:cNvPicPr preferRelativeResize="0"/>
            <p:nvPr/>
          </p:nvPicPr>
          <p:blipFill rotWithShape="1">
            <a:blip r:embed="rId2">
              <a:alphaModFix/>
            </a:blip>
            <a:srcRect b="0" l="0" r="0" t="60366"/>
            <a:stretch/>
          </p:blipFill>
          <p:spPr>
            <a:xfrm flipH="1">
              <a:off x="-304775" y="-133351"/>
              <a:ext cx="9144001" cy="672850"/>
            </a:xfrm>
            <a:prstGeom prst="rect">
              <a:avLst/>
            </a:prstGeom>
            <a:noFill/>
            <a:ln>
              <a:noFill/>
            </a:ln>
          </p:spPr>
        </p:pic>
        <p:pic>
          <p:nvPicPr>
            <p:cNvPr id="58" name="Google Shape;58;p13"/>
            <p:cNvPicPr preferRelativeResize="0"/>
            <p:nvPr/>
          </p:nvPicPr>
          <p:blipFill>
            <a:blip r:embed="rId3">
              <a:alphaModFix/>
            </a:blip>
            <a:stretch>
              <a:fillRect/>
            </a:stretch>
          </p:blipFill>
          <p:spPr>
            <a:xfrm rot="5400000">
              <a:off x="7952975" y="3212075"/>
              <a:ext cx="2419350" cy="2476500"/>
            </a:xfrm>
            <a:prstGeom prst="rect">
              <a:avLst/>
            </a:prstGeom>
            <a:noFill/>
            <a:ln>
              <a:noFill/>
            </a:ln>
          </p:spPr>
        </p:pic>
      </p:grpSp>
      <p:sp>
        <p:nvSpPr>
          <p:cNvPr id="59" name="Google Shape;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b="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0" name="Google Shape;60;p13"/>
          <p:cNvSpPr txBox="1"/>
          <p:nvPr>
            <p:ph idx="1" type="subTitle"/>
          </p:nvPr>
        </p:nvSpPr>
        <p:spPr>
          <a:xfrm>
            <a:off x="1591950" y="281440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3"/>
          <p:cNvSpPr txBox="1"/>
          <p:nvPr>
            <p:ph idx="2" type="subTitle"/>
          </p:nvPr>
        </p:nvSpPr>
        <p:spPr>
          <a:xfrm>
            <a:off x="1591950" y="170950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 name="Google Shape;62;p13"/>
          <p:cNvSpPr txBox="1"/>
          <p:nvPr>
            <p:ph idx="3" type="subTitle"/>
          </p:nvPr>
        </p:nvSpPr>
        <p:spPr>
          <a:xfrm>
            <a:off x="1591950" y="391930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idx="4" type="subTitle"/>
          </p:nvPr>
        </p:nvSpPr>
        <p:spPr>
          <a:xfrm>
            <a:off x="5344800" y="170950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3"/>
          <p:cNvSpPr txBox="1"/>
          <p:nvPr>
            <p:ph idx="5" type="subTitle"/>
          </p:nvPr>
        </p:nvSpPr>
        <p:spPr>
          <a:xfrm>
            <a:off x="5344800" y="281440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3"/>
          <p:cNvSpPr txBox="1"/>
          <p:nvPr>
            <p:ph idx="6" type="subTitle"/>
          </p:nvPr>
        </p:nvSpPr>
        <p:spPr>
          <a:xfrm>
            <a:off x="5344800" y="391930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hasCustomPrompt="1" idx="7" type="title"/>
          </p:nvPr>
        </p:nvSpPr>
        <p:spPr>
          <a:xfrm>
            <a:off x="720000" y="1345001"/>
            <a:ext cx="734700" cy="484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8" type="title"/>
          </p:nvPr>
        </p:nvSpPr>
        <p:spPr>
          <a:xfrm>
            <a:off x="4472850" y="2449906"/>
            <a:ext cx="734700" cy="484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hasCustomPrompt="1" idx="9" type="title"/>
          </p:nvPr>
        </p:nvSpPr>
        <p:spPr>
          <a:xfrm>
            <a:off x="4472850" y="1345001"/>
            <a:ext cx="734700" cy="484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hasCustomPrompt="1" idx="13" type="title"/>
          </p:nvPr>
        </p:nvSpPr>
        <p:spPr>
          <a:xfrm>
            <a:off x="720000" y="2449906"/>
            <a:ext cx="734700" cy="484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hasCustomPrompt="1" idx="14" type="title"/>
          </p:nvPr>
        </p:nvSpPr>
        <p:spPr>
          <a:xfrm>
            <a:off x="4472850" y="3554800"/>
            <a:ext cx="734700" cy="484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hasCustomPrompt="1" idx="15" type="title"/>
          </p:nvPr>
        </p:nvSpPr>
        <p:spPr>
          <a:xfrm>
            <a:off x="720000" y="3554800"/>
            <a:ext cx="734700" cy="484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16" type="subTitle"/>
          </p:nvPr>
        </p:nvSpPr>
        <p:spPr>
          <a:xfrm>
            <a:off x="1591950" y="13450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3" name="Google Shape;73;p13"/>
          <p:cNvSpPr txBox="1"/>
          <p:nvPr>
            <p:ph idx="17" type="subTitle"/>
          </p:nvPr>
        </p:nvSpPr>
        <p:spPr>
          <a:xfrm>
            <a:off x="1591950" y="24499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4" name="Google Shape;74;p13"/>
          <p:cNvSpPr txBox="1"/>
          <p:nvPr>
            <p:ph idx="18" type="subTitle"/>
          </p:nvPr>
        </p:nvSpPr>
        <p:spPr>
          <a:xfrm>
            <a:off x="5344800" y="2449906"/>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5" name="Google Shape;75;p13"/>
          <p:cNvSpPr txBox="1"/>
          <p:nvPr>
            <p:ph idx="19" type="subTitle"/>
          </p:nvPr>
        </p:nvSpPr>
        <p:spPr>
          <a:xfrm>
            <a:off x="1591950" y="35548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6" name="Google Shape;76;p13"/>
          <p:cNvSpPr txBox="1"/>
          <p:nvPr>
            <p:ph idx="20" type="subTitle"/>
          </p:nvPr>
        </p:nvSpPr>
        <p:spPr>
          <a:xfrm>
            <a:off x="5344800" y="1345001"/>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7" name="Google Shape;77;p13"/>
          <p:cNvSpPr txBox="1"/>
          <p:nvPr>
            <p:ph idx="21" type="subTitle"/>
          </p:nvPr>
        </p:nvSpPr>
        <p:spPr>
          <a:xfrm>
            <a:off x="5344800" y="35548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8" name="Shape 78"/>
        <p:cNvGrpSpPr/>
        <p:nvPr/>
      </p:nvGrpSpPr>
      <p:grpSpPr>
        <a:xfrm>
          <a:off x="0" y="0"/>
          <a:ext cx="0" cy="0"/>
          <a:chOff x="0" y="0"/>
          <a:chExt cx="0" cy="0"/>
        </a:xfrm>
      </p:grpSpPr>
      <p:sp>
        <p:nvSpPr>
          <p:cNvPr id="79" name="Google Shape;79;p14"/>
          <p:cNvSpPr txBox="1"/>
          <p:nvPr>
            <p:ph type="title"/>
          </p:nvPr>
        </p:nvSpPr>
        <p:spPr>
          <a:xfrm>
            <a:off x="713225" y="2940300"/>
            <a:ext cx="4397700" cy="43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0" name="Google Shape;80;p14"/>
          <p:cNvSpPr txBox="1"/>
          <p:nvPr>
            <p:ph idx="1" type="subTitle"/>
          </p:nvPr>
        </p:nvSpPr>
        <p:spPr>
          <a:xfrm>
            <a:off x="713225" y="1198700"/>
            <a:ext cx="6691200" cy="156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81" name="Google Shape;81;p14"/>
          <p:cNvPicPr preferRelativeResize="0"/>
          <p:nvPr/>
        </p:nvPicPr>
        <p:blipFill>
          <a:blip r:embed="rId2">
            <a:alphaModFix/>
          </a:blip>
          <a:stretch>
            <a:fillRect/>
          </a:stretch>
        </p:blipFill>
        <p:spPr>
          <a:xfrm flipH="1">
            <a:off x="-413549" y="-792750"/>
            <a:ext cx="1981200" cy="20279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2" name="Shape 82"/>
        <p:cNvGrpSpPr/>
        <p:nvPr/>
      </p:nvGrpSpPr>
      <p:grpSpPr>
        <a:xfrm>
          <a:off x="0" y="0"/>
          <a:ext cx="0" cy="0"/>
          <a:chOff x="0" y="0"/>
          <a:chExt cx="0" cy="0"/>
        </a:xfrm>
      </p:grpSpPr>
      <p:grpSp>
        <p:nvGrpSpPr>
          <p:cNvPr id="83" name="Google Shape;83;p15"/>
          <p:cNvGrpSpPr/>
          <p:nvPr/>
        </p:nvGrpSpPr>
        <p:grpSpPr>
          <a:xfrm>
            <a:off x="-610316" y="-95250"/>
            <a:ext cx="3631132" cy="7151546"/>
            <a:chOff x="-610316" y="-95250"/>
            <a:chExt cx="3631132" cy="7151546"/>
          </a:xfrm>
        </p:grpSpPr>
        <p:pic>
          <p:nvPicPr>
            <p:cNvPr id="84" name="Google Shape;84;p15"/>
            <p:cNvPicPr preferRelativeResize="0"/>
            <p:nvPr/>
          </p:nvPicPr>
          <p:blipFill rotWithShape="1">
            <a:blip r:embed="rId2">
              <a:alphaModFix/>
            </a:blip>
            <a:srcRect b="10384" l="0" r="12945" t="48973"/>
            <a:stretch/>
          </p:blipFill>
          <p:spPr>
            <a:xfrm flipH="1">
              <a:off x="-114300" y="-95250"/>
              <a:ext cx="2562900" cy="1224750"/>
            </a:xfrm>
            <a:prstGeom prst="rect">
              <a:avLst/>
            </a:prstGeom>
            <a:noFill/>
            <a:ln>
              <a:noFill/>
            </a:ln>
          </p:spPr>
        </p:pic>
        <p:pic>
          <p:nvPicPr>
            <p:cNvPr id="85" name="Google Shape;85;p15"/>
            <p:cNvPicPr preferRelativeResize="0"/>
            <p:nvPr/>
          </p:nvPicPr>
          <p:blipFill rotWithShape="1">
            <a:blip r:embed="rId2">
              <a:alphaModFix/>
            </a:blip>
            <a:srcRect b="10381" l="0" r="0" t="12942"/>
            <a:stretch/>
          </p:blipFill>
          <p:spPr>
            <a:xfrm flipH="1" rot="-7672025">
              <a:off x="-266700" y="4029825"/>
              <a:ext cx="2943900" cy="2310600"/>
            </a:xfrm>
            <a:prstGeom prst="rect">
              <a:avLst/>
            </a:prstGeom>
            <a:noFill/>
            <a:ln>
              <a:noFill/>
            </a:ln>
          </p:spPr>
        </p:pic>
      </p:grpSp>
      <p:sp>
        <p:nvSpPr>
          <p:cNvPr id="86" name="Google Shape;86;p15"/>
          <p:cNvSpPr txBox="1"/>
          <p:nvPr>
            <p:ph type="title"/>
          </p:nvPr>
        </p:nvSpPr>
        <p:spPr>
          <a:xfrm>
            <a:off x="720000" y="1231800"/>
            <a:ext cx="3595200" cy="1694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7" name="Google Shape;87;p15"/>
          <p:cNvSpPr txBox="1"/>
          <p:nvPr>
            <p:ph idx="1" type="subTitle"/>
          </p:nvPr>
        </p:nvSpPr>
        <p:spPr>
          <a:xfrm>
            <a:off x="720000" y="2925600"/>
            <a:ext cx="3595200" cy="98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5"/>
          <p:cNvSpPr/>
          <p:nvPr>
            <p:ph idx="2" type="pic"/>
          </p:nvPr>
        </p:nvSpPr>
        <p:spPr>
          <a:xfrm>
            <a:off x="4990950" y="0"/>
            <a:ext cx="4153200"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9" name="Shape 89"/>
        <p:cNvGrpSpPr/>
        <p:nvPr/>
      </p:nvGrpSpPr>
      <p:grpSpPr>
        <a:xfrm>
          <a:off x="0" y="0"/>
          <a:ext cx="0" cy="0"/>
          <a:chOff x="0" y="0"/>
          <a:chExt cx="0" cy="0"/>
        </a:xfrm>
      </p:grpSpPr>
      <p:grpSp>
        <p:nvGrpSpPr>
          <p:cNvPr id="90" name="Google Shape;90;p16"/>
          <p:cNvGrpSpPr/>
          <p:nvPr/>
        </p:nvGrpSpPr>
        <p:grpSpPr>
          <a:xfrm>
            <a:off x="-171450" y="-121200"/>
            <a:ext cx="9649500" cy="5398050"/>
            <a:chOff x="-171450" y="-121200"/>
            <a:chExt cx="9649500" cy="5398050"/>
          </a:xfrm>
        </p:grpSpPr>
        <p:pic>
          <p:nvPicPr>
            <p:cNvPr id="91" name="Google Shape;91;p16"/>
            <p:cNvPicPr preferRelativeResize="0"/>
            <p:nvPr/>
          </p:nvPicPr>
          <p:blipFill rotWithShape="1">
            <a:blip r:embed="rId2">
              <a:alphaModFix/>
            </a:blip>
            <a:srcRect b="52455" l="10128" r="35001" t="0"/>
            <a:stretch/>
          </p:blipFill>
          <p:spPr>
            <a:xfrm flipH="1">
              <a:off x="-171450" y="3756725"/>
              <a:ext cx="9448800" cy="1520125"/>
            </a:xfrm>
            <a:prstGeom prst="rect">
              <a:avLst/>
            </a:prstGeom>
            <a:noFill/>
            <a:ln>
              <a:noFill/>
            </a:ln>
          </p:spPr>
        </p:pic>
        <p:pic>
          <p:nvPicPr>
            <p:cNvPr id="92" name="Google Shape;92;p16"/>
            <p:cNvPicPr preferRelativeResize="0"/>
            <p:nvPr/>
          </p:nvPicPr>
          <p:blipFill rotWithShape="1">
            <a:blip r:embed="rId3">
              <a:alphaModFix/>
            </a:blip>
            <a:srcRect b="10380" l="0" r="0" t="54726"/>
            <a:stretch/>
          </p:blipFill>
          <p:spPr>
            <a:xfrm>
              <a:off x="6534150" y="-121200"/>
              <a:ext cx="2943900" cy="1051500"/>
            </a:xfrm>
            <a:prstGeom prst="rect">
              <a:avLst/>
            </a:prstGeom>
            <a:noFill/>
            <a:ln>
              <a:noFill/>
            </a:ln>
          </p:spPr>
        </p:pic>
      </p:grpSp>
      <p:sp>
        <p:nvSpPr>
          <p:cNvPr id="93" name="Google Shape;93;p16"/>
          <p:cNvSpPr txBox="1"/>
          <p:nvPr>
            <p:ph type="title"/>
          </p:nvPr>
        </p:nvSpPr>
        <p:spPr>
          <a:xfrm>
            <a:off x="720000" y="1454788"/>
            <a:ext cx="2963400" cy="1051500"/>
          </a:xfrm>
          <a:prstGeom prst="rect">
            <a:avLst/>
          </a:prstGeom>
        </p:spPr>
        <p:txBody>
          <a:bodyPr anchorCtr="0" anchor="b"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4" name="Google Shape;94;p16"/>
          <p:cNvSpPr txBox="1"/>
          <p:nvPr>
            <p:ph idx="1" type="subTitle"/>
          </p:nvPr>
        </p:nvSpPr>
        <p:spPr>
          <a:xfrm>
            <a:off x="720000" y="2506113"/>
            <a:ext cx="2963400" cy="1182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5" name="Shape 95"/>
        <p:cNvGrpSpPr/>
        <p:nvPr/>
      </p:nvGrpSpPr>
      <p:grpSpPr>
        <a:xfrm>
          <a:off x="0" y="0"/>
          <a:ext cx="0" cy="0"/>
          <a:chOff x="0" y="0"/>
          <a:chExt cx="0" cy="0"/>
        </a:xfrm>
      </p:grpSpPr>
      <p:grpSp>
        <p:nvGrpSpPr>
          <p:cNvPr id="96" name="Google Shape;96;p17"/>
          <p:cNvGrpSpPr/>
          <p:nvPr/>
        </p:nvGrpSpPr>
        <p:grpSpPr>
          <a:xfrm>
            <a:off x="-610316" y="-152400"/>
            <a:ext cx="9925766" cy="7208696"/>
            <a:chOff x="-610316" y="-152400"/>
            <a:chExt cx="9925766" cy="7208696"/>
          </a:xfrm>
        </p:grpSpPr>
        <p:pic>
          <p:nvPicPr>
            <p:cNvPr id="97" name="Google Shape;97;p17"/>
            <p:cNvPicPr preferRelativeResize="0"/>
            <p:nvPr/>
          </p:nvPicPr>
          <p:blipFill rotWithShape="1">
            <a:blip r:embed="rId2">
              <a:alphaModFix/>
            </a:blip>
            <a:srcRect b="52711" l="8518" r="36947" t="0"/>
            <a:stretch/>
          </p:blipFill>
          <p:spPr>
            <a:xfrm rot="10800000">
              <a:off x="-76200" y="-152400"/>
              <a:ext cx="9391650" cy="1511950"/>
            </a:xfrm>
            <a:prstGeom prst="rect">
              <a:avLst/>
            </a:prstGeom>
            <a:noFill/>
            <a:ln>
              <a:noFill/>
            </a:ln>
          </p:spPr>
        </p:pic>
        <p:pic>
          <p:nvPicPr>
            <p:cNvPr id="98" name="Google Shape;98;p17"/>
            <p:cNvPicPr preferRelativeResize="0"/>
            <p:nvPr/>
          </p:nvPicPr>
          <p:blipFill rotWithShape="1">
            <a:blip r:embed="rId3">
              <a:alphaModFix/>
            </a:blip>
            <a:srcRect b="10381" l="0" r="0" t="12942"/>
            <a:stretch/>
          </p:blipFill>
          <p:spPr>
            <a:xfrm flipH="1" rot="-7672025">
              <a:off x="-266700" y="4029825"/>
              <a:ext cx="2943900" cy="2310600"/>
            </a:xfrm>
            <a:prstGeom prst="rect">
              <a:avLst/>
            </a:prstGeom>
            <a:noFill/>
            <a:ln>
              <a:noFill/>
            </a:ln>
          </p:spPr>
        </p:pic>
      </p:grpSp>
      <p:sp>
        <p:nvSpPr>
          <p:cNvPr id="99" name="Google Shape;99;p17"/>
          <p:cNvSpPr txBox="1"/>
          <p:nvPr>
            <p:ph type="title"/>
          </p:nvPr>
        </p:nvSpPr>
        <p:spPr>
          <a:xfrm>
            <a:off x="5467375" y="1642746"/>
            <a:ext cx="2963400" cy="684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0" name="Google Shape;100;p17"/>
          <p:cNvSpPr txBox="1"/>
          <p:nvPr>
            <p:ph idx="1" type="subTitle"/>
          </p:nvPr>
        </p:nvSpPr>
        <p:spPr>
          <a:xfrm>
            <a:off x="5467525" y="2318152"/>
            <a:ext cx="2963400" cy="118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01" name="Shape 101"/>
        <p:cNvGrpSpPr/>
        <p:nvPr/>
      </p:nvGrpSpPr>
      <p:grpSpPr>
        <a:xfrm>
          <a:off x="0" y="0"/>
          <a:ext cx="0" cy="0"/>
          <a:chOff x="0" y="0"/>
          <a:chExt cx="0" cy="0"/>
        </a:xfrm>
      </p:grpSpPr>
      <p:grpSp>
        <p:nvGrpSpPr>
          <p:cNvPr id="102" name="Google Shape;102;p18"/>
          <p:cNvGrpSpPr/>
          <p:nvPr/>
        </p:nvGrpSpPr>
        <p:grpSpPr>
          <a:xfrm>
            <a:off x="-422876" y="-1217750"/>
            <a:ext cx="9989751" cy="7140575"/>
            <a:chOff x="-422876" y="-1217750"/>
            <a:chExt cx="9989751" cy="7140575"/>
          </a:xfrm>
        </p:grpSpPr>
        <p:pic>
          <p:nvPicPr>
            <p:cNvPr id="103" name="Google Shape;103;p18"/>
            <p:cNvPicPr preferRelativeResize="0"/>
            <p:nvPr/>
          </p:nvPicPr>
          <p:blipFill rotWithShape="1">
            <a:blip r:embed="rId2">
              <a:alphaModFix/>
            </a:blip>
            <a:srcRect b="10381" l="0" r="0" t="12942"/>
            <a:stretch/>
          </p:blipFill>
          <p:spPr>
            <a:xfrm flipH="1">
              <a:off x="-422875" y="-1217750"/>
              <a:ext cx="2943900" cy="2310600"/>
            </a:xfrm>
            <a:prstGeom prst="rect">
              <a:avLst/>
            </a:prstGeom>
            <a:noFill/>
            <a:ln>
              <a:noFill/>
            </a:ln>
          </p:spPr>
        </p:pic>
        <p:pic>
          <p:nvPicPr>
            <p:cNvPr id="104" name="Google Shape;104;p18"/>
            <p:cNvPicPr preferRelativeResize="0"/>
            <p:nvPr/>
          </p:nvPicPr>
          <p:blipFill>
            <a:blip r:embed="rId3">
              <a:alphaModFix/>
            </a:blip>
            <a:stretch>
              <a:fillRect/>
            </a:stretch>
          </p:blipFill>
          <p:spPr>
            <a:xfrm flipH="1">
              <a:off x="-422876" y="4068125"/>
              <a:ext cx="9989751" cy="1854700"/>
            </a:xfrm>
            <a:prstGeom prst="rect">
              <a:avLst/>
            </a:prstGeom>
            <a:noFill/>
            <a:ln>
              <a:noFill/>
            </a:ln>
          </p:spPr>
        </p:pic>
      </p:grpSp>
      <p:sp>
        <p:nvSpPr>
          <p:cNvPr id="105" name="Google Shape;105;p18"/>
          <p:cNvSpPr txBox="1"/>
          <p:nvPr>
            <p:ph type="title"/>
          </p:nvPr>
        </p:nvSpPr>
        <p:spPr>
          <a:xfrm>
            <a:off x="720000" y="1638083"/>
            <a:ext cx="2963400" cy="684900"/>
          </a:xfrm>
          <a:prstGeom prst="rect">
            <a:avLst/>
          </a:prstGeom>
        </p:spPr>
        <p:txBody>
          <a:bodyPr anchorCtr="0" anchor="b"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6" name="Google Shape;106;p18"/>
          <p:cNvSpPr txBox="1"/>
          <p:nvPr>
            <p:ph idx="1" type="subTitle"/>
          </p:nvPr>
        </p:nvSpPr>
        <p:spPr>
          <a:xfrm>
            <a:off x="720000" y="2322800"/>
            <a:ext cx="2963400" cy="1182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spTree>
      <p:nvGrpSpPr>
        <p:cNvPr id="107" name="Shape 107"/>
        <p:cNvGrpSpPr/>
        <p:nvPr/>
      </p:nvGrpSpPr>
      <p:grpSpPr>
        <a:xfrm>
          <a:off x="0" y="0"/>
          <a:ext cx="0" cy="0"/>
          <a:chOff x="0" y="0"/>
          <a:chExt cx="0" cy="0"/>
        </a:xfrm>
      </p:grpSpPr>
      <p:grpSp>
        <p:nvGrpSpPr>
          <p:cNvPr id="108" name="Google Shape;108;p19"/>
          <p:cNvGrpSpPr/>
          <p:nvPr/>
        </p:nvGrpSpPr>
        <p:grpSpPr>
          <a:xfrm>
            <a:off x="-133350" y="-27700"/>
            <a:ext cx="9429749" cy="5266450"/>
            <a:chOff x="-133350" y="-27700"/>
            <a:chExt cx="9429749" cy="5266450"/>
          </a:xfrm>
        </p:grpSpPr>
        <p:pic>
          <p:nvPicPr>
            <p:cNvPr id="109" name="Google Shape;109;p19"/>
            <p:cNvPicPr preferRelativeResize="0"/>
            <p:nvPr/>
          </p:nvPicPr>
          <p:blipFill rotWithShape="1">
            <a:blip r:embed="rId2">
              <a:alphaModFix/>
            </a:blip>
            <a:srcRect b="45215" l="3749" r="81263" t="873"/>
            <a:stretch/>
          </p:blipFill>
          <p:spPr>
            <a:xfrm>
              <a:off x="-133350" y="4057700"/>
              <a:ext cx="1370400" cy="1181050"/>
            </a:xfrm>
            <a:prstGeom prst="rect">
              <a:avLst/>
            </a:prstGeom>
            <a:noFill/>
            <a:ln>
              <a:noFill/>
            </a:ln>
          </p:spPr>
        </p:pic>
        <p:pic>
          <p:nvPicPr>
            <p:cNvPr id="110" name="Google Shape;110;p19"/>
            <p:cNvPicPr preferRelativeResize="0"/>
            <p:nvPr/>
          </p:nvPicPr>
          <p:blipFill rotWithShape="1">
            <a:blip r:embed="rId3">
              <a:alphaModFix/>
            </a:blip>
            <a:srcRect b="0" l="0" r="66844" t="68848"/>
            <a:stretch/>
          </p:blipFill>
          <p:spPr>
            <a:xfrm>
              <a:off x="6681600" y="-27700"/>
              <a:ext cx="2614799" cy="896100"/>
            </a:xfrm>
            <a:prstGeom prst="rect">
              <a:avLst/>
            </a:prstGeom>
            <a:noFill/>
            <a:ln>
              <a:noFill/>
            </a:ln>
          </p:spPr>
        </p:pic>
      </p:grpSp>
      <p:sp>
        <p:nvSpPr>
          <p:cNvPr id="111" name="Google Shape;11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2" name="Google Shape;112;p19"/>
          <p:cNvSpPr txBox="1"/>
          <p:nvPr>
            <p:ph idx="1" type="body"/>
          </p:nvPr>
        </p:nvSpPr>
        <p:spPr>
          <a:xfrm>
            <a:off x="720000" y="1139550"/>
            <a:ext cx="7704000" cy="12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BODY_1_1">
    <p:spTree>
      <p:nvGrpSpPr>
        <p:cNvPr id="113" name="Shape 113"/>
        <p:cNvGrpSpPr/>
        <p:nvPr/>
      </p:nvGrpSpPr>
      <p:grpSpPr>
        <a:xfrm>
          <a:off x="0" y="0"/>
          <a:ext cx="0" cy="0"/>
          <a:chOff x="0" y="0"/>
          <a:chExt cx="0" cy="0"/>
        </a:xfrm>
      </p:grpSpPr>
      <p:grpSp>
        <p:nvGrpSpPr>
          <p:cNvPr id="114" name="Google Shape;114;p20"/>
          <p:cNvGrpSpPr/>
          <p:nvPr/>
        </p:nvGrpSpPr>
        <p:grpSpPr>
          <a:xfrm>
            <a:off x="-642469" y="-875078"/>
            <a:ext cx="10726814" cy="7255366"/>
            <a:chOff x="-642469" y="-875078"/>
            <a:chExt cx="10726814" cy="7255366"/>
          </a:xfrm>
        </p:grpSpPr>
        <p:pic>
          <p:nvPicPr>
            <p:cNvPr id="115" name="Google Shape;115;p20"/>
            <p:cNvPicPr preferRelativeResize="0"/>
            <p:nvPr/>
          </p:nvPicPr>
          <p:blipFill rotWithShape="1">
            <a:blip r:embed="rId2">
              <a:alphaModFix/>
            </a:blip>
            <a:srcRect b="10381" l="0" r="0" t="12942"/>
            <a:stretch/>
          </p:blipFill>
          <p:spPr>
            <a:xfrm flipH="1" rot="4627207">
              <a:off x="7638488" y="-426125"/>
              <a:ext cx="2460575" cy="1931250"/>
            </a:xfrm>
            <a:prstGeom prst="rect">
              <a:avLst/>
            </a:prstGeom>
            <a:noFill/>
            <a:ln>
              <a:noFill/>
            </a:ln>
          </p:spPr>
        </p:pic>
        <p:pic>
          <p:nvPicPr>
            <p:cNvPr id="116" name="Google Shape;116;p20"/>
            <p:cNvPicPr preferRelativeResize="0"/>
            <p:nvPr/>
          </p:nvPicPr>
          <p:blipFill rotWithShape="1">
            <a:blip r:embed="rId2">
              <a:alphaModFix/>
            </a:blip>
            <a:srcRect b="10381" l="0" r="0" t="12942"/>
            <a:stretch/>
          </p:blipFill>
          <p:spPr>
            <a:xfrm flipH="1" rot="-6300001">
              <a:off x="-621612" y="3976375"/>
              <a:ext cx="2460575" cy="1931250"/>
            </a:xfrm>
            <a:prstGeom prst="rect">
              <a:avLst/>
            </a:prstGeom>
            <a:noFill/>
            <a:ln>
              <a:noFill/>
            </a:ln>
          </p:spPr>
        </p:pic>
      </p:grpSp>
      <p:sp>
        <p:nvSpPr>
          <p:cNvPr id="117" name="Google Shape;11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8" name="Google Shape;118;p20"/>
          <p:cNvSpPr txBox="1"/>
          <p:nvPr>
            <p:ph idx="1" type="body"/>
          </p:nvPr>
        </p:nvSpPr>
        <p:spPr>
          <a:xfrm>
            <a:off x="720000" y="1139551"/>
            <a:ext cx="7704000" cy="346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2340900" y="788063"/>
            <a:ext cx="4462200" cy="129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788075"/>
            <a:ext cx="1394100" cy="129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b="1"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p:nvPr>
            <p:ph idx="1" type="subTitle"/>
          </p:nvPr>
        </p:nvSpPr>
        <p:spPr>
          <a:xfrm>
            <a:off x="2340900" y="2083813"/>
            <a:ext cx="44622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9" name="Shape 119"/>
        <p:cNvGrpSpPr/>
        <p:nvPr/>
      </p:nvGrpSpPr>
      <p:grpSpPr>
        <a:xfrm>
          <a:off x="0" y="0"/>
          <a:ext cx="0" cy="0"/>
          <a:chOff x="0" y="0"/>
          <a:chExt cx="0" cy="0"/>
        </a:xfrm>
      </p:grpSpPr>
      <p:grpSp>
        <p:nvGrpSpPr>
          <p:cNvPr id="120" name="Google Shape;120;p21"/>
          <p:cNvGrpSpPr/>
          <p:nvPr/>
        </p:nvGrpSpPr>
        <p:grpSpPr>
          <a:xfrm>
            <a:off x="7181849" y="-136765"/>
            <a:ext cx="3042517" cy="5680315"/>
            <a:chOff x="7181849" y="-136765"/>
            <a:chExt cx="3042517" cy="5680315"/>
          </a:xfrm>
        </p:grpSpPr>
        <p:pic>
          <p:nvPicPr>
            <p:cNvPr id="121" name="Google Shape;121;p21"/>
            <p:cNvPicPr preferRelativeResize="0"/>
            <p:nvPr/>
          </p:nvPicPr>
          <p:blipFill rotWithShape="1">
            <a:blip r:embed="rId2">
              <a:alphaModFix/>
            </a:blip>
            <a:srcRect b="0" l="68186" r="0" t="63576"/>
            <a:stretch/>
          </p:blipFill>
          <p:spPr>
            <a:xfrm rot="10800000">
              <a:off x="7715387" y="-136765"/>
              <a:ext cx="2508979" cy="1047750"/>
            </a:xfrm>
            <a:prstGeom prst="rect">
              <a:avLst/>
            </a:prstGeom>
            <a:noFill/>
            <a:ln>
              <a:noFill/>
            </a:ln>
          </p:spPr>
        </p:pic>
        <p:pic>
          <p:nvPicPr>
            <p:cNvPr id="122" name="Google Shape;122;p21"/>
            <p:cNvPicPr preferRelativeResize="0"/>
            <p:nvPr/>
          </p:nvPicPr>
          <p:blipFill rotWithShape="1">
            <a:blip r:embed="rId3">
              <a:alphaModFix/>
            </a:blip>
            <a:srcRect b="0" l="33542" r="43749" t="34747"/>
            <a:stretch/>
          </p:blipFill>
          <p:spPr>
            <a:xfrm rot="10800000">
              <a:off x="7181849" y="4114050"/>
              <a:ext cx="2076451" cy="1429500"/>
            </a:xfrm>
            <a:prstGeom prst="rect">
              <a:avLst/>
            </a:prstGeom>
            <a:noFill/>
            <a:ln>
              <a:noFill/>
            </a:ln>
          </p:spPr>
        </p:pic>
      </p:grpSp>
      <p:sp>
        <p:nvSpPr>
          <p:cNvPr id="123" name="Google Shape;12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4" name="Google Shape;124;p21"/>
          <p:cNvSpPr txBox="1"/>
          <p:nvPr>
            <p:ph idx="1" type="subTitle"/>
          </p:nvPr>
        </p:nvSpPr>
        <p:spPr>
          <a:xfrm>
            <a:off x="5064875" y="3103354"/>
            <a:ext cx="26505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1"/>
          <p:cNvSpPr txBox="1"/>
          <p:nvPr>
            <p:ph idx="2" type="subTitle"/>
          </p:nvPr>
        </p:nvSpPr>
        <p:spPr>
          <a:xfrm>
            <a:off x="1275936" y="3103356"/>
            <a:ext cx="26505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idx="3" type="subTitle"/>
          </p:nvPr>
        </p:nvSpPr>
        <p:spPr>
          <a:xfrm>
            <a:off x="1275925" y="2738350"/>
            <a:ext cx="2650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7" name="Google Shape;127;p21"/>
          <p:cNvSpPr txBox="1"/>
          <p:nvPr>
            <p:ph idx="4" type="subTitle"/>
          </p:nvPr>
        </p:nvSpPr>
        <p:spPr>
          <a:xfrm>
            <a:off x="5064885" y="2738350"/>
            <a:ext cx="2650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8" name="Shape 128"/>
        <p:cNvGrpSpPr/>
        <p:nvPr/>
      </p:nvGrpSpPr>
      <p:grpSpPr>
        <a:xfrm>
          <a:off x="0" y="0"/>
          <a:ext cx="0" cy="0"/>
          <a:chOff x="0" y="0"/>
          <a:chExt cx="0" cy="0"/>
        </a:xfrm>
      </p:grpSpPr>
      <p:grpSp>
        <p:nvGrpSpPr>
          <p:cNvPr id="129" name="Google Shape;129;p22"/>
          <p:cNvGrpSpPr/>
          <p:nvPr/>
        </p:nvGrpSpPr>
        <p:grpSpPr>
          <a:xfrm>
            <a:off x="952500" y="-324600"/>
            <a:ext cx="8590400" cy="5563350"/>
            <a:chOff x="952500" y="-324600"/>
            <a:chExt cx="8590400" cy="5563350"/>
          </a:xfrm>
        </p:grpSpPr>
        <p:pic>
          <p:nvPicPr>
            <p:cNvPr id="130" name="Google Shape;130;p22"/>
            <p:cNvPicPr preferRelativeResize="0"/>
            <p:nvPr/>
          </p:nvPicPr>
          <p:blipFill rotWithShape="1">
            <a:blip r:embed="rId2">
              <a:alphaModFix/>
            </a:blip>
            <a:srcRect b="0" l="0" r="8958" t="66087"/>
            <a:stretch/>
          </p:blipFill>
          <p:spPr>
            <a:xfrm flipH="1" rot="10800000">
              <a:off x="952500" y="4495850"/>
              <a:ext cx="8324852" cy="742900"/>
            </a:xfrm>
            <a:prstGeom prst="rect">
              <a:avLst/>
            </a:prstGeom>
            <a:noFill/>
            <a:ln>
              <a:noFill/>
            </a:ln>
          </p:spPr>
        </p:pic>
        <p:pic>
          <p:nvPicPr>
            <p:cNvPr id="131" name="Google Shape;131;p22"/>
            <p:cNvPicPr preferRelativeResize="0"/>
            <p:nvPr/>
          </p:nvPicPr>
          <p:blipFill rotWithShape="1">
            <a:blip r:embed="rId3">
              <a:alphaModFix/>
            </a:blip>
            <a:srcRect b="0" l="60385" r="2175" t="69960"/>
            <a:stretch/>
          </p:blipFill>
          <p:spPr>
            <a:xfrm rot="10800000">
              <a:off x="6590151" y="-324600"/>
              <a:ext cx="2952749" cy="864100"/>
            </a:xfrm>
            <a:prstGeom prst="rect">
              <a:avLst/>
            </a:prstGeom>
            <a:noFill/>
            <a:ln>
              <a:noFill/>
            </a:ln>
          </p:spPr>
        </p:pic>
      </p:grpSp>
      <p:sp>
        <p:nvSpPr>
          <p:cNvPr id="132" name="Google Shape;13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3" name="Google Shape;133;p22"/>
          <p:cNvSpPr txBox="1"/>
          <p:nvPr>
            <p:ph idx="1" type="subTitle"/>
          </p:nvPr>
        </p:nvSpPr>
        <p:spPr>
          <a:xfrm>
            <a:off x="4600075" y="2183900"/>
            <a:ext cx="3824100" cy="181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2"/>
          <p:cNvSpPr txBox="1"/>
          <p:nvPr>
            <p:ph idx="2" type="subTitle"/>
          </p:nvPr>
        </p:nvSpPr>
        <p:spPr>
          <a:xfrm>
            <a:off x="720000" y="2183900"/>
            <a:ext cx="3824100" cy="181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2"/>
          <p:cNvSpPr txBox="1"/>
          <p:nvPr>
            <p:ph idx="3" type="subTitle"/>
          </p:nvPr>
        </p:nvSpPr>
        <p:spPr>
          <a:xfrm>
            <a:off x="720000" y="1358400"/>
            <a:ext cx="7704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6" name="Shape 136"/>
        <p:cNvGrpSpPr/>
        <p:nvPr/>
      </p:nvGrpSpPr>
      <p:grpSpPr>
        <a:xfrm>
          <a:off x="0" y="0"/>
          <a:ext cx="0" cy="0"/>
          <a:chOff x="0" y="0"/>
          <a:chExt cx="0" cy="0"/>
        </a:xfrm>
      </p:grpSpPr>
      <p:grpSp>
        <p:nvGrpSpPr>
          <p:cNvPr id="137" name="Google Shape;137;p23"/>
          <p:cNvGrpSpPr/>
          <p:nvPr/>
        </p:nvGrpSpPr>
        <p:grpSpPr>
          <a:xfrm>
            <a:off x="-95250" y="-27700"/>
            <a:ext cx="9334499" cy="5266450"/>
            <a:chOff x="-95250" y="-27700"/>
            <a:chExt cx="9334499" cy="5266450"/>
          </a:xfrm>
        </p:grpSpPr>
        <p:pic>
          <p:nvPicPr>
            <p:cNvPr id="138" name="Google Shape;138;p23"/>
            <p:cNvPicPr preferRelativeResize="0"/>
            <p:nvPr/>
          </p:nvPicPr>
          <p:blipFill rotWithShape="1">
            <a:blip r:embed="rId2">
              <a:alphaModFix/>
            </a:blip>
            <a:srcRect b="45215" l="4168" r="17467" t="873"/>
            <a:stretch/>
          </p:blipFill>
          <p:spPr>
            <a:xfrm>
              <a:off x="-95250" y="4057700"/>
              <a:ext cx="7165275" cy="1181050"/>
            </a:xfrm>
            <a:prstGeom prst="rect">
              <a:avLst/>
            </a:prstGeom>
            <a:noFill/>
            <a:ln>
              <a:noFill/>
            </a:ln>
          </p:spPr>
        </p:pic>
        <p:pic>
          <p:nvPicPr>
            <p:cNvPr id="139" name="Google Shape;139;p23"/>
            <p:cNvPicPr preferRelativeResize="0"/>
            <p:nvPr/>
          </p:nvPicPr>
          <p:blipFill rotWithShape="1">
            <a:blip r:embed="rId3">
              <a:alphaModFix/>
            </a:blip>
            <a:srcRect b="0" l="0" r="54767" t="68848"/>
            <a:stretch/>
          </p:blipFill>
          <p:spPr>
            <a:xfrm>
              <a:off x="5671950" y="-27700"/>
              <a:ext cx="3567299" cy="896100"/>
            </a:xfrm>
            <a:prstGeom prst="rect">
              <a:avLst/>
            </a:prstGeom>
            <a:noFill/>
            <a:ln>
              <a:noFill/>
            </a:ln>
          </p:spPr>
        </p:pic>
      </p:grpSp>
      <p:sp>
        <p:nvSpPr>
          <p:cNvPr id="140" name="Google Shape;14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1" name="Google Shape;141;p23"/>
          <p:cNvSpPr txBox="1"/>
          <p:nvPr>
            <p:ph idx="1" type="subTitle"/>
          </p:nvPr>
        </p:nvSpPr>
        <p:spPr>
          <a:xfrm>
            <a:off x="713225" y="3103351"/>
            <a:ext cx="2283600" cy="89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3"/>
          <p:cNvSpPr txBox="1"/>
          <p:nvPr>
            <p:ph idx="2" type="subTitle"/>
          </p:nvPr>
        </p:nvSpPr>
        <p:spPr>
          <a:xfrm>
            <a:off x="3430198" y="3103351"/>
            <a:ext cx="2283600" cy="89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3"/>
          <p:cNvSpPr txBox="1"/>
          <p:nvPr>
            <p:ph idx="3" type="subTitle"/>
          </p:nvPr>
        </p:nvSpPr>
        <p:spPr>
          <a:xfrm>
            <a:off x="6140400" y="3103351"/>
            <a:ext cx="2283600" cy="89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3"/>
          <p:cNvSpPr txBox="1"/>
          <p:nvPr>
            <p:ph idx="4" type="subTitle"/>
          </p:nvPr>
        </p:nvSpPr>
        <p:spPr>
          <a:xfrm>
            <a:off x="713225" y="2738350"/>
            <a:ext cx="2283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5" name="Google Shape;145;p23"/>
          <p:cNvSpPr txBox="1"/>
          <p:nvPr>
            <p:ph idx="5" type="subTitle"/>
          </p:nvPr>
        </p:nvSpPr>
        <p:spPr>
          <a:xfrm>
            <a:off x="3430364" y="2738350"/>
            <a:ext cx="2283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6" name="Google Shape;146;p23"/>
          <p:cNvSpPr txBox="1"/>
          <p:nvPr>
            <p:ph idx="6" type="subTitle"/>
          </p:nvPr>
        </p:nvSpPr>
        <p:spPr>
          <a:xfrm>
            <a:off x="6140400" y="2738350"/>
            <a:ext cx="2283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7" name="Shape 147"/>
        <p:cNvGrpSpPr/>
        <p:nvPr/>
      </p:nvGrpSpPr>
      <p:grpSpPr>
        <a:xfrm>
          <a:off x="0" y="0"/>
          <a:ext cx="0" cy="0"/>
          <a:chOff x="0" y="0"/>
          <a:chExt cx="0" cy="0"/>
        </a:xfrm>
      </p:grpSpPr>
      <p:grpSp>
        <p:nvGrpSpPr>
          <p:cNvPr id="148" name="Google Shape;148;p24"/>
          <p:cNvGrpSpPr/>
          <p:nvPr/>
        </p:nvGrpSpPr>
        <p:grpSpPr>
          <a:xfrm>
            <a:off x="-171450" y="-136765"/>
            <a:ext cx="10395816" cy="5375515"/>
            <a:chOff x="-171450" y="-136765"/>
            <a:chExt cx="10395816" cy="5375515"/>
          </a:xfrm>
        </p:grpSpPr>
        <p:pic>
          <p:nvPicPr>
            <p:cNvPr id="149" name="Google Shape;149;p24"/>
            <p:cNvPicPr preferRelativeResize="0"/>
            <p:nvPr/>
          </p:nvPicPr>
          <p:blipFill rotWithShape="1">
            <a:blip r:embed="rId2">
              <a:alphaModFix/>
            </a:blip>
            <a:srcRect b="0" l="0" r="8958" t="66087"/>
            <a:stretch/>
          </p:blipFill>
          <p:spPr>
            <a:xfrm rot="10800000">
              <a:off x="-171450" y="4495850"/>
              <a:ext cx="8324852" cy="742900"/>
            </a:xfrm>
            <a:prstGeom prst="rect">
              <a:avLst/>
            </a:prstGeom>
            <a:noFill/>
            <a:ln>
              <a:noFill/>
            </a:ln>
          </p:spPr>
        </p:pic>
        <p:pic>
          <p:nvPicPr>
            <p:cNvPr id="150" name="Google Shape;150;p24"/>
            <p:cNvPicPr preferRelativeResize="0"/>
            <p:nvPr/>
          </p:nvPicPr>
          <p:blipFill rotWithShape="1">
            <a:blip r:embed="rId3">
              <a:alphaModFix/>
            </a:blip>
            <a:srcRect b="0" l="68186" r="0" t="63576"/>
            <a:stretch/>
          </p:blipFill>
          <p:spPr>
            <a:xfrm rot="10800000">
              <a:off x="7715387" y="-136765"/>
              <a:ext cx="2508979" cy="1047750"/>
            </a:xfrm>
            <a:prstGeom prst="rect">
              <a:avLst/>
            </a:prstGeom>
            <a:noFill/>
            <a:ln>
              <a:noFill/>
            </a:ln>
          </p:spPr>
        </p:pic>
      </p:grpSp>
      <p:sp>
        <p:nvSpPr>
          <p:cNvPr id="151" name="Google Shape;15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2" name="Google Shape;152;p24"/>
          <p:cNvSpPr txBox="1"/>
          <p:nvPr>
            <p:ph idx="1" type="subTitle"/>
          </p:nvPr>
        </p:nvSpPr>
        <p:spPr>
          <a:xfrm>
            <a:off x="1940229" y="1990401"/>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4"/>
          <p:cNvSpPr txBox="1"/>
          <p:nvPr>
            <p:ph idx="2" type="subTitle"/>
          </p:nvPr>
        </p:nvSpPr>
        <p:spPr>
          <a:xfrm>
            <a:off x="6282482" y="1990401"/>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4"/>
          <p:cNvSpPr txBox="1"/>
          <p:nvPr>
            <p:ph idx="3" type="subTitle"/>
          </p:nvPr>
        </p:nvSpPr>
        <p:spPr>
          <a:xfrm>
            <a:off x="1940229" y="3543851"/>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4"/>
          <p:cNvSpPr txBox="1"/>
          <p:nvPr>
            <p:ph idx="4" type="subTitle"/>
          </p:nvPr>
        </p:nvSpPr>
        <p:spPr>
          <a:xfrm>
            <a:off x="6282482" y="3543851"/>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4"/>
          <p:cNvSpPr txBox="1"/>
          <p:nvPr>
            <p:ph idx="5" type="subTitle"/>
          </p:nvPr>
        </p:nvSpPr>
        <p:spPr>
          <a:xfrm>
            <a:off x="1940218" y="1625400"/>
            <a:ext cx="1978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7" name="Google Shape;157;p24"/>
          <p:cNvSpPr txBox="1"/>
          <p:nvPr>
            <p:ph idx="6" type="subTitle"/>
          </p:nvPr>
        </p:nvSpPr>
        <p:spPr>
          <a:xfrm>
            <a:off x="1940218" y="3178850"/>
            <a:ext cx="1978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8" name="Google Shape;158;p24"/>
          <p:cNvSpPr txBox="1"/>
          <p:nvPr>
            <p:ph idx="7" type="subTitle"/>
          </p:nvPr>
        </p:nvSpPr>
        <p:spPr>
          <a:xfrm>
            <a:off x="6282468" y="1625400"/>
            <a:ext cx="1978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9" name="Google Shape;159;p24"/>
          <p:cNvSpPr txBox="1"/>
          <p:nvPr>
            <p:ph idx="8" type="subTitle"/>
          </p:nvPr>
        </p:nvSpPr>
        <p:spPr>
          <a:xfrm>
            <a:off x="6282468" y="3178850"/>
            <a:ext cx="1978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0" name="Shape 160"/>
        <p:cNvGrpSpPr/>
        <p:nvPr/>
      </p:nvGrpSpPr>
      <p:grpSpPr>
        <a:xfrm>
          <a:off x="0" y="0"/>
          <a:ext cx="0" cy="0"/>
          <a:chOff x="0" y="0"/>
          <a:chExt cx="0" cy="0"/>
        </a:xfrm>
      </p:grpSpPr>
      <p:grpSp>
        <p:nvGrpSpPr>
          <p:cNvPr id="161" name="Google Shape;161;p25"/>
          <p:cNvGrpSpPr/>
          <p:nvPr/>
        </p:nvGrpSpPr>
        <p:grpSpPr>
          <a:xfrm>
            <a:off x="-114300" y="-95250"/>
            <a:ext cx="9390501" cy="5295900"/>
            <a:chOff x="-114300" y="-95250"/>
            <a:chExt cx="9390501" cy="5295900"/>
          </a:xfrm>
        </p:grpSpPr>
        <p:pic>
          <p:nvPicPr>
            <p:cNvPr id="162" name="Google Shape;162;p25"/>
            <p:cNvPicPr preferRelativeResize="0"/>
            <p:nvPr/>
          </p:nvPicPr>
          <p:blipFill rotWithShape="1">
            <a:blip r:embed="rId2">
              <a:alphaModFix/>
            </a:blip>
            <a:srcRect b="3716" l="23283" r="0" t="0"/>
            <a:stretch/>
          </p:blipFill>
          <p:spPr>
            <a:xfrm rot="10800000">
              <a:off x="6267450" y="-95250"/>
              <a:ext cx="3008751" cy="4328875"/>
            </a:xfrm>
            <a:prstGeom prst="rect">
              <a:avLst/>
            </a:prstGeom>
            <a:noFill/>
            <a:ln>
              <a:noFill/>
            </a:ln>
          </p:spPr>
        </p:pic>
        <p:pic>
          <p:nvPicPr>
            <p:cNvPr id="163" name="Google Shape;163;p25"/>
            <p:cNvPicPr preferRelativeResize="0"/>
            <p:nvPr/>
          </p:nvPicPr>
          <p:blipFill rotWithShape="1">
            <a:blip r:embed="rId3">
              <a:alphaModFix/>
            </a:blip>
            <a:srcRect b="10381" l="21414" r="37818" t="39417"/>
            <a:stretch/>
          </p:blipFill>
          <p:spPr>
            <a:xfrm flipH="1" rot="-5400000">
              <a:off x="42037" y="3844163"/>
              <a:ext cx="1200150" cy="1512825"/>
            </a:xfrm>
            <a:prstGeom prst="rect">
              <a:avLst/>
            </a:prstGeom>
            <a:noFill/>
            <a:ln>
              <a:noFill/>
            </a:ln>
          </p:spPr>
        </p:pic>
      </p:grpSp>
      <p:sp>
        <p:nvSpPr>
          <p:cNvPr id="164" name="Google Shape;16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5" name="Google Shape;165;p25"/>
          <p:cNvSpPr txBox="1"/>
          <p:nvPr>
            <p:ph idx="1" type="subTitle"/>
          </p:nvPr>
        </p:nvSpPr>
        <p:spPr>
          <a:xfrm>
            <a:off x="789775" y="1965075"/>
            <a:ext cx="2174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5"/>
          <p:cNvSpPr txBox="1"/>
          <p:nvPr>
            <p:ph idx="2" type="subTitle"/>
          </p:nvPr>
        </p:nvSpPr>
        <p:spPr>
          <a:xfrm>
            <a:off x="3483900" y="1965075"/>
            <a:ext cx="2176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25"/>
          <p:cNvSpPr txBox="1"/>
          <p:nvPr>
            <p:ph idx="3" type="subTitle"/>
          </p:nvPr>
        </p:nvSpPr>
        <p:spPr>
          <a:xfrm>
            <a:off x="789775" y="3518525"/>
            <a:ext cx="2174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5"/>
          <p:cNvSpPr txBox="1"/>
          <p:nvPr>
            <p:ph idx="4" type="subTitle"/>
          </p:nvPr>
        </p:nvSpPr>
        <p:spPr>
          <a:xfrm>
            <a:off x="3483900" y="3518525"/>
            <a:ext cx="2176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5"/>
          <p:cNvSpPr txBox="1"/>
          <p:nvPr>
            <p:ph idx="5" type="subTitle"/>
          </p:nvPr>
        </p:nvSpPr>
        <p:spPr>
          <a:xfrm>
            <a:off x="6180125" y="1965075"/>
            <a:ext cx="21780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5"/>
          <p:cNvSpPr txBox="1"/>
          <p:nvPr>
            <p:ph idx="6" type="subTitle"/>
          </p:nvPr>
        </p:nvSpPr>
        <p:spPr>
          <a:xfrm>
            <a:off x="6180125" y="3518525"/>
            <a:ext cx="21780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5"/>
          <p:cNvSpPr txBox="1"/>
          <p:nvPr>
            <p:ph idx="7" type="subTitle"/>
          </p:nvPr>
        </p:nvSpPr>
        <p:spPr>
          <a:xfrm>
            <a:off x="789775" y="1600075"/>
            <a:ext cx="2172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2" name="Google Shape;172;p25"/>
          <p:cNvSpPr txBox="1"/>
          <p:nvPr>
            <p:ph idx="8" type="subTitle"/>
          </p:nvPr>
        </p:nvSpPr>
        <p:spPr>
          <a:xfrm>
            <a:off x="3483900" y="1600075"/>
            <a:ext cx="21741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3" name="Google Shape;173;p25"/>
          <p:cNvSpPr txBox="1"/>
          <p:nvPr>
            <p:ph idx="9" type="subTitle"/>
          </p:nvPr>
        </p:nvSpPr>
        <p:spPr>
          <a:xfrm>
            <a:off x="6180125" y="1600075"/>
            <a:ext cx="2176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4" name="Google Shape;174;p25"/>
          <p:cNvSpPr txBox="1"/>
          <p:nvPr>
            <p:ph idx="13" type="subTitle"/>
          </p:nvPr>
        </p:nvSpPr>
        <p:spPr>
          <a:xfrm>
            <a:off x="789775" y="3153525"/>
            <a:ext cx="2172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5" name="Google Shape;175;p25"/>
          <p:cNvSpPr txBox="1"/>
          <p:nvPr>
            <p:ph idx="14" type="subTitle"/>
          </p:nvPr>
        </p:nvSpPr>
        <p:spPr>
          <a:xfrm>
            <a:off x="3483900" y="3153525"/>
            <a:ext cx="21741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6" name="Google Shape;176;p25"/>
          <p:cNvSpPr txBox="1"/>
          <p:nvPr>
            <p:ph idx="15" type="subTitle"/>
          </p:nvPr>
        </p:nvSpPr>
        <p:spPr>
          <a:xfrm>
            <a:off x="6180125" y="3153525"/>
            <a:ext cx="2176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7" name="Shape 177"/>
        <p:cNvGrpSpPr/>
        <p:nvPr/>
      </p:nvGrpSpPr>
      <p:grpSpPr>
        <a:xfrm>
          <a:off x="0" y="0"/>
          <a:ext cx="0" cy="0"/>
          <a:chOff x="0" y="0"/>
          <a:chExt cx="0" cy="0"/>
        </a:xfrm>
      </p:grpSpPr>
      <p:grpSp>
        <p:nvGrpSpPr>
          <p:cNvPr id="178" name="Google Shape;178;p26"/>
          <p:cNvGrpSpPr/>
          <p:nvPr/>
        </p:nvGrpSpPr>
        <p:grpSpPr>
          <a:xfrm>
            <a:off x="-457200" y="-171450"/>
            <a:ext cx="9660074" cy="5409649"/>
            <a:chOff x="-457200" y="-171450"/>
            <a:chExt cx="9660074" cy="5409649"/>
          </a:xfrm>
        </p:grpSpPr>
        <p:pic>
          <p:nvPicPr>
            <p:cNvPr id="179" name="Google Shape;179;p26"/>
            <p:cNvPicPr preferRelativeResize="0"/>
            <p:nvPr/>
          </p:nvPicPr>
          <p:blipFill rotWithShape="1">
            <a:blip r:embed="rId2">
              <a:alphaModFix/>
            </a:blip>
            <a:srcRect b="0" l="0" r="58221" t="41540"/>
            <a:stretch/>
          </p:blipFill>
          <p:spPr>
            <a:xfrm>
              <a:off x="7022175" y="-95250"/>
              <a:ext cx="2180699" cy="1112975"/>
            </a:xfrm>
            <a:prstGeom prst="rect">
              <a:avLst/>
            </a:prstGeom>
            <a:noFill/>
            <a:ln>
              <a:noFill/>
            </a:ln>
          </p:spPr>
        </p:pic>
        <p:pic>
          <p:nvPicPr>
            <p:cNvPr id="180" name="Google Shape;180;p26"/>
            <p:cNvPicPr preferRelativeResize="0"/>
            <p:nvPr/>
          </p:nvPicPr>
          <p:blipFill rotWithShape="1">
            <a:blip r:embed="rId2">
              <a:alphaModFix/>
            </a:blip>
            <a:srcRect b="0" l="63001" r="0" t="0"/>
            <a:stretch/>
          </p:blipFill>
          <p:spPr>
            <a:xfrm>
              <a:off x="-114300" y="3334400"/>
              <a:ext cx="1931250" cy="1903800"/>
            </a:xfrm>
            <a:prstGeom prst="rect">
              <a:avLst/>
            </a:prstGeom>
            <a:noFill/>
            <a:ln>
              <a:noFill/>
            </a:ln>
          </p:spPr>
        </p:pic>
        <p:pic>
          <p:nvPicPr>
            <p:cNvPr id="181" name="Google Shape;181;p26"/>
            <p:cNvPicPr preferRelativeResize="0"/>
            <p:nvPr/>
          </p:nvPicPr>
          <p:blipFill rotWithShape="1">
            <a:blip r:embed="rId3">
              <a:alphaModFix/>
            </a:blip>
            <a:srcRect b="31548" l="0" r="67916" t="31058"/>
            <a:stretch/>
          </p:blipFill>
          <p:spPr>
            <a:xfrm flipH="1" rot="10800000">
              <a:off x="-457200" y="-171450"/>
              <a:ext cx="2933698" cy="819150"/>
            </a:xfrm>
            <a:prstGeom prst="rect">
              <a:avLst/>
            </a:prstGeom>
            <a:noFill/>
            <a:ln>
              <a:noFill/>
            </a:ln>
          </p:spPr>
        </p:pic>
      </p:grpSp>
      <p:sp>
        <p:nvSpPr>
          <p:cNvPr id="182" name="Google Shape;18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83" name="Shape 183"/>
        <p:cNvGrpSpPr/>
        <p:nvPr/>
      </p:nvGrpSpPr>
      <p:grpSpPr>
        <a:xfrm>
          <a:off x="0" y="0"/>
          <a:ext cx="0" cy="0"/>
          <a:chOff x="0" y="0"/>
          <a:chExt cx="0" cy="0"/>
        </a:xfrm>
      </p:grpSpPr>
      <p:grpSp>
        <p:nvGrpSpPr>
          <p:cNvPr id="184" name="Google Shape;184;p27"/>
          <p:cNvGrpSpPr/>
          <p:nvPr/>
        </p:nvGrpSpPr>
        <p:grpSpPr>
          <a:xfrm>
            <a:off x="-114300" y="-95250"/>
            <a:ext cx="9390501" cy="5238750"/>
            <a:chOff x="-114300" y="-95250"/>
            <a:chExt cx="9390501" cy="5238750"/>
          </a:xfrm>
        </p:grpSpPr>
        <p:pic>
          <p:nvPicPr>
            <p:cNvPr id="185" name="Google Shape;185;p27"/>
            <p:cNvPicPr preferRelativeResize="0"/>
            <p:nvPr/>
          </p:nvPicPr>
          <p:blipFill rotWithShape="1">
            <a:blip r:embed="rId2">
              <a:alphaModFix/>
            </a:blip>
            <a:srcRect b="3716" l="23283" r="0" t="0"/>
            <a:stretch/>
          </p:blipFill>
          <p:spPr>
            <a:xfrm rot="10800000">
              <a:off x="6267450" y="-95250"/>
              <a:ext cx="3008751" cy="4328875"/>
            </a:xfrm>
            <a:prstGeom prst="rect">
              <a:avLst/>
            </a:prstGeom>
            <a:noFill/>
            <a:ln>
              <a:noFill/>
            </a:ln>
          </p:spPr>
        </p:pic>
        <p:pic>
          <p:nvPicPr>
            <p:cNvPr id="186" name="Google Shape;186;p27"/>
            <p:cNvPicPr preferRelativeResize="0"/>
            <p:nvPr/>
          </p:nvPicPr>
          <p:blipFill rotWithShape="1">
            <a:blip r:embed="rId2">
              <a:alphaModFix/>
            </a:blip>
            <a:srcRect b="13139" l="31330" r="24466" t="55929"/>
            <a:stretch/>
          </p:blipFill>
          <p:spPr>
            <a:xfrm>
              <a:off x="-114300" y="3752850"/>
              <a:ext cx="1733550" cy="1390650"/>
            </a:xfrm>
            <a:prstGeom prst="rect">
              <a:avLst/>
            </a:prstGeom>
            <a:noFill/>
            <a:ln>
              <a:noFill/>
            </a:ln>
          </p:spPr>
        </p:pic>
      </p:grpSp>
      <p:sp>
        <p:nvSpPr>
          <p:cNvPr id="187" name="Google Shape;18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88" name="Shape 188"/>
        <p:cNvGrpSpPr/>
        <p:nvPr/>
      </p:nvGrpSpPr>
      <p:grpSpPr>
        <a:xfrm>
          <a:off x="0" y="0"/>
          <a:ext cx="0" cy="0"/>
          <a:chOff x="0" y="0"/>
          <a:chExt cx="0" cy="0"/>
        </a:xfrm>
      </p:grpSpPr>
      <p:grpSp>
        <p:nvGrpSpPr>
          <p:cNvPr id="189" name="Google Shape;189;p28"/>
          <p:cNvGrpSpPr/>
          <p:nvPr/>
        </p:nvGrpSpPr>
        <p:grpSpPr>
          <a:xfrm>
            <a:off x="-171450" y="-152400"/>
            <a:ext cx="9829800" cy="5467350"/>
            <a:chOff x="-171450" y="-152400"/>
            <a:chExt cx="9829800" cy="5467350"/>
          </a:xfrm>
        </p:grpSpPr>
        <p:pic>
          <p:nvPicPr>
            <p:cNvPr id="190" name="Google Shape;190;p28"/>
            <p:cNvPicPr preferRelativeResize="0"/>
            <p:nvPr/>
          </p:nvPicPr>
          <p:blipFill rotWithShape="1">
            <a:blip r:embed="rId2">
              <a:alphaModFix/>
            </a:blip>
            <a:srcRect b="45749" l="7876" r="0" t="0"/>
            <a:stretch/>
          </p:blipFill>
          <p:spPr>
            <a:xfrm>
              <a:off x="-171450" y="4393925"/>
              <a:ext cx="8423999" cy="921025"/>
            </a:xfrm>
            <a:prstGeom prst="rect">
              <a:avLst/>
            </a:prstGeom>
            <a:noFill/>
            <a:ln>
              <a:noFill/>
            </a:ln>
          </p:spPr>
        </p:pic>
        <p:pic>
          <p:nvPicPr>
            <p:cNvPr id="191" name="Google Shape;191;p28"/>
            <p:cNvPicPr preferRelativeResize="0"/>
            <p:nvPr/>
          </p:nvPicPr>
          <p:blipFill rotWithShape="1">
            <a:blip r:embed="rId2">
              <a:alphaModFix/>
            </a:blip>
            <a:srcRect b="26013" l="56809" r="0" t="0"/>
            <a:stretch/>
          </p:blipFill>
          <p:spPr>
            <a:xfrm rot="10800000">
              <a:off x="5708975" y="-152400"/>
              <a:ext cx="3949375" cy="1256075"/>
            </a:xfrm>
            <a:prstGeom prst="rect">
              <a:avLst/>
            </a:prstGeom>
            <a:noFill/>
            <a:ln>
              <a:noFill/>
            </a:ln>
          </p:spPr>
        </p:pic>
      </p:grpSp>
      <p:sp>
        <p:nvSpPr>
          <p:cNvPr id="192" name="Google Shape;19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93" name="Shape 193"/>
        <p:cNvGrpSpPr/>
        <p:nvPr/>
      </p:nvGrpSpPr>
      <p:grpSpPr>
        <a:xfrm>
          <a:off x="0" y="0"/>
          <a:ext cx="0" cy="0"/>
          <a:chOff x="0" y="0"/>
          <a:chExt cx="0" cy="0"/>
        </a:xfrm>
      </p:grpSpPr>
      <p:sp>
        <p:nvSpPr>
          <p:cNvPr id="194" name="Google Shape;19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95" name="Google Shape;195;p29"/>
          <p:cNvGrpSpPr/>
          <p:nvPr/>
        </p:nvGrpSpPr>
        <p:grpSpPr>
          <a:xfrm flipH="1" rot="10800000">
            <a:off x="-38100" y="-19050"/>
            <a:ext cx="9390501" cy="5391150"/>
            <a:chOff x="-114300" y="-247650"/>
            <a:chExt cx="9390501" cy="5391150"/>
          </a:xfrm>
        </p:grpSpPr>
        <p:pic>
          <p:nvPicPr>
            <p:cNvPr id="196" name="Google Shape;196;p29"/>
            <p:cNvPicPr preferRelativeResize="0"/>
            <p:nvPr/>
          </p:nvPicPr>
          <p:blipFill rotWithShape="1">
            <a:blip r:embed="rId2">
              <a:alphaModFix/>
            </a:blip>
            <a:srcRect b="3716" l="23283" r="0" t="0"/>
            <a:stretch/>
          </p:blipFill>
          <p:spPr>
            <a:xfrm rot="10800000">
              <a:off x="6267450" y="-247650"/>
              <a:ext cx="3008751" cy="4328875"/>
            </a:xfrm>
            <a:prstGeom prst="rect">
              <a:avLst/>
            </a:prstGeom>
            <a:noFill/>
            <a:ln>
              <a:noFill/>
            </a:ln>
          </p:spPr>
        </p:pic>
        <p:pic>
          <p:nvPicPr>
            <p:cNvPr id="197" name="Google Shape;197;p29"/>
            <p:cNvPicPr preferRelativeResize="0"/>
            <p:nvPr/>
          </p:nvPicPr>
          <p:blipFill rotWithShape="1">
            <a:blip r:embed="rId2">
              <a:alphaModFix/>
            </a:blip>
            <a:srcRect b="13139" l="31330" r="24466" t="55929"/>
            <a:stretch/>
          </p:blipFill>
          <p:spPr>
            <a:xfrm>
              <a:off x="-114300" y="3752850"/>
              <a:ext cx="1733550" cy="1390650"/>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8" name="Shape 198"/>
        <p:cNvGrpSpPr/>
        <p:nvPr/>
      </p:nvGrpSpPr>
      <p:grpSpPr>
        <a:xfrm>
          <a:off x="0" y="0"/>
          <a:ext cx="0" cy="0"/>
          <a:chOff x="0" y="0"/>
          <a:chExt cx="0" cy="0"/>
        </a:xfrm>
      </p:grpSpPr>
      <p:grpSp>
        <p:nvGrpSpPr>
          <p:cNvPr id="199" name="Google Shape;199;p30"/>
          <p:cNvGrpSpPr/>
          <p:nvPr/>
        </p:nvGrpSpPr>
        <p:grpSpPr>
          <a:xfrm>
            <a:off x="-171450" y="-114300"/>
            <a:ext cx="9486900" cy="5372100"/>
            <a:chOff x="-171450" y="-114300"/>
            <a:chExt cx="9486900" cy="5372100"/>
          </a:xfrm>
        </p:grpSpPr>
        <p:pic>
          <p:nvPicPr>
            <p:cNvPr id="200" name="Google Shape;200;p30"/>
            <p:cNvPicPr preferRelativeResize="0"/>
            <p:nvPr/>
          </p:nvPicPr>
          <p:blipFill rotWithShape="1">
            <a:blip r:embed="rId2">
              <a:alphaModFix/>
            </a:blip>
            <a:srcRect b="10381" l="0" r="16177" t="12942"/>
            <a:stretch/>
          </p:blipFill>
          <p:spPr>
            <a:xfrm flipH="1">
              <a:off x="-171450" y="-114300"/>
              <a:ext cx="2467650" cy="2310600"/>
            </a:xfrm>
            <a:prstGeom prst="rect">
              <a:avLst/>
            </a:prstGeom>
            <a:noFill/>
            <a:ln>
              <a:noFill/>
            </a:ln>
          </p:spPr>
        </p:pic>
        <p:pic>
          <p:nvPicPr>
            <p:cNvPr id="201" name="Google Shape;201;p30"/>
            <p:cNvPicPr preferRelativeResize="0"/>
            <p:nvPr/>
          </p:nvPicPr>
          <p:blipFill rotWithShape="1">
            <a:blip r:embed="rId2">
              <a:alphaModFix/>
            </a:blip>
            <a:srcRect b="0" l="15655" r="25378" t="33114"/>
            <a:stretch/>
          </p:blipFill>
          <p:spPr>
            <a:xfrm rot="5400000">
              <a:off x="6701250" y="2643600"/>
              <a:ext cx="2419350" cy="2809050"/>
            </a:xfrm>
            <a:prstGeom prst="rect">
              <a:avLst/>
            </a:prstGeom>
            <a:noFill/>
            <a:ln>
              <a:noFill/>
            </a:ln>
          </p:spPr>
        </p:pic>
      </p:grpSp>
      <p:sp>
        <p:nvSpPr>
          <p:cNvPr id="202" name="Google Shape;202;p30"/>
          <p:cNvSpPr txBox="1"/>
          <p:nvPr>
            <p:ph hasCustomPrompt="1" type="title"/>
          </p:nvPr>
        </p:nvSpPr>
        <p:spPr>
          <a:xfrm>
            <a:off x="2223600" y="539507"/>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b="1"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3" name="Google Shape;203;p30"/>
          <p:cNvSpPr txBox="1"/>
          <p:nvPr>
            <p:ph idx="1" type="subTitle"/>
          </p:nvPr>
        </p:nvSpPr>
        <p:spPr>
          <a:xfrm>
            <a:off x="2223600" y="1228426"/>
            <a:ext cx="4696800" cy="42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04" name="Google Shape;204;p30"/>
          <p:cNvSpPr txBox="1"/>
          <p:nvPr>
            <p:ph hasCustomPrompt="1" idx="2" type="title"/>
          </p:nvPr>
        </p:nvSpPr>
        <p:spPr>
          <a:xfrm>
            <a:off x="2223600" y="2013687"/>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b="1"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5" name="Google Shape;205;p30"/>
          <p:cNvSpPr txBox="1"/>
          <p:nvPr>
            <p:ph idx="3" type="subTitle"/>
          </p:nvPr>
        </p:nvSpPr>
        <p:spPr>
          <a:xfrm>
            <a:off x="2223600" y="2702611"/>
            <a:ext cx="4696800" cy="42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06" name="Google Shape;206;p30"/>
          <p:cNvSpPr txBox="1"/>
          <p:nvPr>
            <p:ph hasCustomPrompt="1" idx="4" type="title"/>
          </p:nvPr>
        </p:nvSpPr>
        <p:spPr>
          <a:xfrm>
            <a:off x="2223600" y="348786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b="1"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7" name="Google Shape;207;p30"/>
          <p:cNvSpPr txBox="1"/>
          <p:nvPr>
            <p:ph idx="5" type="subTitle"/>
          </p:nvPr>
        </p:nvSpPr>
        <p:spPr>
          <a:xfrm>
            <a:off x="2223600" y="4176797"/>
            <a:ext cx="4696800" cy="42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133350" y="-27700"/>
            <a:ext cx="9429749" cy="5266450"/>
            <a:chOff x="-133350" y="-27700"/>
            <a:chExt cx="9429749" cy="5266450"/>
          </a:xfrm>
        </p:grpSpPr>
        <p:pic>
          <p:nvPicPr>
            <p:cNvPr id="18" name="Google Shape;18;p4"/>
            <p:cNvPicPr preferRelativeResize="0"/>
            <p:nvPr/>
          </p:nvPicPr>
          <p:blipFill rotWithShape="1">
            <a:blip r:embed="rId2">
              <a:alphaModFix/>
            </a:blip>
            <a:srcRect b="45215" l="3749" r="81263" t="873"/>
            <a:stretch/>
          </p:blipFill>
          <p:spPr>
            <a:xfrm>
              <a:off x="-133350" y="4057700"/>
              <a:ext cx="1370400" cy="1181050"/>
            </a:xfrm>
            <a:prstGeom prst="rect">
              <a:avLst/>
            </a:prstGeom>
            <a:noFill/>
            <a:ln>
              <a:noFill/>
            </a:ln>
          </p:spPr>
        </p:pic>
        <p:pic>
          <p:nvPicPr>
            <p:cNvPr id="19" name="Google Shape;19;p4"/>
            <p:cNvPicPr preferRelativeResize="0"/>
            <p:nvPr/>
          </p:nvPicPr>
          <p:blipFill rotWithShape="1">
            <a:blip r:embed="rId3">
              <a:alphaModFix/>
            </a:blip>
            <a:srcRect b="0" l="0" r="66844" t="68848"/>
            <a:stretch/>
          </p:blipFill>
          <p:spPr>
            <a:xfrm>
              <a:off x="6681600" y="-27700"/>
              <a:ext cx="2614799" cy="896100"/>
            </a:xfrm>
            <a:prstGeom prst="rect">
              <a:avLst/>
            </a:prstGeom>
            <a:noFill/>
            <a:ln>
              <a:noFill/>
            </a:ln>
          </p:spPr>
        </p:pic>
      </p:grpSp>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1" name="Google Shape;21;p4"/>
          <p:cNvSpPr txBox="1"/>
          <p:nvPr>
            <p:ph idx="1" type="body"/>
          </p:nvPr>
        </p:nvSpPr>
        <p:spPr>
          <a:xfrm>
            <a:off x="720000" y="1139550"/>
            <a:ext cx="7704000" cy="399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8" name="Shape 208"/>
        <p:cNvGrpSpPr/>
        <p:nvPr/>
      </p:nvGrpSpPr>
      <p:grpSpPr>
        <a:xfrm>
          <a:off x="0" y="0"/>
          <a:ext cx="0" cy="0"/>
          <a:chOff x="0" y="0"/>
          <a:chExt cx="0" cy="0"/>
        </a:xfrm>
      </p:grpSpPr>
      <p:grpSp>
        <p:nvGrpSpPr>
          <p:cNvPr id="209" name="Google Shape;209;p31"/>
          <p:cNvGrpSpPr/>
          <p:nvPr/>
        </p:nvGrpSpPr>
        <p:grpSpPr>
          <a:xfrm>
            <a:off x="-237299" y="-869075"/>
            <a:ext cx="10132447" cy="6299826"/>
            <a:chOff x="-237299" y="-869075"/>
            <a:chExt cx="10132447" cy="6299826"/>
          </a:xfrm>
        </p:grpSpPr>
        <p:pic>
          <p:nvPicPr>
            <p:cNvPr id="210" name="Google Shape;210;p31"/>
            <p:cNvPicPr preferRelativeResize="0"/>
            <p:nvPr/>
          </p:nvPicPr>
          <p:blipFill>
            <a:blip r:embed="rId2">
              <a:alphaModFix/>
            </a:blip>
            <a:stretch>
              <a:fillRect/>
            </a:stretch>
          </p:blipFill>
          <p:spPr>
            <a:xfrm flipH="1" rot="-10575735">
              <a:off x="-187256" y="-544053"/>
              <a:ext cx="10032361" cy="1862613"/>
            </a:xfrm>
            <a:prstGeom prst="rect">
              <a:avLst/>
            </a:prstGeom>
            <a:noFill/>
            <a:ln>
              <a:noFill/>
            </a:ln>
          </p:spPr>
        </p:pic>
        <p:pic>
          <p:nvPicPr>
            <p:cNvPr id="211" name="Google Shape;211;p31"/>
            <p:cNvPicPr preferRelativeResize="0"/>
            <p:nvPr/>
          </p:nvPicPr>
          <p:blipFill>
            <a:blip r:embed="rId3">
              <a:alphaModFix/>
            </a:blip>
            <a:stretch>
              <a:fillRect/>
            </a:stretch>
          </p:blipFill>
          <p:spPr>
            <a:xfrm flipH="1" rot="10800000">
              <a:off x="7263151" y="3402775"/>
              <a:ext cx="1981200" cy="2027975"/>
            </a:xfrm>
            <a:prstGeom prst="rect">
              <a:avLst/>
            </a:prstGeom>
            <a:noFill/>
            <a:ln>
              <a:noFill/>
            </a:ln>
          </p:spPr>
        </p:pic>
      </p:grpSp>
      <p:sp>
        <p:nvSpPr>
          <p:cNvPr id="212" name="Google Shape;212;p31"/>
          <p:cNvSpPr txBox="1"/>
          <p:nvPr>
            <p:ph type="title"/>
          </p:nvPr>
        </p:nvSpPr>
        <p:spPr>
          <a:xfrm>
            <a:off x="713254" y="1491175"/>
            <a:ext cx="31908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sz="60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13" name="Google Shape;213;p31"/>
          <p:cNvSpPr txBox="1"/>
          <p:nvPr>
            <p:ph idx="1" type="subTitle"/>
          </p:nvPr>
        </p:nvSpPr>
        <p:spPr>
          <a:xfrm>
            <a:off x="713250" y="2621375"/>
            <a:ext cx="31908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31"/>
          <p:cNvSpPr txBox="1"/>
          <p:nvPr/>
        </p:nvSpPr>
        <p:spPr>
          <a:xfrm>
            <a:off x="4003050" y="2452350"/>
            <a:ext cx="3504000" cy="747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Figtree"/>
                <a:ea typeface="Figtree"/>
                <a:cs typeface="Figtree"/>
                <a:sym typeface="Figtree"/>
              </a:rPr>
              <a:t>CREDITS:</a:t>
            </a:r>
            <a:r>
              <a:rPr lang="en" sz="1200">
                <a:solidFill>
                  <a:schemeClr val="dk1"/>
                </a:solidFill>
                <a:latin typeface="Figtree"/>
                <a:ea typeface="Figtree"/>
                <a:cs typeface="Figtree"/>
                <a:sym typeface="Figtree"/>
              </a:rPr>
              <a:t> This presentation template was created by </a:t>
            </a:r>
            <a:r>
              <a:rPr b="1" lang="en" sz="1200" u="sng">
                <a:solidFill>
                  <a:schemeClr val="dk1"/>
                </a:solidFill>
                <a:latin typeface="Figtree"/>
                <a:ea typeface="Figtree"/>
                <a:cs typeface="Figtree"/>
                <a:sym typeface="Figtree"/>
                <a:hlinkClick r:id="rId4">
                  <a:extLst>
                    <a:ext uri="{A12FA001-AC4F-418D-AE19-62706E023703}">
                      <ahyp:hlinkClr val="tx"/>
                    </a:ext>
                  </a:extLst>
                </a:hlinkClick>
              </a:rPr>
              <a:t>Slidesgo</a:t>
            </a:r>
            <a:r>
              <a:rPr lang="en" sz="1200">
                <a:solidFill>
                  <a:schemeClr val="dk1"/>
                </a:solidFill>
                <a:latin typeface="Figtree"/>
                <a:ea typeface="Figtree"/>
                <a:cs typeface="Figtree"/>
                <a:sym typeface="Figtree"/>
              </a:rPr>
              <a:t>, and includes icons by </a:t>
            </a:r>
            <a:r>
              <a:rPr b="1" lang="en" sz="1200" u="sng">
                <a:solidFill>
                  <a:schemeClr val="dk1"/>
                </a:solidFill>
                <a:latin typeface="Figtree"/>
                <a:ea typeface="Figtree"/>
                <a:cs typeface="Figtree"/>
                <a:sym typeface="Figtree"/>
                <a:hlinkClick r:id="rId5">
                  <a:extLst>
                    <a:ext uri="{A12FA001-AC4F-418D-AE19-62706E023703}">
                      <ahyp:hlinkClr val="tx"/>
                    </a:ext>
                  </a:extLst>
                </a:hlinkClick>
              </a:rPr>
              <a:t>Flaticon</a:t>
            </a:r>
            <a:r>
              <a:rPr lang="en" sz="1200">
                <a:solidFill>
                  <a:schemeClr val="dk1"/>
                </a:solidFill>
                <a:latin typeface="Figtree"/>
                <a:ea typeface="Figtree"/>
                <a:cs typeface="Figtree"/>
                <a:sym typeface="Figtree"/>
              </a:rPr>
              <a:t>, and infographics &amp; images by </a:t>
            </a:r>
            <a:r>
              <a:rPr b="1" lang="en" sz="1200" u="sng">
                <a:solidFill>
                  <a:schemeClr val="dk1"/>
                </a:solidFill>
                <a:latin typeface="Figtree"/>
                <a:ea typeface="Figtree"/>
                <a:cs typeface="Figtree"/>
                <a:sym typeface="Figtree"/>
                <a:hlinkClick r:id="rId6">
                  <a:extLst>
                    <a:ext uri="{A12FA001-AC4F-418D-AE19-62706E023703}">
                      <ahyp:hlinkClr val="tx"/>
                    </a:ext>
                  </a:extLst>
                </a:hlinkClick>
              </a:rPr>
              <a:t>Freepik</a:t>
            </a:r>
            <a:r>
              <a:rPr lang="en" sz="1200" u="sng">
                <a:solidFill>
                  <a:schemeClr val="dk1"/>
                </a:solidFill>
                <a:latin typeface="Figtree"/>
                <a:ea typeface="Figtree"/>
                <a:cs typeface="Figtree"/>
                <a:sym typeface="Figtree"/>
              </a:rPr>
              <a:t> </a:t>
            </a:r>
            <a:endParaRPr b="1" sz="1200" u="sng">
              <a:solidFill>
                <a:schemeClr val="dk1"/>
              </a:solidFill>
              <a:latin typeface="Figtree"/>
              <a:ea typeface="Figtree"/>
              <a:cs typeface="Figtree"/>
              <a:sym typeface="Figtre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5" name="Shape 215"/>
        <p:cNvGrpSpPr/>
        <p:nvPr/>
      </p:nvGrpSpPr>
      <p:grpSpPr>
        <a:xfrm>
          <a:off x="0" y="0"/>
          <a:ext cx="0" cy="0"/>
          <a:chOff x="0" y="0"/>
          <a:chExt cx="0" cy="0"/>
        </a:xfrm>
      </p:grpSpPr>
      <p:grpSp>
        <p:nvGrpSpPr>
          <p:cNvPr id="216" name="Google Shape;216;p32"/>
          <p:cNvGrpSpPr/>
          <p:nvPr/>
        </p:nvGrpSpPr>
        <p:grpSpPr>
          <a:xfrm>
            <a:off x="-362025" y="0"/>
            <a:ext cx="9506024" cy="5238750"/>
            <a:chOff x="-362025" y="0"/>
            <a:chExt cx="9506024" cy="5238750"/>
          </a:xfrm>
        </p:grpSpPr>
        <p:pic>
          <p:nvPicPr>
            <p:cNvPr id="217" name="Google Shape;217;p32"/>
            <p:cNvPicPr preferRelativeResize="0"/>
            <p:nvPr/>
          </p:nvPicPr>
          <p:blipFill rotWithShape="1">
            <a:blip r:embed="rId2">
              <a:alphaModFix/>
            </a:blip>
            <a:srcRect b="0" l="0" r="18126" t="34490"/>
            <a:stretch/>
          </p:blipFill>
          <p:spPr>
            <a:xfrm>
              <a:off x="1657275" y="0"/>
              <a:ext cx="7486724" cy="1435100"/>
            </a:xfrm>
            <a:prstGeom prst="rect">
              <a:avLst/>
            </a:prstGeom>
            <a:noFill/>
            <a:ln>
              <a:noFill/>
            </a:ln>
          </p:spPr>
        </p:pic>
        <p:pic>
          <p:nvPicPr>
            <p:cNvPr id="218" name="Google Shape;218;p32"/>
            <p:cNvPicPr preferRelativeResize="0"/>
            <p:nvPr/>
          </p:nvPicPr>
          <p:blipFill>
            <a:blip r:embed="rId3">
              <a:alphaModFix/>
            </a:blip>
            <a:stretch>
              <a:fillRect/>
            </a:stretch>
          </p:blipFill>
          <p:spPr>
            <a:xfrm>
              <a:off x="-362025" y="2362200"/>
              <a:ext cx="7886700" cy="2876550"/>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19" name="Shape 219"/>
        <p:cNvGrpSpPr/>
        <p:nvPr/>
      </p:nvGrpSpPr>
      <p:grpSpPr>
        <a:xfrm>
          <a:off x="0" y="0"/>
          <a:ext cx="0" cy="0"/>
          <a:chOff x="0" y="0"/>
          <a:chExt cx="0" cy="0"/>
        </a:xfrm>
      </p:grpSpPr>
      <p:grpSp>
        <p:nvGrpSpPr>
          <p:cNvPr id="220" name="Google Shape;220;p33"/>
          <p:cNvGrpSpPr/>
          <p:nvPr/>
        </p:nvGrpSpPr>
        <p:grpSpPr>
          <a:xfrm>
            <a:off x="-76199" y="-268320"/>
            <a:ext cx="9363849" cy="5526120"/>
            <a:chOff x="-76199" y="-268320"/>
            <a:chExt cx="9363849" cy="5526120"/>
          </a:xfrm>
        </p:grpSpPr>
        <p:pic>
          <p:nvPicPr>
            <p:cNvPr id="221" name="Google Shape;221;p33"/>
            <p:cNvPicPr preferRelativeResize="0"/>
            <p:nvPr/>
          </p:nvPicPr>
          <p:blipFill>
            <a:blip r:embed="rId2">
              <a:alphaModFix/>
            </a:blip>
            <a:stretch>
              <a:fillRect/>
            </a:stretch>
          </p:blipFill>
          <p:spPr>
            <a:xfrm>
              <a:off x="-76199" y="114300"/>
              <a:ext cx="4487047" cy="5143500"/>
            </a:xfrm>
            <a:prstGeom prst="rect">
              <a:avLst/>
            </a:prstGeom>
            <a:noFill/>
            <a:ln>
              <a:noFill/>
            </a:ln>
          </p:spPr>
        </p:pic>
        <p:pic>
          <p:nvPicPr>
            <p:cNvPr id="222" name="Google Shape;222;p33"/>
            <p:cNvPicPr preferRelativeResize="0"/>
            <p:nvPr/>
          </p:nvPicPr>
          <p:blipFill>
            <a:blip r:embed="rId3">
              <a:alphaModFix/>
            </a:blip>
            <a:stretch>
              <a:fillRect/>
            </a:stretch>
          </p:blipFill>
          <p:spPr>
            <a:xfrm>
              <a:off x="6162600" y="-268320"/>
              <a:ext cx="3125050" cy="319887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grpSp>
        <p:nvGrpSpPr>
          <p:cNvPr id="23" name="Google Shape;23;p5"/>
          <p:cNvGrpSpPr/>
          <p:nvPr/>
        </p:nvGrpSpPr>
        <p:grpSpPr>
          <a:xfrm>
            <a:off x="-19050" y="-76200"/>
            <a:ext cx="9296400" cy="5314950"/>
            <a:chOff x="-19050" y="-76200"/>
            <a:chExt cx="9296400" cy="5314950"/>
          </a:xfrm>
        </p:grpSpPr>
        <p:pic>
          <p:nvPicPr>
            <p:cNvPr id="24" name="Google Shape;24;p5"/>
            <p:cNvPicPr preferRelativeResize="0"/>
            <p:nvPr/>
          </p:nvPicPr>
          <p:blipFill rotWithShape="1">
            <a:blip r:embed="rId2">
              <a:alphaModFix/>
            </a:blip>
            <a:srcRect b="45749" l="7876" r="0" t="0"/>
            <a:stretch/>
          </p:blipFill>
          <p:spPr>
            <a:xfrm>
              <a:off x="-19050" y="4317725"/>
              <a:ext cx="8423999" cy="921025"/>
            </a:xfrm>
            <a:prstGeom prst="rect">
              <a:avLst/>
            </a:prstGeom>
            <a:noFill/>
            <a:ln>
              <a:noFill/>
            </a:ln>
          </p:spPr>
        </p:pic>
        <p:pic>
          <p:nvPicPr>
            <p:cNvPr id="25" name="Google Shape;25;p5"/>
            <p:cNvPicPr preferRelativeResize="0"/>
            <p:nvPr/>
          </p:nvPicPr>
          <p:blipFill rotWithShape="1">
            <a:blip r:embed="rId2">
              <a:alphaModFix/>
            </a:blip>
            <a:srcRect b="26013" l="56809" r="0" t="0"/>
            <a:stretch/>
          </p:blipFill>
          <p:spPr>
            <a:xfrm rot="10800000">
              <a:off x="5327975" y="-76200"/>
              <a:ext cx="3949375" cy="1256075"/>
            </a:xfrm>
            <a:prstGeom prst="rect">
              <a:avLst/>
            </a:prstGeom>
            <a:noFill/>
            <a:ln>
              <a:noFill/>
            </a:ln>
          </p:spPr>
        </p:pic>
      </p:grpSp>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7" name="Google Shape;27;p5"/>
          <p:cNvSpPr txBox="1"/>
          <p:nvPr>
            <p:ph idx="1" type="subTitle"/>
          </p:nvPr>
        </p:nvSpPr>
        <p:spPr>
          <a:xfrm>
            <a:off x="5213675" y="3658731"/>
            <a:ext cx="2505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1424725" y="3658731"/>
            <a:ext cx="2505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5213675" y="3293725"/>
            <a:ext cx="2505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 name="Google Shape;30;p5"/>
          <p:cNvSpPr txBox="1"/>
          <p:nvPr>
            <p:ph idx="4" type="subTitle"/>
          </p:nvPr>
        </p:nvSpPr>
        <p:spPr>
          <a:xfrm>
            <a:off x="1424725" y="3293725"/>
            <a:ext cx="2505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100">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33" name="Google Shape;33;p6"/>
          <p:cNvGrpSpPr/>
          <p:nvPr/>
        </p:nvGrpSpPr>
        <p:grpSpPr>
          <a:xfrm>
            <a:off x="-304800" y="-209550"/>
            <a:ext cx="9486898" cy="5448300"/>
            <a:chOff x="-304800" y="-209550"/>
            <a:chExt cx="9486898" cy="5448300"/>
          </a:xfrm>
        </p:grpSpPr>
        <p:pic>
          <p:nvPicPr>
            <p:cNvPr id="34" name="Google Shape;34;p6"/>
            <p:cNvPicPr preferRelativeResize="0"/>
            <p:nvPr/>
          </p:nvPicPr>
          <p:blipFill rotWithShape="1">
            <a:blip r:embed="rId2">
              <a:alphaModFix/>
            </a:blip>
            <a:srcRect b="4489" l="0" r="6323" t="47391"/>
            <a:stretch/>
          </p:blipFill>
          <p:spPr>
            <a:xfrm flipH="1" rot="10800000">
              <a:off x="-76200" y="4355800"/>
              <a:ext cx="9258298" cy="882950"/>
            </a:xfrm>
            <a:prstGeom prst="rect">
              <a:avLst/>
            </a:prstGeom>
            <a:noFill/>
            <a:ln>
              <a:noFill/>
            </a:ln>
          </p:spPr>
        </p:pic>
        <p:pic>
          <p:nvPicPr>
            <p:cNvPr id="35" name="Google Shape;35;p6"/>
            <p:cNvPicPr preferRelativeResize="0"/>
            <p:nvPr/>
          </p:nvPicPr>
          <p:blipFill rotWithShape="1">
            <a:blip r:embed="rId3">
              <a:alphaModFix/>
            </a:blip>
            <a:srcRect b="10282" l="19503" r="23668" t="29969"/>
            <a:stretch/>
          </p:blipFill>
          <p:spPr>
            <a:xfrm rot="5400000">
              <a:off x="-76200" y="-438150"/>
              <a:ext cx="2228850" cy="26860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720000" y="445025"/>
            <a:ext cx="4685100" cy="655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8" name="Google Shape;38;p7"/>
          <p:cNvSpPr txBox="1"/>
          <p:nvPr>
            <p:ph idx="1" type="subTitle"/>
          </p:nvPr>
        </p:nvSpPr>
        <p:spPr>
          <a:xfrm>
            <a:off x="720000" y="1427600"/>
            <a:ext cx="46851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9" name="Google Shape;39;p7"/>
          <p:cNvSpPr/>
          <p:nvPr>
            <p:ph idx="2" type="pic"/>
          </p:nvPr>
        </p:nvSpPr>
        <p:spPr>
          <a:xfrm>
            <a:off x="6112497" y="-30250"/>
            <a:ext cx="3042300" cy="5214000"/>
          </a:xfrm>
          <a:prstGeom prst="rect">
            <a:avLst/>
          </a:prstGeom>
          <a:noFill/>
          <a:ln>
            <a:noFill/>
          </a:ln>
        </p:spPr>
      </p:sp>
      <p:pic>
        <p:nvPicPr>
          <p:cNvPr id="40" name="Google Shape;40;p7"/>
          <p:cNvPicPr preferRelativeResize="0"/>
          <p:nvPr/>
        </p:nvPicPr>
        <p:blipFill rotWithShape="1">
          <a:blip r:embed="rId2">
            <a:alphaModFix/>
          </a:blip>
          <a:srcRect b="56278" l="0" r="31328" t="0"/>
          <a:stretch/>
        </p:blipFill>
        <p:spPr>
          <a:xfrm>
            <a:off x="-674375" y="4381500"/>
            <a:ext cx="6786875" cy="802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713225" y="1067400"/>
            <a:ext cx="5607000" cy="17877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type="title"/>
          </p:nvPr>
        </p:nvSpPr>
        <p:spPr>
          <a:xfrm>
            <a:off x="713225" y="788063"/>
            <a:ext cx="48729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100"/>
              <a:buNone/>
              <a:defRPr sz="65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45" name="Google Shape;45;p9"/>
          <p:cNvSpPr txBox="1"/>
          <p:nvPr>
            <p:ph idx="1" type="subTitle"/>
          </p:nvPr>
        </p:nvSpPr>
        <p:spPr>
          <a:xfrm>
            <a:off x="713225" y="2083813"/>
            <a:ext cx="48729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6" name="Google Shape;46;p9"/>
          <p:cNvPicPr preferRelativeResize="0"/>
          <p:nvPr/>
        </p:nvPicPr>
        <p:blipFill rotWithShape="1">
          <a:blip r:embed="rId2">
            <a:alphaModFix/>
          </a:blip>
          <a:srcRect b="10282" l="19503" r="23668" t="29969"/>
          <a:stretch/>
        </p:blipFill>
        <p:spPr>
          <a:xfrm flipH="1" rot="-5400000">
            <a:off x="6249625" y="-438150"/>
            <a:ext cx="2797900" cy="3371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p:nvPr>
            <p:ph idx="2" type="pic"/>
          </p:nvPr>
        </p:nvSpPr>
        <p:spPr>
          <a:xfrm>
            <a:off x="-25" y="-13725"/>
            <a:ext cx="9144000" cy="5157300"/>
          </a:xfrm>
          <a:prstGeom prst="rect">
            <a:avLst/>
          </a:prstGeom>
          <a:noFill/>
          <a:ln>
            <a:noFill/>
          </a:ln>
        </p:spPr>
      </p:sp>
      <p:sp>
        <p:nvSpPr>
          <p:cNvPr id="49" name="Google Shape;49;p10"/>
          <p:cNvSpPr txBox="1"/>
          <p:nvPr>
            <p:ph type="title"/>
          </p:nvPr>
        </p:nvSpPr>
        <p:spPr>
          <a:xfrm>
            <a:off x="720000" y="53950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100"/>
              <a:buNone/>
              <a:defRPr sz="30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1pPr>
            <a:lvl2pPr lvl="1"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2pPr>
            <a:lvl3pPr lvl="2"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3pPr>
            <a:lvl4pPr lvl="3"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4pPr>
            <a:lvl5pPr lvl="4"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5pPr>
            <a:lvl6pPr lvl="5"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6pPr>
            <a:lvl7pPr lvl="6"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7pPr>
            <a:lvl8pPr lvl="7"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8pPr>
            <a:lvl9pPr lvl="8" rtl="0">
              <a:spcBef>
                <a:spcPts val="0"/>
              </a:spcBef>
              <a:spcAft>
                <a:spcPts val="0"/>
              </a:spcAft>
              <a:buClr>
                <a:schemeClr val="dk1"/>
              </a:buClr>
              <a:buSzPts val="3100"/>
              <a:buFont typeface="Questrial"/>
              <a:buNone/>
              <a:defRPr sz="3100">
                <a:solidFill>
                  <a:schemeClr val="dk1"/>
                </a:solidFill>
                <a:latin typeface="Questrial"/>
                <a:ea typeface="Questrial"/>
                <a:cs typeface="Questrial"/>
                <a:sym typeface="Questria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1pPr>
            <a:lvl2pPr indent="-317500" lvl="1" marL="9144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2pPr>
            <a:lvl3pPr indent="-317500" lvl="2" marL="13716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3pPr>
            <a:lvl4pPr indent="-317500" lvl="3" marL="18288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4pPr>
            <a:lvl5pPr indent="-317500" lvl="4" marL="22860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5pPr>
            <a:lvl6pPr indent="-317500" lvl="5" marL="27432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6pPr>
            <a:lvl7pPr indent="-317500" lvl="6" marL="32004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7pPr>
            <a:lvl8pPr indent="-317500" lvl="7" marL="36576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8pPr>
            <a:lvl9pPr indent="-317500" lvl="8" marL="4114800">
              <a:lnSpc>
                <a:spcPct val="115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ctrTitle"/>
          </p:nvPr>
        </p:nvSpPr>
        <p:spPr>
          <a:xfrm>
            <a:off x="713225" y="788063"/>
            <a:ext cx="48948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Wildfire Analysis And Prediction</a:t>
            </a:r>
            <a:endParaRPr/>
          </a:p>
        </p:txBody>
      </p:sp>
      <p:sp>
        <p:nvSpPr>
          <p:cNvPr id="228" name="Google Shape;228;p34"/>
          <p:cNvSpPr txBox="1"/>
          <p:nvPr>
            <p:ph idx="1" type="subTitle"/>
          </p:nvPr>
        </p:nvSpPr>
        <p:spPr>
          <a:xfrm>
            <a:off x="4094550" y="2626325"/>
            <a:ext cx="43362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CMPT 732</a:t>
            </a:r>
            <a:endParaRPr/>
          </a:p>
          <a:p>
            <a:pPr indent="0" lvl="0" marL="0" rtl="0" algn="l">
              <a:spcBef>
                <a:spcPts val="0"/>
              </a:spcBef>
              <a:spcAft>
                <a:spcPts val="0"/>
              </a:spcAft>
              <a:buNone/>
            </a:pPr>
            <a:r>
              <a:rPr lang="en"/>
              <a:t>Vikramjeet singh, Yiming, Harman, Wenhao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9" name="Google Shape;229;p34"/>
          <p:cNvPicPr preferRelativeResize="0"/>
          <p:nvPr/>
        </p:nvPicPr>
        <p:blipFill>
          <a:blip r:embed="rId3">
            <a:alphaModFix/>
          </a:blip>
          <a:stretch>
            <a:fillRect/>
          </a:stretch>
        </p:blipFill>
        <p:spPr>
          <a:xfrm>
            <a:off x="-374496" y="3486729"/>
            <a:ext cx="10011250" cy="18587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pic>
        <p:nvPicPr>
          <p:cNvPr descr="A screenshot of a color chart&#10;&#10;Description automatically generated" id="298" name="Google Shape;298;p43"/>
          <p:cNvPicPr preferRelativeResize="0"/>
          <p:nvPr/>
        </p:nvPicPr>
        <p:blipFill rotWithShape="1">
          <a:blip r:embed="rId3">
            <a:alphaModFix/>
          </a:blip>
          <a:srcRect b="0" l="6600" r="13200" t="7381"/>
          <a:stretch/>
        </p:blipFill>
        <p:spPr>
          <a:xfrm>
            <a:off x="557000" y="1457700"/>
            <a:ext cx="2893675" cy="2228125"/>
          </a:xfrm>
          <a:prstGeom prst="rect">
            <a:avLst/>
          </a:prstGeom>
          <a:noFill/>
          <a:ln>
            <a:noFill/>
          </a:ln>
        </p:spPr>
      </p:pic>
      <p:sp>
        <p:nvSpPr>
          <p:cNvPr id="299" name="Google Shape;299;p43"/>
          <p:cNvSpPr txBox="1"/>
          <p:nvPr/>
        </p:nvSpPr>
        <p:spPr>
          <a:xfrm>
            <a:off x="1302138" y="3754550"/>
            <a:ext cx="1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Figtree"/>
                <a:ea typeface="Figtree"/>
                <a:cs typeface="Figtree"/>
                <a:sym typeface="Figtree"/>
              </a:rPr>
              <a:t>Wind Analysis</a:t>
            </a:r>
            <a:endParaRPr>
              <a:solidFill>
                <a:schemeClr val="dk1"/>
              </a:solidFill>
              <a:latin typeface="Figtree"/>
              <a:ea typeface="Figtree"/>
              <a:cs typeface="Figtree"/>
              <a:sym typeface="Figtree"/>
            </a:endParaRPr>
          </a:p>
        </p:txBody>
      </p:sp>
      <p:pic>
        <p:nvPicPr>
          <p:cNvPr descr="A graph of different colored bars&#10;&#10;Description automatically generated" id="300" name="Google Shape;300;p43"/>
          <p:cNvPicPr preferRelativeResize="0"/>
          <p:nvPr/>
        </p:nvPicPr>
        <p:blipFill rotWithShape="1">
          <a:blip r:embed="rId4">
            <a:alphaModFix/>
          </a:blip>
          <a:srcRect b="2761" l="5743" r="6706" t="6977"/>
          <a:stretch/>
        </p:blipFill>
        <p:spPr>
          <a:xfrm>
            <a:off x="4745625" y="1457688"/>
            <a:ext cx="3246020" cy="2228125"/>
          </a:xfrm>
          <a:prstGeom prst="rect">
            <a:avLst/>
          </a:prstGeom>
          <a:noFill/>
          <a:ln>
            <a:noFill/>
          </a:ln>
        </p:spPr>
      </p:pic>
      <p:sp>
        <p:nvSpPr>
          <p:cNvPr id="301" name="Google Shape;301;p43"/>
          <p:cNvSpPr txBox="1"/>
          <p:nvPr/>
        </p:nvSpPr>
        <p:spPr>
          <a:xfrm>
            <a:off x="5666925" y="3791200"/>
            <a:ext cx="1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Figtree"/>
                <a:ea typeface="Figtree"/>
                <a:cs typeface="Figtree"/>
                <a:sym typeface="Figtree"/>
              </a:rPr>
              <a:t>Soil Analysis</a:t>
            </a:r>
            <a:endParaRPr>
              <a:solidFill>
                <a:schemeClr val="dk1"/>
              </a:solidFill>
              <a:latin typeface="Figtree"/>
              <a:ea typeface="Figtree"/>
              <a:cs typeface="Figtree"/>
              <a:sym typeface="Figt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sp>
        <p:nvSpPr>
          <p:cNvPr id="307" name="Google Shape;307;p44"/>
          <p:cNvSpPr txBox="1"/>
          <p:nvPr/>
        </p:nvSpPr>
        <p:spPr>
          <a:xfrm>
            <a:off x="1302152" y="3754550"/>
            <a:ext cx="16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Figtree"/>
                <a:ea typeface="Figtree"/>
                <a:cs typeface="Figtree"/>
                <a:sym typeface="Figtree"/>
              </a:rPr>
              <a:t>Fire Risk</a:t>
            </a:r>
            <a:r>
              <a:rPr lang="en">
                <a:solidFill>
                  <a:schemeClr val="dk1"/>
                </a:solidFill>
                <a:latin typeface="Figtree"/>
                <a:ea typeface="Figtree"/>
                <a:cs typeface="Figtree"/>
                <a:sym typeface="Figtree"/>
              </a:rPr>
              <a:t> Analysis</a:t>
            </a:r>
            <a:endParaRPr>
              <a:solidFill>
                <a:schemeClr val="dk1"/>
              </a:solidFill>
              <a:latin typeface="Figtree"/>
              <a:ea typeface="Figtree"/>
              <a:cs typeface="Figtree"/>
              <a:sym typeface="Figtree"/>
            </a:endParaRPr>
          </a:p>
        </p:txBody>
      </p:sp>
      <p:sp>
        <p:nvSpPr>
          <p:cNvPr id="308" name="Google Shape;308;p44"/>
          <p:cNvSpPr txBox="1"/>
          <p:nvPr/>
        </p:nvSpPr>
        <p:spPr>
          <a:xfrm>
            <a:off x="5579375" y="4558050"/>
            <a:ext cx="19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Figtree"/>
                <a:ea typeface="Figtree"/>
                <a:cs typeface="Figtree"/>
                <a:sym typeface="Figtree"/>
              </a:rPr>
              <a:t>Feature Correlation</a:t>
            </a:r>
            <a:endParaRPr>
              <a:solidFill>
                <a:schemeClr val="dk1"/>
              </a:solidFill>
              <a:latin typeface="Figtree"/>
              <a:ea typeface="Figtree"/>
              <a:cs typeface="Figtree"/>
              <a:sym typeface="Figtree"/>
            </a:endParaRPr>
          </a:p>
        </p:txBody>
      </p:sp>
      <p:pic>
        <p:nvPicPr>
          <p:cNvPr descr="A graph with different colored squares&#10;&#10;Description automatically generated with medium confidence" id="309" name="Google Shape;309;p44"/>
          <p:cNvPicPr preferRelativeResize="0"/>
          <p:nvPr/>
        </p:nvPicPr>
        <p:blipFill rotWithShape="1">
          <a:blip r:embed="rId3">
            <a:alphaModFix/>
          </a:blip>
          <a:srcRect b="3950" l="5199" r="6818" t="7483"/>
          <a:stretch/>
        </p:blipFill>
        <p:spPr>
          <a:xfrm>
            <a:off x="470225" y="1306925"/>
            <a:ext cx="3544750" cy="2378900"/>
          </a:xfrm>
          <a:prstGeom prst="rect">
            <a:avLst/>
          </a:prstGeom>
          <a:noFill/>
          <a:ln>
            <a:noFill/>
          </a:ln>
        </p:spPr>
      </p:pic>
      <p:pic>
        <p:nvPicPr>
          <p:cNvPr descr="A group of blue and orange graphs&#10;&#10;Description automatically generated" id="310" name="Google Shape;310;p44"/>
          <p:cNvPicPr preferRelativeResize="0"/>
          <p:nvPr/>
        </p:nvPicPr>
        <p:blipFill>
          <a:blip r:embed="rId4">
            <a:alphaModFix/>
          </a:blip>
          <a:stretch>
            <a:fillRect/>
          </a:stretch>
        </p:blipFill>
        <p:spPr>
          <a:xfrm>
            <a:off x="4457225" y="834600"/>
            <a:ext cx="4202100" cy="375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sp>
        <p:nvSpPr>
          <p:cNvPr id="316" name="Google Shape;316;p45"/>
          <p:cNvSpPr txBox="1"/>
          <p:nvPr/>
        </p:nvSpPr>
        <p:spPr>
          <a:xfrm>
            <a:off x="2434200" y="4152425"/>
            <a:ext cx="427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Figtree"/>
                <a:ea typeface="Figtree"/>
                <a:cs typeface="Figtree"/>
                <a:sym typeface="Figtree"/>
              </a:rPr>
              <a:t>Average intensity and brightness per city by year</a:t>
            </a:r>
            <a:endParaRPr>
              <a:solidFill>
                <a:schemeClr val="dk1"/>
              </a:solidFill>
              <a:latin typeface="Figtree"/>
              <a:ea typeface="Figtree"/>
              <a:cs typeface="Figtree"/>
              <a:sym typeface="Figtree"/>
            </a:endParaRPr>
          </a:p>
          <a:p>
            <a:pPr indent="0" lvl="0" marL="0" rtl="0" algn="l">
              <a:spcBef>
                <a:spcPts val="0"/>
              </a:spcBef>
              <a:spcAft>
                <a:spcPts val="0"/>
              </a:spcAft>
              <a:buNone/>
            </a:pPr>
            <a:r>
              <a:t/>
            </a:r>
            <a:endParaRPr>
              <a:solidFill>
                <a:schemeClr val="dk1"/>
              </a:solidFill>
              <a:latin typeface="Figtree"/>
              <a:ea typeface="Figtree"/>
              <a:cs typeface="Figtree"/>
              <a:sym typeface="Figtree"/>
            </a:endParaRPr>
          </a:p>
          <a:p>
            <a:pPr indent="0" lvl="0" marL="0" rtl="0" algn="l">
              <a:spcBef>
                <a:spcPts val="0"/>
              </a:spcBef>
              <a:spcAft>
                <a:spcPts val="0"/>
              </a:spcAft>
              <a:buNone/>
            </a:pPr>
            <a:r>
              <a:t/>
            </a:r>
            <a:endParaRPr>
              <a:solidFill>
                <a:schemeClr val="dk1"/>
              </a:solidFill>
              <a:latin typeface="Figtree"/>
              <a:ea typeface="Figtree"/>
              <a:cs typeface="Figtree"/>
              <a:sym typeface="Figtree"/>
            </a:endParaRPr>
          </a:p>
        </p:txBody>
      </p:sp>
      <p:pic>
        <p:nvPicPr>
          <p:cNvPr descr="A graph of different colored lines&#10;&#10;Description automatically generated" id="317" name="Google Shape;317;p45"/>
          <p:cNvPicPr preferRelativeResize="0"/>
          <p:nvPr/>
        </p:nvPicPr>
        <p:blipFill>
          <a:blip r:embed="rId3">
            <a:alphaModFix/>
          </a:blip>
          <a:stretch>
            <a:fillRect/>
          </a:stretch>
        </p:blipFill>
        <p:spPr>
          <a:xfrm>
            <a:off x="1302150" y="1114550"/>
            <a:ext cx="6825994" cy="2920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sp>
        <p:nvSpPr>
          <p:cNvPr id="323" name="Google Shape;323;p46"/>
          <p:cNvSpPr txBox="1"/>
          <p:nvPr/>
        </p:nvSpPr>
        <p:spPr>
          <a:xfrm>
            <a:off x="6792825" y="2712825"/>
            <a:ext cx="125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ptos"/>
                <a:ea typeface="Aptos"/>
                <a:cs typeface="Aptos"/>
                <a:sym typeface="Aptos"/>
              </a:rPr>
              <a:t>Yearly City Trend</a:t>
            </a:r>
            <a:endParaRPr>
              <a:solidFill>
                <a:schemeClr val="dk1"/>
              </a:solidFill>
              <a:latin typeface="Figtree"/>
              <a:ea typeface="Figtree"/>
              <a:cs typeface="Figtree"/>
              <a:sym typeface="Figtree"/>
            </a:endParaRPr>
          </a:p>
        </p:txBody>
      </p:sp>
      <p:pic>
        <p:nvPicPr>
          <p:cNvPr descr="A group of graphs with different colored lines&#10;&#10;Description automatically generated" id="324" name="Google Shape;324;p46"/>
          <p:cNvPicPr preferRelativeResize="0"/>
          <p:nvPr/>
        </p:nvPicPr>
        <p:blipFill>
          <a:blip r:embed="rId3">
            <a:alphaModFix/>
          </a:blip>
          <a:stretch>
            <a:fillRect/>
          </a:stretch>
        </p:blipFill>
        <p:spPr>
          <a:xfrm>
            <a:off x="2409450" y="1077900"/>
            <a:ext cx="4234600" cy="362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pic>
        <p:nvPicPr>
          <p:cNvPr id="330" name="Google Shape;330;p47"/>
          <p:cNvPicPr preferRelativeResize="0"/>
          <p:nvPr/>
        </p:nvPicPr>
        <p:blipFill>
          <a:blip r:embed="rId3">
            <a:alphaModFix/>
          </a:blip>
          <a:stretch>
            <a:fillRect/>
          </a:stretch>
        </p:blipFill>
        <p:spPr>
          <a:xfrm>
            <a:off x="1600200" y="1186875"/>
            <a:ext cx="5943600" cy="31527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pic>
        <p:nvPicPr>
          <p:cNvPr id="336" name="Google Shape;336;p48"/>
          <p:cNvPicPr preferRelativeResize="0"/>
          <p:nvPr/>
        </p:nvPicPr>
        <p:blipFill>
          <a:blip r:embed="rId3">
            <a:alphaModFix/>
          </a:blip>
          <a:stretch>
            <a:fillRect/>
          </a:stretch>
        </p:blipFill>
        <p:spPr>
          <a:xfrm>
            <a:off x="1891950" y="1208100"/>
            <a:ext cx="5360101" cy="33930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pic>
        <p:nvPicPr>
          <p:cNvPr id="342" name="Google Shape;342;p49"/>
          <p:cNvPicPr preferRelativeResize="0"/>
          <p:nvPr/>
        </p:nvPicPr>
        <p:blipFill>
          <a:blip r:embed="rId3">
            <a:alphaModFix/>
          </a:blip>
          <a:stretch>
            <a:fillRect/>
          </a:stretch>
        </p:blipFill>
        <p:spPr>
          <a:xfrm>
            <a:off x="767325" y="1251763"/>
            <a:ext cx="3539150" cy="2639975"/>
          </a:xfrm>
          <a:prstGeom prst="rect">
            <a:avLst/>
          </a:prstGeom>
          <a:noFill/>
          <a:ln cap="flat" cmpd="sng" w="12700">
            <a:solidFill>
              <a:srgbClr val="000000"/>
            </a:solidFill>
            <a:prstDash val="solid"/>
            <a:miter lim="8000"/>
            <a:headEnd len="sm" w="sm" type="none"/>
            <a:tailEnd len="sm" w="sm" type="none"/>
          </a:ln>
        </p:spPr>
      </p:pic>
      <p:pic>
        <p:nvPicPr>
          <p:cNvPr id="343" name="Google Shape;343;p49"/>
          <p:cNvPicPr preferRelativeResize="0"/>
          <p:nvPr/>
        </p:nvPicPr>
        <p:blipFill>
          <a:blip r:embed="rId4">
            <a:alphaModFix/>
          </a:blip>
          <a:stretch>
            <a:fillRect/>
          </a:stretch>
        </p:blipFill>
        <p:spPr>
          <a:xfrm>
            <a:off x="4884850" y="1248738"/>
            <a:ext cx="3539150" cy="2646031"/>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pic>
        <p:nvPicPr>
          <p:cNvPr id="349" name="Google Shape;349;p50"/>
          <p:cNvPicPr preferRelativeResize="0"/>
          <p:nvPr/>
        </p:nvPicPr>
        <p:blipFill>
          <a:blip r:embed="rId3">
            <a:alphaModFix/>
          </a:blip>
          <a:stretch>
            <a:fillRect/>
          </a:stretch>
        </p:blipFill>
        <p:spPr>
          <a:xfrm>
            <a:off x="880700" y="1246338"/>
            <a:ext cx="3539150" cy="2650838"/>
          </a:xfrm>
          <a:prstGeom prst="rect">
            <a:avLst/>
          </a:prstGeom>
          <a:noFill/>
          <a:ln cap="flat" cmpd="sng" w="12700">
            <a:solidFill>
              <a:srgbClr val="000000"/>
            </a:solidFill>
            <a:prstDash val="solid"/>
            <a:miter lim="8000"/>
            <a:headEnd len="sm" w="sm" type="none"/>
            <a:tailEnd len="sm" w="sm" type="none"/>
          </a:ln>
        </p:spPr>
      </p:pic>
      <p:pic>
        <p:nvPicPr>
          <p:cNvPr id="350" name="Google Shape;350;p50"/>
          <p:cNvPicPr preferRelativeResize="0"/>
          <p:nvPr/>
        </p:nvPicPr>
        <p:blipFill>
          <a:blip r:embed="rId4">
            <a:alphaModFix/>
          </a:blip>
          <a:stretch>
            <a:fillRect/>
          </a:stretch>
        </p:blipFill>
        <p:spPr>
          <a:xfrm>
            <a:off x="4941925" y="1246338"/>
            <a:ext cx="3532138" cy="26508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Feature Analysis</a:t>
            </a:r>
            <a:endParaRPr/>
          </a:p>
        </p:txBody>
      </p:sp>
      <p:pic>
        <p:nvPicPr>
          <p:cNvPr id="356" name="Google Shape;356;p51"/>
          <p:cNvPicPr preferRelativeResize="0"/>
          <p:nvPr/>
        </p:nvPicPr>
        <p:blipFill>
          <a:blip r:embed="rId3">
            <a:alphaModFix/>
          </a:blip>
          <a:stretch>
            <a:fillRect/>
          </a:stretch>
        </p:blipFill>
        <p:spPr>
          <a:xfrm>
            <a:off x="83625" y="1670838"/>
            <a:ext cx="4340425" cy="2612293"/>
          </a:xfrm>
          <a:prstGeom prst="rect">
            <a:avLst/>
          </a:prstGeom>
          <a:noFill/>
          <a:ln>
            <a:noFill/>
          </a:ln>
        </p:spPr>
      </p:pic>
      <p:pic>
        <p:nvPicPr>
          <p:cNvPr id="357" name="Google Shape;357;p51"/>
          <p:cNvPicPr preferRelativeResize="0"/>
          <p:nvPr/>
        </p:nvPicPr>
        <p:blipFill>
          <a:blip r:embed="rId4">
            <a:alphaModFix/>
          </a:blip>
          <a:stretch>
            <a:fillRect/>
          </a:stretch>
        </p:blipFill>
        <p:spPr>
          <a:xfrm>
            <a:off x="4607400" y="1672825"/>
            <a:ext cx="4340425" cy="260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2"/>
          <p:cNvPicPr preferRelativeResize="0"/>
          <p:nvPr/>
        </p:nvPicPr>
        <p:blipFill>
          <a:blip r:embed="rId3">
            <a:alphaModFix/>
          </a:blip>
          <a:stretch>
            <a:fillRect/>
          </a:stretch>
        </p:blipFill>
        <p:spPr>
          <a:xfrm flipH="1" rot="5400000">
            <a:off x="229738" y="972688"/>
            <a:ext cx="3922025" cy="4495800"/>
          </a:xfrm>
          <a:prstGeom prst="rect">
            <a:avLst/>
          </a:prstGeom>
          <a:noFill/>
          <a:ln>
            <a:noFill/>
          </a:ln>
        </p:spPr>
      </p:pic>
      <p:pic>
        <p:nvPicPr>
          <p:cNvPr id="363" name="Google Shape;363;p52"/>
          <p:cNvPicPr preferRelativeResize="0"/>
          <p:nvPr/>
        </p:nvPicPr>
        <p:blipFill rotWithShape="1">
          <a:blip r:embed="rId4">
            <a:alphaModFix/>
          </a:blip>
          <a:srcRect b="10381" l="0" r="0" t="12942"/>
          <a:stretch/>
        </p:blipFill>
        <p:spPr>
          <a:xfrm>
            <a:off x="6400800" y="-114300"/>
            <a:ext cx="2943900" cy="2310600"/>
          </a:xfrm>
          <a:prstGeom prst="rect">
            <a:avLst/>
          </a:prstGeom>
          <a:noFill/>
          <a:ln>
            <a:noFill/>
          </a:ln>
        </p:spPr>
      </p:pic>
      <p:sp>
        <p:nvSpPr>
          <p:cNvPr id="364" name="Google Shape;364;p52"/>
          <p:cNvSpPr txBox="1"/>
          <p:nvPr>
            <p:ph type="title"/>
          </p:nvPr>
        </p:nvSpPr>
        <p:spPr>
          <a:xfrm>
            <a:off x="2340900" y="788063"/>
            <a:ext cx="4462200" cy="12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365" name="Google Shape;365;p52"/>
          <p:cNvSpPr txBox="1"/>
          <p:nvPr>
            <p:ph idx="2" type="title"/>
          </p:nvPr>
        </p:nvSpPr>
        <p:spPr>
          <a:xfrm>
            <a:off x="713225" y="788075"/>
            <a:ext cx="1394100" cy="12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235" name="Google Shape;235;p35"/>
          <p:cNvSpPr txBox="1"/>
          <p:nvPr>
            <p:ph idx="7" type="title"/>
          </p:nvPr>
        </p:nvSpPr>
        <p:spPr>
          <a:xfrm>
            <a:off x="720000" y="1345001"/>
            <a:ext cx="73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36" name="Google Shape;236;p35"/>
          <p:cNvSpPr txBox="1"/>
          <p:nvPr>
            <p:ph idx="8" type="title"/>
          </p:nvPr>
        </p:nvSpPr>
        <p:spPr>
          <a:xfrm>
            <a:off x="4472850" y="2449906"/>
            <a:ext cx="73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37" name="Google Shape;237;p35"/>
          <p:cNvSpPr txBox="1"/>
          <p:nvPr>
            <p:ph idx="9" type="title"/>
          </p:nvPr>
        </p:nvSpPr>
        <p:spPr>
          <a:xfrm>
            <a:off x="4472850" y="1345001"/>
            <a:ext cx="73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38" name="Google Shape;238;p35"/>
          <p:cNvSpPr txBox="1"/>
          <p:nvPr>
            <p:ph idx="13" type="title"/>
          </p:nvPr>
        </p:nvSpPr>
        <p:spPr>
          <a:xfrm>
            <a:off x="720000" y="2449906"/>
            <a:ext cx="73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39" name="Google Shape;239;p35"/>
          <p:cNvSpPr txBox="1"/>
          <p:nvPr>
            <p:ph idx="14" type="title"/>
          </p:nvPr>
        </p:nvSpPr>
        <p:spPr>
          <a:xfrm>
            <a:off x="2497925" y="3460750"/>
            <a:ext cx="73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40" name="Google Shape;240;p35"/>
          <p:cNvSpPr txBox="1"/>
          <p:nvPr>
            <p:ph idx="16" type="subTitle"/>
          </p:nvPr>
        </p:nvSpPr>
        <p:spPr>
          <a:xfrm>
            <a:off x="1591950" y="1345012"/>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1" name="Google Shape;241;p35"/>
          <p:cNvSpPr txBox="1"/>
          <p:nvPr>
            <p:ph idx="17" type="subTitle"/>
          </p:nvPr>
        </p:nvSpPr>
        <p:spPr>
          <a:xfrm>
            <a:off x="1591950" y="2449912"/>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42" name="Google Shape;242;p35"/>
          <p:cNvSpPr txBox="1"/>
          <p:nvPr>
            <p:ph idx="18" type="subTitle"/>
          </p:nvPr>
        </p:nvSpPr>
        <p:spPr>
          <a:xfrm>
            <a:off x="5344800" y="2449900"/>
            <a:ext cx="27069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43" name="Google Shape;243;p35"/>
          <p:cNvSpPr txBox="1"/>
          <p:nvPr>
            <p:ph idx="20" type="subTitle"/>
          </p:nvPr>
        </p:nvSpPr>
        <p:spPr>
          <a:xfrm>
            <a:off x="5344800" y="1345001"/>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44" name="Google Shape;244;p35"/>
          <p:cNvSpPr txBox="1"/>
          <p:nvPr>
            <p:ph idx="21" type="subTitle"/>
          </p:nvPr>
        </p:nvSpPr>
        <p:spPr>
          <a:xfrm>
            <a:off x="3369875" y="346075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pic>
        <p:nvPicPr>
          <p:cNvPr id="371" name="Google Shape;371;p53"/>
          <p:cNvPicPr preferRelativeResize="0"/>
          <p:nvPr/>
        </p:nvPicPr>
        <p:blipFill rotWithShape="1">
          <a:blip r:embed="rId3">
            <a:alphaModFix/>
          </a:blip>
          <a:srcRect b="999" l="-1329" r="1329" t="-1000"/>
          <a:stretch/>
        </p:blipFill>
        <p:spPr>
          <a:xfrm>
            <a:off x="845688" y="1017725"/>
            <a:ext cx="7452623"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(Brightness)</a:t>
            </a:r>
            <a:endParaRPr/>
          </a:p>
        </p:txBody>
      </p:sp>
      <p:pic>
        <p:nvPicPr>
          <p:cNvPr id="377" name="Google Shape;377;p54"/>
          <p:cNvPicPr preferRelativeResize="0"/>
          <p:nvPr/>
        </p:nvPicPr>
        <p:blipFill>
          <a:blip r:embed="rId3">
            <a:alphaModFix/>
          </a:blip>
          <a:stretch>
            <a:fillRect/>
          </a:stretch>
        </p:blipFill>
        <p:spPr>
          <a:xfrm>
            <a:off x="447675" y="1468200"/>
            <a:ext cx="8248650" cy="1943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(Confidence)</a:t>
            </a:r>
            <a:endParaRPr/>
          </a:p>
        </p:txBody>
      </p:sp>
      <p:pic>
        <p:nvPicPr>
          <p:cNvPr id="383" name="Google Shape;383;p55"/>
          <p:cNvPicPr preferRelativeResize="0"/>
          <p:nvPr/>
        </p:nvPicPr>
        <p:blipFill>
          <a:blip r:embed="rId3">
            <a:alphaModFix/>
          </a:blip>
          <a:stretch>
            <a:fillRect/>
          </a:stretch>
        </p:blipFill>
        <p:spPr>
          <a:xfrm>
            <a:off x="447675" y="1422325"/>
            <a:ext cx="8248650" cy="194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(frp)</a:t>
            </a:r>
            <a:endParaRPr/>
          </a:p>
        </p:txBody>
      </p:sp>
      <p:pic>
        <p:nvPicPr>
          <p:cNvPr id="389" name="Google Shape;389;p56"/>
          <p:cNvPicPr preferRelativeResize="0"/>
          <p:nvPr/>
        </p:nvPicPr>
        <p:blipFill>
          <a:blip r:embed="rId3">
            <a:alphaModFix/>
          </a:blip>
          <a:stretch>
            <a:fillRect/>
          </a:stretch>
        </p:blipFill>
        <p:spPr>
          <a:xfrm>
            <a:off x="447675" y="1475850"/>
            <a:ext cx="8248650"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7"/>
          <p:cNvPicPr preferRelativeResize="0"/>
          <p:nvPr/>
        </p:nvPicPr>
        <p:blipFill>
          <a:blip r:embed="rId3">
            <a:alphaModFix/>
          </a:blip>
          <a:stretch>
            <a:fillRect/>
          </a:stretch>
        </p:blipFill>
        <p:spPr>
          <a:xfrm flipH="1" rot="5400000">
            <a:off x="229738" y="972688"/>
            <a:ext cx="3922025" cy="4495800"/>
          </a:xfrm>
          <a:prstGeom prst="rect">
            <a:avLst/>
          </a:prstGeom>
          <a:noFill/>
          <a:ln>
            <a:noFill/>
          </a:ln>
        </p:spPr>
      </p:pic>
      <p:pic>
        <p:nvPicPr>
          <p:cNvPr id="395" name="Google Shape;395;p57"/>
          <p:cNvPicPr preferRelativeResize="0"/>
          <p:nvPr/>
        </p:nvPicPr>
        <p:blipFill rotWithShape="1">
          <a:blip r:embed="rId4">
            <a:alphaModFix/>
          </a:blip>
          <a:srcRect b="10381" l="0" r="0" t="12942"/>
          <a:stretch/>
        </p:blipFill>
        <p:spPr>
          <a:xfrm>
            <a:off x="6400800" y="-114300"/>
            <a:ext cx="2943900" cy="2310600"/>
          </a:xfrm>
          <a:prstGeom prst="rect">
            <a:avLst/>
          </a:prstGeom>
          <a:noFill/>
          <a:ln>
            <a:noFill/>
          </a:ln>
        </p:spPr>
      </p:pic>
      <p:sp>
        <p:nvSpPr>
          <p:cNvPr id="396" name="Google Shape;396;p57"/>
          <p:cNvSpPr txBox="1"/>
          <p:nvPr>
            <p:ph type="title"/>
          </p:nvPr>
        </p:nvSpPr>
        <p:spPr>
          <a:xfrm>
            <a:off x="2340900" y="788063"/>
            <a:ext cx="4462200" cy="12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97" name="Google Shape;397;p57"/>
          <p:cNvSpPr txBox="1"/>
          <p:nvPr>
            <p:ph idx="2" type="title"/>
          </p:nvPr>
        </p:nvSpPr>
        <p:spPr>
          <a:xfrm>
            <a:off x="713225" y="788075"/>
            <a:ext cx="1394100" cy="12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98" name="Google Shape;398;p57"/>
          <p:cNvSpPr txBox="1"/>
          <p:nvPr>
            <p:ph idx="1" type="subTitle"/>
          </p:nvPr>
        </p:nvSpPr>
        <p:spPr>
          <a:xfrm>
            <a:off x="2340900" y="2083813"/>
            <a:ext cx="4462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Conclusion</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Key Findings:</a:t>
            </a:r>
            <a:endParaRPr b="1"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Brightness is a strong predictor of wildfire occurrence, especially under dry and warm conditions.</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 brightness correlates with extreme weather patterns, serving as a valuable indicator for fire risk in regions with heightened temperatures and dry spells.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Geographic Insights:</a:t>
            </a:r>
            <a:endParaRPr b="1"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Cities like Kamloops, Penticton, and Kelowna exhibit consistently high brightness values and elevated wildfire risks.</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areas require targeted interventions due to the combination of persistent dryness, temperature spikes, and environmental vulnerability.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Environmental Trends:</a:t>
            </a:r>
            <a:endParaRPr b="1"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Increasing temperatures and decreasing precipitation significantly influence wildfire patterns.</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rising frequency and intensity of wildfires highlight the urgency of monitoring these environmental trends for better wildfire management.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Conclusion</a:t>
            </a:r>
            <a:r>
              <a:rPr b="1" lang="en" sz="1100">
                <a:solidFill>
                  <a:srgbClr val="000000"/>
                </a:solidFill>
                <a:latin typeface="Arial"/>
                <a:ea typeface="Arial"/>
                <a:cs typeface="Arial"/>
                <a:sym typeface="Arial"/>
              </a:rPr>
              <a:t>(cont.)</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Machine Learning Model Performance:</a:t>
            </a:r>
            <a:endParaRPr b="1"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Brightness Prediction:</a:t>
            </a:r>
            <a:endParaRPr b="1" sz="1100">
              <a:solidFill>
                <a:srgbClr val="000000"/>
              </a:solidFill>
              <a:latin typeface="Arial"/>
              <a:ea typeface="Arial"/>
              <a:cs typeface="Arial"/>
              <a:sym typeface="Arial"/>
            </a:endParaRPr>
          </a:p>
          <a:p>
            <a:pPr indent="-298450" lvl="2" marL="13716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Neural networks achieved the best results with RMSE: 15.38 and R²: 0.991.</a:t>
            </a:r>
            <a:endParaRPr sz="1100">
              <a:solidFill>
                <a:srgbClr val="000000"/>
              </a:solidFill>
              <a:latin typeface="Arial"/>
              <a:ea typeface="Arial"/>
              <a:cs typeface="Arial"/>
              <a:sym typeface="Arial"/>
            </a:endParaRPr>
          </a:p>
          <a:p>
            <a:pPr indent="-298450" lvl="2" marL="13716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XGBoost also performed well (RMSE: 16.14, R²: 0.99), while LightGBM was a good alternative (RMSE: 15.61, R²: 0.837).</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Wildfire Classification:</a:t>
            </a:r>
            <a:endParaRPr b="1" sz="1100">
              <a:solidFill>
                <a:srgbClr val="000000"/>
              </a:solidFill>
              <a:latin typeface="Arial"/>
              <a:ea typeface="Arial"/>
              <a:cs typeface="Arial"/>
              <a:sym typeface="Arial"/>
            </a:endParaRPr>
          </a:p>
          <a:p>
            <a:pPr indent="-298450" lvl="2" marL="13716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Neural networks (MLP) achieved the highest accuracy (99.1%), followed by Random Forest (94.9%).</a:t>
            </a:r>
            <a:endParaRPr sz="1100">
              <a:solidFill>
                <a:srgbClr val="000000"/>
              </a:solidFill>
              <a:latin typeface="Arial"/>
              <a:ea typeface="Arial"/>
              <a:cs typeface="Arial"/>
              <a:sym typeface="Arial"/>
            </a:endParaRPr>
          </a:p>
          <a:p>
            <a:pPr indent="-298450" lvl="2" marL="13716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Logistic Regression and SVM also performed well but were slightly less accurate.</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Overall Regression Performance:</a:t>
            </a:r>
            <a:endParaRPr b="1" sz="1100">
              <a:solidFill>
                <a:srgbClr val="000000"/>
              </a:solidFill>
              <a:latin typeface="Arial"/>
              <a:ea typeface="Arial"/>
              <a:cs typeface="Arial"/>
              <a:sym typeface="Arial"/>
            </a:endParaRPr>
          </a:p>
          <a:p>
            <a:pPr indent="-298450" lvl="2" marL="13716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Neural networks (MLP) outperformed others (R²: 0.99, RMSE: 15.38), with XGBoost and LightGBM as close alternatives.</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Conclusion:</a:t>
            </a:r>
            <a:r>
              <a:rPr lang="en" sz="1100">
                <a:solidFill>
                  <a:srgbClr val="000000"/>
                </a:solidFill>
                <a:latin typeface="Arial"/>
                <a:ea typeface="Arial"/>
                <a:cs typeface="Arial"/>
                <a:sym typeface="Arial"/>
              </a:rPr>
              <a:t> Our findings highlight the critical role of brightness and environmental factors in wildfire prediction, with neural networks demonstrating superior performance across prediction and classification tasks.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60"/>
          <p:cNvPicPr preferRelativeResize="0"/>
          <p:nvPr/>
        </p:nvPicPr>
        <p:blipFill>
          <a:blip r:embed="rId3">
            <a:alphaModFix/>
          </a:blip>
          <a:stretch>
            <a:fillRect/>
          </a:stretch>
        </p:blipFill>
        <p:spPr>
          <a:xfrm flipH="1" rot="5400000">
            <a:off x="229738" y="972688"/>
            <a:ext cx="3922025" cy="4495800"/>
          </a:xfrm>
          <a:prstGeom prst="rect">
            <a:avLst/>
          </a:prstGeom>
          <a:noFill/>
          <a:ln>
            <a:noFill/>
          </a:ln>
        </p:spPr>
      </p:pic>
      <p:pic>
        <p:nvPicPr>
          <p:cNvPr id="414" name="Google Shape;414;p60"/>
          <p:cNvPicPr preferRelativeResize="0"/>
          <p:nvPr/>
        </p:nvPicPr>
        <p:blipFill rotWithShape="1">
          <a:blip r:embed="rId4">
            <a:alphaModFix/>
          </a:blip>
          <a:srcRect b="10381" l="0" r="0" t="12942"/>
          <a:stretch/>
        </p:blipFill>
        <p:spPr>
          <a:xfrm>
            <a:off x="6400800" y="-114300"/>
            <a:ext cx="2943900" cy="2310600"/>
          </a:xfrm>
          <a:prstGeom prst="rect">
            <a:avLst/>
          </a:prstGeom>
          <a:noFill/>
          <a:ln>
            <a:noFill/>
          </a:ln>
        </p:spPr>
      </p:pic>
      <p:sp>
        <p:nvSpPr>
          <p:cNvPr id="415" name="Google Shape;415;p60"/>
          <p:cNvSpPr txBox="1"/>
          <p:nvPr>
            <p:ph type="title"/>
          </p:nvPr>
        </p:nvSpPr>
        <p:spPr>
          <a:xfrm>
            <a:off x="3358800" y="2186545"/>
            <a:ext cx="24264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6"/>
          <p:cNvPicPr preferRelativeResize="0"/>
          <p:nvPr/>
        </p:nvPicPr>
        <p:blipFill>
          <a:blip r:embed="rId3">
            <a:alphaModFix/>
          </a:blip>
          <a:stretch>
            <a:fillRect/>
          </a:stretch>
        </p:blipFill>
        <p:spPr>
          <a:xfrm flipH="1" rot="5400000">
            <a:off x="229738" y="972688"/>
            <a:ext cx="3922025" cy="4495800"/>
          </a:xfrm>
          <a:prstGeom prst="rect">
            <a:avLst/>
          </a:prstGeom>
          <a:noFill/>
          <a:ln>
            <a:noFill/>
          </a:ln>
        </p:spPr>
      </p:pic>
      <p:pic>
        <p:nvPicPr>
          <p:cNvPr id="250" name="Google Shape;250;p36"/>
          <p:cNvPicPr preferRelativeResize="0"/>
          <p:nvPr/>
        </p:nvPicPr>
        <p:blipFill rotWithShape="1">
          <a:blip r:embed="rId4">
            <a:alphaModFix/>
          </a:blip>
          <a:srcRect b="10381" l="0" r="0" t="12942"/>
          <a:stretch/>
        </p:blipFill>
        <p:spPr>
          <a:xfrm>
            <a:off x="6400800" y="-114300"/>
            <a:ext cx="2943900" cy="2310600"/>
          </a:xfrm>
          <a:prstGeom prst="rect">
            <a:avLst/>
          </a:prstGeom>
          <a:noFill/>
          <a:ln>
            <a:noFill/>
          </a:ln>
        </p:spPr>
      </p:pic>
      <p:sp>
        <p:nvSpPr>
          <p:cNvPr id="251" name="Google Shape;251;p36"/>
          <p:cNvSpPr txBox="1"/>
          <p:nvPr>
            <p:ph type="title"/>
          </p:nvPr>
        </p:nvSpPr>
        <p:spPr>
          <a:xfrm>
            <a:off x="2340900" y="788063"/>
            <a:ext cx="4462200" cy="12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2" name="Google Shape;252;p36"/>
          <p:cNvSpPr txBox="1"/>
          <p:nvPr>
            <p:ph idx="2" type="title"/>
          </p:nvPr>
        </p:nvSpPr>
        <p:spPr>
          <a:xfrm>
            <a:off x="713225" y="788075"/>
            <a:ext cx="1394100" cy="12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2" type="subTitle"/>
          </p:nvPr>
        </p:nvSpPr>
        <p:spPr>
          <a:xfrm>
            <a:off x="338650" y="210375"/>
            <a:ext cx="8195400" cy="3535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Problem Definition</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en" sz="1100">
                <a:solidFill>
                  <a:srgbClr val="000000"/>
                </a:solidFill>
                <a:latin typeface="Lora"/>
                <a:ea typeface="Lora"/>
                <a:cs typeface="Lora"/>
                <a:sym typeface="Lora"/>
              </a:rPr>
              <a:t>Wildfires have a profound impact on Canada’s ecosystems, economy, and public safety, with climate change driving an increase in their frequency and severity. By analyzing wildfire data from NASA’s Fire Information for Resource Management System (FIRMS), which provides insights into fire brightness and locations, and combining it with historical weather data from Open-Meteo, we aim to explore patterns and build predictive models. These models will help understand and forecast wildfire occurrences based on factors such as location, weather conditions, and time.</a:t>
            </a:r>
            <a:endParaRPr sz="1100">
              <a:solidFill>
                <a:srgbClr val="000000"/>
              </a:solidFill>
              <a:latin typeface="Arial"/>
              <a:ea typeface="Arial"/>
              <a:cs typeface="Arial"/>
              <a:sym typeface="Arial"/>
            </a:endParaRPr>
          </a:p>
          <a:p>
            <a:pPr indent="0" lvl="0" marL="469900" marR="20320" rtl="0" algn="l">
              <a:lnSpc>
                <a:spcPct val="191818"/>
              </a:lnSpc>
              <a:spcBef>
                <a:spcPts val="140"/>
              </a:spcBef>
              <a:spcAft>
                <a:spcPts val="0"/>
              </a:spcAft>
              <a:buClr>
                <a:srgbClr val="000000"/>
              </a:buClr>
              <a:buFont typeface="Arial"/>
              <a:buNone/>
            </a:pPr>
            <a:r>
              <a:t/>
            </a:r>
            <a:endParaRPr sz="1200" u="sng">
              <a:solidFill>
                <a:srgbClr val="000000"/>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8"/>
          <p:cNvPicPr preferRelativeResize="0"/>
          <p:nvPr/>
        </p:nvPicPr>
        <p:blipFill>
          <a:blip r:embed="rId3">
            <a:alphaModFix/>
          </a:blip>
          <a:stretch>
            <a:fillRect/>
          </a:stretch>
        </p:blipFill>
        <p:spPr>
          <a:xfrm flipH="1" rot="5400000">
            <a:off x="229738" y="972688"/>
            <a:ext cx="3922025" cy="4495800"/>
          </a:xfrm>
          <a:prstGeom prst="rect">
            <a:avLst/>
          </a:prstGeom>
          <a:noFill/>
          <a:ln>
            <a:noFill/>
          </a:ln>
        </p:spPr>
      </p:pic>
      <p:pic>
        <p:nvPicPr>
          <p:cNvPr id="263" name="Google Shape;263;p38"/>
          <p:cNvPicPr preferRelativeResize="0"/>
          <p:nvPr/>
        </p:nvPicPr>
        <p:blipFill rotWithShape="1">
          <a:blip r:embed="rId4">
            <a:alphaModFix/>
          </a:blip>
          <a:srcRect b="10381" l="0" r="0" t="12942"/>
          <a:stretch/>
        </p:blipFill>
        <p:spPr>
          <a:xfrm>
            <a:off x="6400800" y="-114300"/>
            <a:ext cx="2943900" cy="2310600"/>
          </a:xfrm>
          <a:prstGeom prst="rect">
            <a:avLst/>
          </a:prstGeom>
          <a:noFill/>
          <a:ln>
            <a:noFill/>
          </a:ln>
        </p:spPr>
      </p:pic>
      <p:sp>
        <p:nvSpPr>
          <p:cNvPr id="264" name="Google Shape;264;p38"/>
          <p:cNvSpPr txBox="1"/>
          <p:nvPr>
            <p:ph type="title"/>
          </p:nvPr>
        </p:nvSpPr>
        <p:spPr>
          <a:xfrm>
            <a:off x="2340900" y="788063"/>
            <a:ext cx="4462200" cy="12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65" name="Google Shape;265;p38"/>
          <p:cNvSpPr txBox="1"/>
          <p:nvPr>
            <p:ph idx="2" type="title"/>
          </p:nvPr>
        </p:nvSpPr>
        <p:spPr>
          <a:xfrm>
            <a:off x="713225" y="788075"/>
            <a:ext cx="1394100" cy="12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Data sources</a:t>
            </a:r>
            <a:endParaRPr/>
          </a:p>
        </p:txBody>
      </p:sp>
      <p:sp>
        <p:nvSpPr>
          <p:cNvPr id="271" name="Google Shape;271;p39"/>
          <p:cNvSpPr txBox="1"/>
          <p:nvPr/>
        </p:nvSpPr>
        <p:spPr>
          <a:xfrm>
            <a:off x="861275" y="991975"/>
            <a:ext cx="6995400" cy="467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t>Data Collection and Integration</a:t>
            </a:r>
            <a:endParaRPr b="1" sz="1100"/>
          </a:p>
          <a:p>
            <a:pPr indent="-298450" lvl="0" marL="457200" rtl="0" algn="l">
              <a:lnSpc>
                <a:spcPct val="115000"/>
              </a:lnSpc>
              <a:spcBef>
                <a:spcPts val="1200"/>
              </a:spcBef>
              <a:spcAft>
                <a:spcPts val="0"/>
              </a:spcAft>
              <a:buSzPts val="1100"/>
              <a:buAutoNum type="arabicPeriod"/>
            </a:pPr>
            <a:r>
              <a:rPr b="1" lang="en" sz="1100"/>
              <a:t>Historical Weather Data:</a:t>
            </a:r>
            <a:endParaRPr b="1" sz="1100"/>
          </a:p>
          <a:p>
            <a:pPr indent="-298450" lvl="1" marL="914400" rtl="0" algn="l">
              <a:lnSpc>
                <a:spcPct val="115000"/>
              </a:lnSpc>
              <a:spcBef>
                <a:spcPts val="0"/>
              </a:spcBef>
              <a:spcAft>
                <a:spcPts val="0"/>
              </a:spcAft>
              <a:buSzPts val="1100"/>
              <a:buChar char="○"/>
            </a:pPr>
            <a:r>
              <a:rPr b="1" lang="en" sz="1100"/>
              <a:t>Source:</a:t>
            </a:r>
            <a:r>
              <a:rPr lang="en" sz="1100"/>
              <a:t> Open-Meteo API.</a:t>
            </a:r>
            <a:endParaRPr sz="1100"/>
          </a:p>
          <a:p>
            <a:pPr indent="-298450" lvl="1" marL="914400" rtl="0" algn="l">
              <a:lnSpc>
                <a:spcPct val="115000"/>
              </a:lnSpc>
              <a:spcBef>
                <a:spcPts val="0"/>
              </a:spcBef>
              <a:spcAft>
                <a:spcPts val="0"/>
              </a:spcAft>
              <a:buSzPts val="1100"/>
              <a:buChar char="○"/>
            </a:pPr>
            <a:r>
              <a:rPr lang="en" sz="1100"/>
              <a:t>Focused on cities with the highest wildfire occurrences in Canada:</a:t>
            </a:r>
            <a:br>
              <a:rPr lang="en" sz="1100"/>
            </a:br>
            <a:r>
              <a:rPr lang="en" sz="1100"/>
              <a:t>Fort McMurray, Kelowna, Kamloops, Prince George, Vancouver Island, Lytton, Penticton, Williams Lake, Grande Prairie, and Edson.</a:t>
            </a:r>
            <a:endParaRPr sz="1100"/>
          </a:p>
          <a:p>
            <a:pPr indent="-298450" lvl="1" marL="914400" rtl="0" algn="l">
              <a:lnSpc>
                <a:spcPct val="115000"/>
              </a:lnSpc>
              <a:spcBef>
                <a:spcPts val="0"/>
              </a:spcBef>
              <a:spcAft>
                <a:spcPts val="0"/>
              </a:spcAft>
              <a:buSzPts val="1100"/>
              <a:buChar char="○"/>
            </a:pPr>
            <a:r>
              <a:rPr b="1" lang="en" sz="1100"/>
              <a:t>Features included:</a:t>
            </a:r>
            <a:endParaRPr b="1" sz="1100"/>
          </a:p>
          <a:p>
            <a:pPr indent="-298450" lvl="2" marL="1371600" rtl="0" algn="l">
              <a:lnSpc>
                <a:spcPct val="115000"/>
              </a:lnSpc>
              <a:spcBef>
                <a:spcPts val="0"/>
              </a:spcBef>
              <a:spcAft>
                <a:spcPts val="0"/>
              </a:spcAft>
              <a:buSzPts val="1100"/>
              <a:buChar char="■"/>
            </a:pPr>
            <a:r>
              <a:rPr lang="en" sz="1100"/>
              <a:t>Date, city, latitude, longitude</a:t>
            </a:r>
            <a:endParaRPr sz="1100"/>
          </a:p>
          <a:p>
            <a:pPr indent="-298450" lvl="2" marL="1371600" rtl="0" algn="l">
              <a:lnSpc>
                <a:spcPct val="115000"/>
              </a:lnSpc>
              <a:spcBef>
                <a:spcPts val="0"/>
              </a:spcBef>
              <a:spcAft>
                <a:spcPts val="0"/>
              </a:spcAft>
              <a:buSzPts val="1100"/>
              <a:buChar char="■"/>
            </a:pPr>
            <a:r>
              <a:rPr lang="en" sz="1100"/>
              <a:t>Temperature variations, precipitation types and amounts</a:t>
            </a:r>
            <a:endParaRPr sz="1100"/>
          </a:p>
          <a:p>
            <a:pPr indent="-298450" lvl="2" marL="1371600" rtl="0" algn="l">
              <a:lnSpc>
                <a:spcPct val="115000"/>
              </a:lnSpc>
              <a:spcBef>
                <a:spcPts val="0"/>
              </a:spcBef>
              <a:spcAft>
                <a:spcPts val="0"/>
              </a:spcAft>
              <a:buSzPts val="1100"/>
              <a:buChar char="■"/>
            </a:pPr>
            <a:r>
              <a:rPr lang="en" sz="1100"/>
              <a:t>Wind speed</a:t>
            </a:r>
            <a:endParaRPr sz="1100"/>
          </a:p>
          <a:p>
            <a:pPr indent="-298450" lvl="0" marL="457200" rtl="0" algn="l">
              <a:lnSpc>
                <a:spcPct val="115000"/>
              </a:lnSpc>
              <a:spcBef>
                <a:spcPts val="0"/>
              </a:spcBef>
              <a:spcAft>
                <a:spcPts val="0"/>
              </a:spcAft>
              <a:buSzPts val="1100"/>
              <a:buAutoNum type="arabicPeriod"/>
            </a:pPr>
            <a:r>
              <a:rPr b="1" lang="en" sz="1100"/>
              <a:t>Wildfire Data:</a:t>
            </a:r>
            <a:endParaRPr b="1" sz="1100"/>
          </a:p>
          <a:p>
            <a:pPr indent="-298450" lvl="1" marL="914400" rtl="0" algn="l">
              <a:lnSpc>
                <a:spcPct val="115000"/>
              </a:lnSpc>
              <a:spcBef>
                <a:spcPts val="0"/>
              </a:spcBef>
              <a:spcAft>
                <a:spcPts val="0"/>
              </a:spcAft>
              <a:buSzPts val="1100"/>
              <a:buChar char="○"/>
            </a:pPr>
            <a:r>
              <a:rPr b="1" lang="en" sz="1100"/>
              <a:t>Source:</a:t>
            </a:r>
            <a:r>
              <a:rPr lang="en" sz="1100"/>
              <a:t> NASA FIRMS (MODIS).</a:t>
            </a:r>
            <a:endParaRPr sz="1100"/>
          </a:p>
          <a:p>
            <a:pPr indent="-298450" lvl="1" marL="914400" rtl="0" algn="l">
              <a:lnSpc>
                <a:spcPct val="115000"/>
              </a:lnSpc>
              <a:spcBef>
                <a:spcPts val="0"/>
              </a:spcBef>
              <a:spcAft>
                <a:spcPts val="0"/>
              </a:spcAft>
              <a:buSzPts val="1100"/>
              <a:buChar char="○"/>
            </a:pPr>
            <a:r>
              <a:rPr lang="en" sz="1100"/>
              <a:t>Dataset included wildfire-specific metrics:</a:t>
            </a:r>
            <a:endParaRPr sz="1100"/>
          </a:p>
          <a:p>
            <a:pPr indent="-298450" lvl="2" marL="1371600" rtl="0" algn="l">
              <a:lnSpc>
                <a:spcPct val="115000"/>
              </a:lnSpc>
              <a:spcBef>
                <a:spcPts val="0"/>
              </a:spcBef>
              <a:spcAft>
                <a:spcPts val="0"/>
              </a:spcAft>
              <a:buSzPts val="1100"/>
              <a:buChar char="■"/>
            </a:pPr>
            <a:r>
              <a:rPr lang="en" sz="1100"/>
              <a:t>Brightness, FRP (Fire Radiative Power), confidence, and bright_t31.</a:t>
            </a:r>
            <a:endParaRPr sz="1100"/>
          </a:p>
          <a:p>
            <a:pPr indent="-298450" lvl="0" marL="457200" rtl="0" algn="l">
              <a:lnSpc>
                <a:spcPct val="115000"/>
              </a:lnSpc>
              <a:spcBef>
                <a:spcPts val="0"/>
              </a:spcBef>
              <a:spcAft>
                <a:spcPts val="0"/>
              </a:spcAft>
              <a:buSzPts val="1100"/>
              <a:buAutoNum type="arabicPeriod"/>
            </a:pPr>
            <a:r>
              <a:rPr b="1" lang="en" sz="1100"/>
              <a:t>Data Integration:</a:t>
            </a:r>
            <a:endParaRPr b="1" sz="1100"/>
          </a:p>
          <a:p>
            <a:pPr indent="-298450" lvl="1" marL="914400" rtl="0" algn="l">
              <a:lnSpc>
                <a:spcPct val="115000"/>
              </a:lnSpc>
              <a:spcBef>
                <a:spcPts val="0"/>
              </a:spcBef>
              <a:spcAft>
                <a:spcPts val="0"/>
              </a:spcAft>
              <a:buSzPts val="1100"/>
              <a:buChar char="○"/>
            </a:pPr>
            <a:r>
              <a:rPr lang="en" sz="1100"/>
              <a:t>Weather data from Open Meteo was joined with wildfire data from NASA FIRMS using shared attributes: longitude, latitude, and date.</a:t>
            </a:r>
            <a:endParaRPr sz="1100"/>
          </a:p>
          <a:p>
            <a:pPr indent="-298450" lvl="1" marL="914400" rtl="0" algn="l">
              <a:lnSpc>
                <a:spcPct val="115000"/>
              </a:lnSpc>
              <a:spcBef>
                <a:spcPts val="0"/>
              </a:spcBef>
              <a:spcAft>
                <a:spcPts val="0"/>
              </a:spcAft>
              <a:buSzPts val="1100"/>
              <a:buChar char="○"/>
            </a:pPr>
            <a:r>
              <a:rPr lang="en" sz="1100"/>
              <a:t>This integration enabled analysis of weather conditions during active and non-active wildfire days, enhancing the ability to draw meaningful correlations.</a:t>
            </a:r>
            <a:endParaRPr sz="1100"/>
          </a:p>
          <a:p>
            <a:pPr indent="0" lvl="0" marL="469900" marR="5080" rtl="0" algn="l">
              <a:lnSpc>
                <a:spcPct val="160000"/>
              </a:lnSpc>
              <a:spcBef>
                <a:spcPts val="1200"/>
              </a:spcBef>
              <a:spcAft>
                <a:spcPts val="0"/>
              </a:spcAft>
              <a:buClr>
                <a:srgbClr val="000000"/>
              </a:buClr>
              <a:buFont typeface="Arial"/>
              <a:buNone/>
            </a:pPr>
            <a:r>
              <a:t/>
            </a:r>
            <a:endParaRPr sz="1100">
              <a:latin typeface="Georgia"/>
              <a:ea typeface="Georgia"/>
              <a:cs typeface="Georgia"/>
              <a:sym typeface="Georgia"/>
            </a:endParaRPr>
          </a:p>
          <a:p>
            <a:pPr indent="0" lvl="0" marL="0" rtl="0" algn="l">
              <a:spcBef>
                <a:spcPts val="0"/>
              </a:spcBef>
              <a:spcAft>
                <a:spcPts val="0"/>
              </a:spcAft>
              <a:buNone/>
            </a:pPr>
            <a:r>
              <a:t/>
            </a:r>
            <a:endParaRPr>
              <a:solidFill>
                <a:schemeClr val="dk1"/>
              </a:solidFill>
              <a:latin typeface="Figtree"/>
              <a:ea typeface="Figtree"/>
              <a:cs typeface="Figtree"/>
              <a:sym typeface="Figt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nvSpPr>
        <p:spPr>
          <a:xfrm>
            <a:off x="720000" y="1467100"/>
            <a:ext cx="3933000" cy="17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Figtree"/>
              <a:ea typeface="Figtree"/>
              <a:cs typeface="Figtree"/>
              <a:sym typeface="Figtree"/>
            </a:endParaRPr>
          </a:p>
        </p:txBody>
      </p:sp>
      <p:sp>
        <p:nvSpPr>
          <p:cNvPr id="277" name="Google Shape;277;p40"/>
          <p:cNvSpPr txBox="1"/>
          <p:nvPr/>
        </p:nvSpPr>
        <p:spPr>
          <a:xfrm>
            <a:off x="383525" y="194275"/>
            <a:ext cx="7941900" cy="28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t>Wildfire Intensity Analysis</a:t>
            </a:r>
            <a:endParaRPr b="1" sz="1100"/>
          </a:p>
          <a:p>
            <a:pPr indent="-298450" lvl="0" marL="457200" rtl="0" algn="l">
              <a:lnSpc>
                <a:spcPct val="115000"/>
              </a:lnSpc>
              <a:spcBef>
                <a:spcPts val="1200"/>
              </a:spcBef>
              <a:spcAft>
                <a:spcPts val="0"/>
              </a:spcAft>
              <a:buSzPts val="1100"/>
              <a:buAutoNum type="arabicPeriod"/>
            </a:pPr>
            <a:r>
              <a:rPr b="1" lang="en" sz="1100"/>
              <a:t>Key Feature:</a:t>
            </a:r>
            <a:endParaRPr b="1" sz="1100"/>
          </a:p>
          <a:p>
            <a:pPr indent="-298450" lvl="1" marL="914400" rtl="0" algn="l">
              <a:lnSpc>
                <a:spcPct val="115000"/>
              </a:lnSpc>
              <a:spcBef>
                <a:spcPts val="0"/>
              </a:spcBef>
              <a:spcAft>
                <a:spcPts val="0"/>
              </a:spcAft>
              <a:buSzPts val="1100"/>
              <a:buChar char="○"/>
            </a:pPr>
            <a:r>
              <a:rPr b="1" lang="en" sz="1100"/>
              <a:t>Intensity</a:t>
            </a:r>
            <a:r>
              <a:rPr lang="en" sz="1100"/>
              <a:t> is a critical measure for analyzing wildfires, combining multiple parameters from the MODIS dataset:</a:t>
            </a:r>
            <a:endParaRPr sz="1100"/>
          </a:p>
          <a:p>
            <a:pPr indent="-298450" lvl="2" marL="1371600" rtl="0" algn="l">
              <a:lnSpc>
                <a:spcPct val="115000"/>
              </a:lnSpc>
              <a:spcBef>
                <a:spcPts val="0"/>
              </a:spcBef>
              <a:spcAft>
                <a:spcPts val="0"/>
              </a:spcAft>
              <a:buSzPts val="1100"/>
              <a:buChar char="■"/>
            </a:pPr>
            <a:r>
              <a:rPr b="1" lang="en" sz="1100"/>
              <a:t>Brightness:</a:t>
            </a:r>
            <a:r>
              <a:rPr lang="en" sz="1100"/>
              <a:t> Indicates the intensity of light emitted by the wildfire.</a:t>
            </a:r>
            <a:endParaRPr sz="1100"/>
          </a:p>
          <a:p>
            <a:pPr indent="-298450" lvl="2" marL="1371600" rtl="0" algn="l">
              <a:lnSpc>
                <a:spcPct val="115000"/>
              </a:lnSpc>
              <a:spcBef>
                <a:spcPts val="0"/>
              </a:spcBef>
              <a:spcAft>
                <a:spcPts val="0"/>
              </a:spcAft>
              <a:buSzPts val="1100"/>
              <a:buChar char="■"/>
            </a:pPr>
            <a:r>
              <a:rPr b="1" lang="en" sz="1100"/>
              <a:t>Confidence:</a:t>
            </a:r>
            <a:r>
              <a:rPr lang="en" sz="1100"/>
              <a:t> Reflects the satellite’s certainty about the wildfire's occurrence.</a:t>
            </a:r>
            <a:endParaRPr sz="1100"/>
          </a:p>
          <a:p>
            <a:pPr indent="-298450" lvl="2" marL="1371600" rtl="0" algn="l">
              <a:lnSpc>
                <a:spcPct val="115000"/>
              </a:lnSpc>
              <a:spcBef>
                <a:spcPts val="0"/>
              </a:spcBef>
              <a:spcAft>
                <a:spcPts val="0"/>
              </a:spcAft>
              <a:buSzPts val="1100"/>
              <a:buChar char="■"/>
            </a:pPr>
            <a:r>
              <a:rPr b="1" lang="en" sz="1100"/>
              <a:t>FRP (Fire Radiative Power):</a:t>
            </a:r>
            <a:r>
              <a:rPr lang="en" sz="1100"/>
              <a:t> Quantifies the heat radiating from the fire.</a:t>
            </a:r>
            <a:endParaRPr sz="1100"/>
          </a:p>
          <a:p>
            <a:pPr indent="-298450" lvl="0" marL="457200" rtl="0" algn="l">
              <a:lnSpc>
                <a:spcPct val="115000"/>
              </a:lnSpc>
              <a:spcBef>
                <a:spcPts val="0"/>
              </a:spcBef>
              <a:spcAft>
                <a:spcPts val="0"/>
              </a:spcAft>
              <a:buSzPts val="1100"/>
              <a:buAutoNum type="arabicPeriod"/>
            </a:pPr>
            <a:r>
              <a:rPr b="1" lang="en" sz="1100"/>
              <a:t>Calculation and Interpretation:</a:t>
            </a:r>
            <a:endParaRPr b="1" sz="1100"/>
          </a:p>
          <a:p>
            <a:pPr indent="-298450" lvl="1" marL="914400" rtl="0" algn="l">
              <a:lnSpc>
                <a:spcPct val="115000"/>
              </a:lnSpc>
              <a:spcBef>
                <a:spcPts val="0"/>
              </a:spcBef>
              <a:spcAft>
                <a:spcPts val="0"/>
              </a:spcAft>
              <a:buSzPts val="1100"/>
              <a:buChar char="○"/>
            </a:pPr>
            <a:r>
              <a:rPr b="1" lang="en" sz="1100"/>
              <a:t>Intensity</a:t>
            </a:r>
            <a:r>
              <a:rPr lang="en" sz="1100"/>
              <a:t> is derived by combining brightness, confidence, and FRP to provide an overall assessment of the wildfire's strength.</a:t>
            </a:r>
            <a:endParaRPr sz="1100"/>
          </a:p>
          <a:p>
            <a:pPr indent="-298450" lvl="1" marL="914400" rtl="0" algn="l">
              <a:lnSpc>
                <a:spcPct val="115000"/>
              </a:lnSpc>
              <a:spcBef>
                <a:spcPts val="0"/>
              </a:spcBef>
              <a:spcAft>
                <a:spcPts val="0"/>
              </a:spcAft>
              <a:buSzPts val="1100"/>
              <a:buChar char="○"/>
            </a:pPr>
            <a:r>
              <a:rPr b="1" lang="en" sz="1100"/>
              <a:t>Higher Intensity:</a:t>
            </a:r>
            <a:r>
              <a:rPr lang="en" sz="1100"/>
              <a:t> Represents hotter, more severe fires producing significant heat.</a:t>
            </a:r>
            <a:endParaRPr sz="1100"/>
          </a:p>
          <a:p>
            <a:pPr indent="-298450" lvl="1" marL="914400" rtl="0" algn="l">
              <a:lnSpc>
                <a:spcPct val="115000"/>
              </a:lnSpc>
              <a:spcBef>
                <a:spcPts val="0"/>
              </a:spcBef>
              <a:spcAft>
                <a:spcPts val="0"/>
              </a:spcAft>
              <a:buSzPts val="1100"/>
              <a:buChar char="○"/>
            </a:pPr>
            <a:r>
              <a:rPr b="1" lang="en" sz="1100"/>
              <a:t>Lower Intensity:</a:t>
            </a:r>
            <a:r>
              <a:rPr lang="en" sz="1100"/>
              <a:t> May indicate weaker or dying wildfires, with less heat and light emission.</a:t>
            </a:r>
            <a:endParaRPr sz="1100"/>
          </a:p>
          <a:p>
            <a:pPr indent="0" lvl="0" marL="0" rtl="0" algn="l">
              <a:lnSpc>
                <a:spcPct val="115000"/>
              </a:lnSpc>
              <a:spcBef>
                <a:spcPts val="1200"/>
              </a:spcBef>
              <a:spcAft>
                <a:spcPts val="1200"/>
              </a:spcAft>
              <a:buNone/>
            </a:pPr>
            <a:r>
              <a:rPr lang="en" sz="1100"/>
              <a:t>This metric offers a comprehensive view of wildfire severity, aiding in prioritizing monitoring and response efforts.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1"/>
          <p:cNvPicPr preferRelativeResize="0"/>
          <p:nvPr/>
        </p:nvPicPr>
        <p:blipFill>
          <a:blip r:embed="rId3">
            <a:alphaModFix/>
          </a:blip>
          <a:stretch>
            <a:fillRect/>
          </a:stretch>
        </p:blipFill>
        <p:spPr>
          <a:xfrm flipH="1" rot="5400000">
            <a:off x="229738" y="972688"/>
            <a:ext cx="3922025" cy="4495800"/>
          </a:xfrm>
          <a:prstGeom prst="rect">
            <a:avLst/>
          </a:prstGeom>
          <a:noFill/>
          <a:ln>
            <a:noFill/>
          </a:ln>
        </p:spPr>
      </p:pic>
      <p:pic>
        <p:nvPicPr>
          <p:cNvPr id="283" name="Google Shape;283;p41"/>
          <p:cNvPicPr preferRelativeResize="0"/>
          <p:nvPr/>
        </p:nvPicPr>
        <p:blipFill rotWithShape="1">
          <a:blip r:embed="rId4">
            <a:alphaModFix/>
          </a:blip>
          <a:srcRect b="10381" l="0" r="0" t="12942"/>
          <a:stretch/>
        </p:blipFill>
        <p:spPr>
          <a:xfrm>
            <a:off x="6400800" y="-114300"/>
            <a:ext cx="2943900" cy="2310600"/>
          </a:xfrm>
          <a:prstGeom prst="rect">
            <a:avLst/>
          </a:prstGeom>
          <a:noFill/>
          <a:ln>
            <a:noFill/>
          </a:ln>
        </p:spPr>
      </p:pic>
      <p:sp>
        <p:nvSpPr>
          <p:cNvPr id="284" name="Google Shape;284;p41"/>
          <p:cNvSpPr txBox="1"/>
          <p:nvPr>
            <p:ph type="title"/>
          </p:nvPr>
        </p:nvSpPr>
        <p:spPr>
          <a:xfrm>
            <a:off x="2340900" y="788063"/>
            <a:ext cx="4462200" cy="12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85" name="Google Shape;285;p41"/>
          <p:cNvSpPr txBox="1"/>
          <p:nvPr>
            <p:ph idx="2" type="title"/>
          </p:nvPr>
        </p:nvSpPr>
        <p:spPr>
          <a:xfrm>
            <a:off x="713225" y="788075"/>
            <a:ext cx="1394100" cy="12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Data Analysis</a:t>
            </a:r>
            <a:endParaRPr/>
          </a:p>
        </p:txBody>
      </p:sp>
      <p:sp>
        <p:nvSpPr>
          <p:cNvPr id="291" name="Google Shape;291;p42"/>
          <p:cNvSpPr txBox="1"/>
          <p:nvPr/>
        </p:nvSpPr>
        <p:spPr>
          <a:xfrm>
            <a:off x="593200" y="1423775"/>
            <a:ext cx="43188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Combining NASA FIRMS Data with Open Meteo Data, here is what we got.</a:t>
            </a:r>
            <a:endParaRPr>
              <a:solidFill>
                <a:schemeClr val="dk1"/>
              </a:solidFill>
              <a:latin typeface="Figtree"/>
              <a:ea typeface="Figtree"/>
              <a:cs typeface="Figtree"/>
              <a:sym typeface="Figtree"/>
            </a:endParaRPr>
          </a:p>
          <a:p>
            <a:pPr indent="0" lvl="0" marL="457200" rtl="0" algn="l">
              <a:lnSpc>
                <a:spcPct val="150000"/>
              </a:lnSpc>
              <a:spcBef>
                <a:spcPts val="0"/>
              </a:spcBef>
              <a:spcAft>
                <a:spcPts val="0"/>
              </a:spcAft>
              <a:buNone/>
            </a:pPr>
            <a:r>
              <a:t/>
            </a:r>
            <a:endParaRPr>
              <a:solidFill>
                <a:schemeClr val="dk1"/>
              </a:solidFill>
              <a:latin typeface="Figtree"/>
              <a:ea typeface="Figtree"/>
              <a:cs typeface="Figtree"/>
              <a:sym typeface="Figtree"/>
            </a:endParaRPr>
          </a:p>
          <a:p>
            <a:pPr indent="-317500" lvl="0" marL="457200" rtl="0" algn="l">
              <a:lnSpc>
                <a:spcPct val="150000"/>
              </a:lnSpc>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Our analysis includes:</a:t>
            </a:r>
            <a:endParaRPr>
              <a:solidFill>
                <a:schemeClr val="dk1"/>
              </a:solidFill>
              <a:latin typeface="Figtree"/>
              <a:ea typeface="Figtree"/>
              <a:cs typeface="Figtree"/>
              <a:sym typeface="Figtree"/>
            </a:endParaRPr>
          </a:p>
          <a:p>
            <a:pPr indent="-317500" lvl="1" marL="914400" rtl="0" algn="l">
              <a:lnSpc>
                <a:spcPct val="150000"/>
              </a:lnSpc>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Feature Analysis</a:t>
            </a:r>
            <a:endParaRPr>
              <a:solidFill>
                <a:schemeClr val="dk1"/>
              </a:solidFill>
              <a:latin typeface="Figtree"/>
              <a:ea typeface="Figtree"/>
              <a:cs typeface="Figtree"/>
              <a:sym typeface="Figtree"/>
            </a:endParaRPr>
          </a:p>
          <a:p>
            <a:pPr indent="-317500" lvl="1" marL="914400" rtl="0" algn="l">
              <a:lnSpc>
                <a:spcPct val="150000"/>
              </a:lnSpc>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Analysis Per City</a:t>
            </a:r>
            <a:endParaRPr>
              <a:solidFill>
                <a:schemeClr val="dk1"/>
              </a:solidFill>
              <a:latin typeface="Figtree"/>
              <a:ea typeface="Figtree"/>
              <a:cs typeface="Figtree"/>
              <a:sym typeface="Figtree"/>
            </a:endParaRPr>
          </a:p>
          <a:p>
            <a:pPr indent="-317500" lvl="1" marL="914400" rtl="0" algn="l">
              <a:lnSpc>
                <a:spcPct val="150000"/>
              </a:lnSpc>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Yearly Trend Analysis</a:t>
            </a:r>
            <a:endParaRPr>
              <a:solidFill>
                <a:schemeClr val="dk1"/>
              </a:solidFill>
              <a:latin typeface="Figtree"/>
              <a:ea typeface="Figtree"/>
              <a:cs typeface="Figtree"/>
              <a:sym typeface="Figtree"/>
            </a:endParaRPr>
          </a:p>
        </p:txBody>
      </p:sp>
      <p:pic>
        <p:nvPicPr>
          <p:cNvPr id="292" name="Google Shape;292;p42"/>
          <p:cNvPicPr preferRelativeResize="0"/>
          <p:nvPr/>
        </p:nvPicPr>
        <p:blipFill>
          <a:blip r:embed="rId3">
            <a:alphaModFix/>
          </a:blip>
          <a:stretch>
            <a:fillRect/>
          </a:stretch>
        </p:blipFill>
        <p:spPr>
          <a:xfrm>
            <a:off x="5541825" y="572925"/>
            <a:ext cx="2538725" cy="434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search Report for Education by Slidesgo">
  <a:themeElements>
    <a:clrScheme name="Simple Light">
      <a:dk1>
        <a:srgbClr val="273538"/>
      </a:dk1>
      <a:lt1>
        <a:srgbClr val="F8F8F8"/>
      </a:lt1>
      <a:dk2>
        <a:srgbClr val="C8F0B9"/>
      </a:dk2>
      <a:lt2>
        <a:srgbClr val="A4EDBC"/>
      </a:lt2>
      <a:accent1>
        <a:srgbClr val="75E9C1"/>
      </a:accent1>
      <a:accent2>
        <a:srgbClr val="40E2C8"/>
      </a:accent2>
      <a:accent3>
        <a:srgbClr val="FFFFFF"/>
      </a:accent3>
      <a:accent4>
        <a:srgbClr val="FFFFFF"/>
      </a:accent4>
      <a:accent5>
        <a:srgbClr val="FFFFFF"/>
      </a:accent5>
      <a:accent6>
        <a:srgbClr val="FFFFFF"/>
      </a:accent6>
      <a:hlink>
        <a:srgbClr val="27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