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4457C-EE92-4BCC-80ED-8B0BB30D0C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C4739F-7EC4-44FA-81BE-C70CEE81D1FC}">
      <dgm:prSet/>
      <dgm:spPr/>
      <dgm:t>
        <a:bodyPr/>
        <a:lstStyle/>
        <a:p>
          <a:r>
            <a:rPr lang="en-US" dirty="0"/>
            <a:t>Prepared By: Vikram Kumar Jha | Shivani Gaur | </a:t>
          </a:r>
          <a:r>
            <a:rPr lang="en-US" dirty="0" err="1"/>
            <a:t>Debarati</a:t>
          </a:r>
          <a:r>
            <a:rPr lang="en-US" dirty="0"/>
            <a:t> </a:t>
          </a:r>
          <a:r>
            <a:rPr lang="en-US" dirty="0" err="1"/>
            <a:t>Saha</a:t>
          </a:r>
          <a:r>
            <a:rPr lang="en-US" dirty="0"/>
            <a:t> | Abhilash Kashyap</a:t>
          </a:r>
          <a:endParaRPr lang="en-IN" dirty="0"/>
        </a:p>
      </dgm:t>
    </dgm:pt>
    <dgm:pt modelId="{4ABAF7D4-96C5-47D9-87E4-1EE5A4291ADC}" type="parTrans" cxnId="{331CD03C-B858-4AB3-9975-00F3E65F5760}">
      <dgm:prSet/>
      <dgm:spPr/>
      <dgm:t>
        <a:bodyPr/>
        <a:lstStyle/>
        <a:p>
          <a:endParaRPr lang="en-IN"/>
        </a:p>
      </dgm:t>
    </dgm:pt>
    <dgm:pt modelId="{3C459B74-8D17-4FAC-ABC6-F2E85574ECA0}" type="sibTrans" cxnId="{331CD03C-B858-4AB3-9975-00F3E65F5760}">
      <dgm:prSet/>
      <dgm:spPr/>
      <dgm:t>
        <a:bodyPr/>
        <a:lstStyle/>
        <a:p>
          <a:endParaRPr lang="en-IN"/>
        </a:p>
      </dgm:t>
    </dgm:pt>
    <dgm:pt modelId="{48A0EF48-3598-492B-BD73-8C87090C4D2A}" type="pres">
      <dgm:prSet presAssocID="{8C04457C-EE92-4BCC-80ED-8B0BB30D0C73}" presName="linearFlow" presStyleCnt="0">
        <dgm:presLayoutVars>
          <dgm:dir/>
          <dgm:resizeHandles val="exact"/>
        </dgm:presLayoutVars>
      </dgm:prSet>
      <dgm:spPr/>
    </dgm:pt>
    <dgm:pt modelId="{F09A939C-68FB-411C-B6DE-72AD70B9F7C0}" type="pres">
      <dgm:prSet presAssocID="{CBC4739F-7EC4-44FA-81BE-C70CEE81D1FC}" presName="composite" presStyleCnt="0"/>
      <dgm:spPr/>
    </dgm:pt>
    <dgm:pt modelId="{B572FA1C-F830-400E-A98B-F5CC413D947F}" type="pres">
      <dgm:prSet presAssocID="{CBC4739F-7EC4-44FA-81BE-C70CEE81D1FC}" presName="imgShp" presStyleLbl="fgImgPlace1" presStyleIdx="0" presStyleCnt="1" custAng="0" custLinFactNeighborX="-96531"/>
      <dgm:spPr>
        <a:solidFill>
          <a:schemeClr val="accent1"/>
        </a:solid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BF221DE-D808-440E-A3AB-2E4932EE9962}" type="pres">
      <dgm:prSet presAssocID="{CBC4739F-7EC4-44FA-81BE-C70CEE81D1FC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1CD03C-B858-4AB3-9975-00F3E65F5760}" srcId="{8C04457C-EE92-4BCC-80ED-8B0BB30D0C73}" destId="{CBC4739F-7EC4-44FA-81BE-C70CEE81D1FC}" srcOrd="0" destOrd="0" parTransId="{4ABAF7D4-96C5-47D9-87E4-1EE5A4291ADC}" sibTransId="{3C459B74-8D17-4FAC-ABC6-F2E85574ECA0}"/>
    <dgm:cxn modelId="{52102BD5-65D6-4513-858E-0E4065A4E38A}" type="presOf" srcId="{8C04457C-EE92-4BCC-80ED-8B0BB30D0C73}" destId="{48A0EF48-3598-492B-BD73-8C87090C4D2A}" srcOrd="0" destOrd="0" presId="urn:microsoft.com/office/officeart/2005/8/layout/vList3"/>
    <dgm:cxn modelId="{CD60E3FB-46BA-4755-BC57-885FC1809DC0}" type="presOf" srcId="{CBC4739F-7EC4-44FA-81BE-C70CEE81D1FC}" destId="{DBF221DE-D808-440E-A3AB-2E4932EE9962}" srcOrd="0" destOrd="0" presId="urn:microsoft.com/office/officeart/2005/8/layout/vList3"/>
    <dgm:cxn modelId="{25B65C57-75C2-44CC-BD42-CE24F0641C8A}" type="presParOf" srcId="{48A0EF48-3598-492B-BD73-8C87090C4D2A}" destId="{F09A939C-68FB-411C-B6DE-72AD70B9F7C0}" srcOrd="0" destOrd="0" presId="urn:microsoft.com/office/officeart/2005/8/layout/vList3"/>
    <dgm:cxn modelId="{60270139-BC5C-407D-800B-E40C243AA330}" type="presParOf" srcId="{F09A939C-68FB-411C-B6DE-72AD70B9F7C0}" destId="{B572FA1C-F830-400E-A98B-F5CC413D947F}" srcOrd="0" destOrd="0" presId="urn:microsoft.com/office/officeart/2005/8/layout/vList3"/>
    <dgm:cxn modelId="{41CD23F3-2EF4-4847-A215-015DEC987E26}" type="presParOf" srcId="{F09A939C-68FB-411C-B6DE-72AD70B9F7C0}" destId="{DBF221DE-D808-440E-A3AB-2E4932EE99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Once you've picked your service provider and paid through us, we guarantee there are no hidden fees or surcharges.</a:t>
          </a:r>
          <a:endParaRPr lang="en-IN" sz="2800" b="1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B37CD26F-0E29-430C-A248-3408A7DAAEAB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We shall ensure to provide best in class packers and movers service and a hassle-free experience.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7AE0DF-527A-42A4-82E4-EAB59393668D}" type="parTrans" cxnId="{7ECC9A31-EAE0-4725-9E64-D207801D62DD}">
      <dgm:prSet/>
      <dgm:spPr/>
      <dgm:t>
        <a:bodyPr/>
        <a:lstStyle/>
        <a:p>
          <a:endParaRPr lang="en-IN"/>
        </a:p>
      </dgm:t>
    </dgm:pt>
    <dgm:pt modelId="{C54662BA-EEAA-45DB-90BC-798F759F1288}" type="sibTrans" cxnId="{7ECC9A31-EAE0-4725-9E64-D207801D62DD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4976D4F7-A4BF-4E8C-AA09-E950807C9B96}" type="pres">
      <dgm:prSet presAssocID="{B37CD26F-0E29-430C-A248-3408A7DAAE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CC9A31-EAE0-4725-9E64-D207801D62DD}" srcId="{2D360EFE-2F33-415A-A2CC-4A22A14C7D80}" destId="{B37CD26F-0E29-430C-A248-3408A7DAAEAB}" srcOrd="1" destOrd="0" parTransId="{167AE0DF-527A-42A4-82E4-EAB59393668D}" sibTransId="{C54662BA-EEAA-45DB-90BC-798F759F1288}"/>
    <dgm:cxn modelId="{CBE70D54-82FE-405E-837F-73CC68A5A61A}" type="presOf" srcId="{B37CD26F-0E29-430C-A248-3408A7DAAEAB}" destId="{4976D4F7-A4BF-4E8C-AA09-E950807C9B96}" srcOrd="0" destOrd="0" presId="urn:microsoft.com/office/officeart/2005/8/layout/vList2"/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30EC1DDC-7628-43A8-A076-8AD583B64580}" type="presParOf" srcId="{99F2F854-94FA-415E-AABF-97E8EA1AED8A}" destId="{4976D4F7-A4BF-4E8C-AA09-E950807C9B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47612-C682-4F0D-B6C3-BD5DF7CADE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2C12160-40C2-4621-9A21-DF4696E01838}">
      <dgm:prSet/>
      <dgm:spPr/>
      <dgm:t>
        <a:bodyPr/>
        <a:lstStyle/>
        <a:p>
          <a:r>
            <a:rPr lang="en-US" dirty="0"/>
            <a:t>About Us</a:t>
          </a:r>
          <a:endParaRPr lang="en-IN" dirty="0"/>
        </a:p>
      </dgm:t>
    </dgm:pt>
    <dgm:pt modelId="{CDA3D559-3EF3-4FD5-AC1E-C9BDB011D40E}" type="parTrans" cxnId="{B0FF9CBC-1CB0-43F3-B401-37EAB70A9963}">
      <dgm:prSet/>
      <dgm:spPr/>
      <dgm:t>
        <a:bodyPr/>
        <a:lstStyle/>
        <a:p>
          <a:endParaRPr lang="en-IN"/>
        </a:p>
      </dgm:t>
    </dgm:pt>
    <dgm:pt modelId="{543EACF3-7D66-4A0B-9150-114F3EFD3F35}" type="sibTrans" cxnId="{B0FF9CBC-1CB0-43F3-B401-37EAB70A9963}">
      <dgm:prSet/>
      <dgm:spPr/>
      <dgm:t>
        <a:bodyPr/>
        <a:lstStyle/>
        <a:p>
          <a:endParaRPr lang="en-IN"/>
        </a:p>
      </dgm:t>
    </dgm:pt>
    <dgm:pt modelId="{909DF67F-1596-493E-90F1-1B9E8977292D}">
      <dgm:prSet/>
      <dgm:spPr/>
      <dgm:t>
        <a:bodyPr/>
        <a:lstStyle/>
        <a:p>
          <a:r>
            <a:rPr lang="en-US" dirty="0"/>
            <a:t>Why choose us?</a:t>
          </a:r>
          <a:endParaRPr lang="en-IN" dirty="0"/>
        </a:p>
      </dgm:t>
    </dgm:pt>
    <dgm:pt modelId="{9CE2152F-AE9D-47BA-ACDA-C7DEC595A65D}" type="parTrans" cxnId="{18BAF1EE-3E92-4E12-80E7-78452475BDD6}">
      <dgm:prSet/>
      <dgm:spPr/>
      <dgm:t>
        <a:bodyPr/>
        <a:lstStyle/>
        <a:p>
          <a:endParaRPr lang="en-IN"/>
        </a:p>
      </dgm:t>
    </dgm:pt>
    <dgm:pt modelId="{9416A790-185D-492A-B1DD-530F88A95111}" type="sibTrans" cxnId="{18BAF1EE-3E92-4E12-80E7-78452475BDD6}">
      <dgm:prSet/>
      <dgm:spPr/>
      <dgm:t>
        <a:bodyPr/>
        <a:lstStyle/>
        <a:p>
          <a:endParaRPr lang="en-IN"/>
        </a:p>
      </dgm:t>
    </dgm:pt>
    <dgm:pt modelId="{4B117FBF-5818-418A-BA9B-077037364322}">
      <dgm:prSet/>
      <dgm:spPr/>
      <dgm:t>
        <a:bodyPr/>
        <a:lstStyle/>
        <a:p>
          <a:r>
            <a:rPr lang="en-US" dirty="0"/>
            <a:t>How do we work?</a:t>
          </a:r>
          <a:endParaRPr lang="en-IN" dirty="0"/>
        </a:p>
      </dgm:t>
    </dgm:pt>
    <dgm:pt modelId="{3A81AAFE-7F74-4723-8D94-A2C6970AB303}" type="parTrans" cxnId="{82151622-2F1B-4FD3-891D-E0DA19EC57CB}">
      <dgm:prSet/>
      <dgm:spPr/>
      <dgm:t>
        <a:bodyPr/>
        <a:lstStyle/>
        <a:p>
          <a:endParaRPr lang="en-IN"/>
        </a:p>
      </dgm:t>
    </dgm:pt>
    <dgm:pt modelId="{369BAEAF-3059-4B69-B16B-CBBD3558983E}" type="sibTrans" cxnId="{82151622-2F1B-4FD3-891D-E0DA19EC57CB}">
      <dgm:prSet/>
      <dgm:spPr/>
      <dgm:t>
        <a:bodyPr/>
        <a:lstStyle/>
        <a:p>
          <a:endParaRPr lang="en-IN"/>
        </a:p>
      </dgm:t>
    </dgm:pt>
    <dgm:pt modelId="{99DE5BF1-B8B0-417E-808D-6F8FE0ECF95D}">
      <dgm:prSet/>
      <dgm:spPr/>
      <dgm:t>
        <a:bodyPr/>
        <a:lstStyle/>
        <a:p>
          <a:r>
            <a:rPr lang="en-IN" dirty="0"/>
            <a:t>Other Features</a:t>
          </a:r>
        </a:p>
      </dgm:t>
    </dgm:pt>
    <dgm:pt modelId="{023C8A10-F744-4B90-A588-13E3FF948222}" type="parTrans" cxnId="{AB1300A4-CAEE-4F83-9747-0D85825ACCFE}">
      <dgm:prSet/>
      <dgm:spPr/>
      <dgm:t>
        <a:bodyPr/>
        <a:lstStyle/>
        <a:p>
          <a:endParaRPr lang="en-IN"/>
        </a:p>
      </dgm:t>
    </dgm:pt>
    <dgm:pt modelId="{3296D639-2C40-4A2F-B689-01A9194EE3EE}" type="sibTrans" cxnId="{AB1300A4-CAEE-4F83-9747-0D85825ACCFE}">
      <dgm:prSet/>
      <dgm:spPr/>
      <dgm:t>
        <a:bodyPr/>
        <a:lstStyle/>
        <a:p>
          <a:endParaRPr lang="en-IN"/>
        </a:p>
      </dgm:t>
    </dgm:pt>
    <dgm:pt modelId="{C8277B1E-D1FD-497E-9829-1BD2683F4C22}">
      <dgm:prSet/>
      <dgm:spPr/>
      <dgm:t>
        <a:bodyPr/>
        <a:lstStyle/>
        <a:p>
          <a:r>
            <a:rPr lang="en-IN" dirty="0"/>
            <a:t>Guarantee Prices</a:t>
          </a:r>
        </a:p>
      </dgm:t>
    </dgm:pt>
    <dgm:pt modelId="{3F3F66C2-8A81-4BA8-AC1F-9DE052A1E550}" type="parTrans" cxnId="{BE371D0D-5056-4F4A-94B0-89DB3C02B08C}">
      <dgm:prSet/>
      <dgm:spPr/>
      <dgm:t>
        <a:bodyPr/>
        <a:lstStyle/>
        <a:p>
          <a:endParaRPr lang="en-IN"/>
        </a:p>
      </dgm:t>
    </dgm:pt>
    <dgm:pt modelId="{C8BAAA20-2A5C-45F5-9EB8-EA323BE3FB3A}" type="sibTrans" cxnId="{BE371D0D-5056-4F4A-94B0-89DB3C02B08C}">
      <dgm:prSet/>
      <dgm:spPr/>
      <dgm:t>
        <a:bodyPr/>
        <a:lstStyle/>
        <a:p>
          <a:endParaRPr lang="en-IN"/>
        </a:p>
      </dgm:t>
    </dgm:pt>
    <dgm:pt modelId="{ACB77E87-597C-4B16-8B54-D91903AF0B9E}" type="pres">
      <dgm:prSet presAssocID="{CCD47612-C682-4F0D-B6C3-BD5DF7CADE97}" presName="linear" presStyleCnt="0">
        <dgm:presLayoutVars>
          <dgm:animLvl val="lvl"/>
          <dgm:resizeHandles val="exact"/>
        </dgm:presLayoutVars>
      </dgm:prSet>
      <dgm:spPr/>
    </dgm:pt>
    <dgm:pt modelId="{993BC1F1-3821-41BA-A574-C80F7B1A4D56}" type="pres">
      <dgm:prSet presAssocID="{62C12160-40C2-4621-9A21-DF4696E018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E56AD1-FB75-4ACA-A186-F78F6AC0DEED}" type="pres">
      <dgm:prSet presAssocID="{543EACF3-7D66-4A0B-9150-114F3EFD3F35}" presName="spacer" presStyleCnt="0"/>
      <dgm:spPr/>
    </dgm:pt>
    <dgm:pt modelId="{A339DC19-5D41-4130-97B3-689FF8736510}" type="pres">
      <dgm:prSet presAssocID="{909DF67F-1596-493E-90F1-1B9E897729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F2AEEA-28A5-47C2-BB52-E3746CA44A6A}" type="pres">
      <dgm:prSet presAssocID="{9416A790-185D-492A-B1DD-530F88A95111}" presName="spacer" presStyleCnt="0"/>
      <dgm:spPr/>
    </dgm:pt>
    <dgm:pt modelId="{098841B6-BBA0-4106-B891-315D3D22528E}" type="pres">
      <dgm:prSet presAssocID="{4B117FBF-5818-418A-BA9B-0770373643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6CC0D9-FF61-458A-9896-0C338A0CC35C}" type="pres">
      <dgm:prSet presAssocID="{369BAEAF-3059-4B69-B16B-CBBD3558983E}" presName="spacer" presStyleCnt="0"/>
      <dgm:spPr/>
    </dgm:pt>
    <dgm:pt modelId="{3D78E528-A65E-4B33-AA02-B6C6885A570B}" type="pres">
      <dgm:prSet presAssocID="{99DE5BF1-B8B0-417E-808D-6F8FE0ECF9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0E9F6B-A463-4C05-AE98-507236E760D1}" type="pres">
      <dgm:prSet presAssocID="{3296D639-2C40-4A2F-B689-01A9194EE3EE}" presName="spacer" presStyleCnt="0"/>
      <dgm:spPr/>
    </dgm:pt>
    <dgm:pt modelId="{992E565E-64B7-400A-AC7B-135A26D06E87}" type="pres">
      <dgm:prSet presAssocID="{C8277B1E-D1FD-497E-9829-1BD2683F4C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371D0D-5056-4F4A-94B0-89DB3C02B08C}" srcId="{CCD47612-C682-4F0D-B6C3-BD5DF7CADE97}" destId="{C8277B1E-D1FD-497E-9829-1BD2683F4C22}" srcOrd="4" destOrd="0" parTransId="{3F3F66C2-8A81-4BA8-AC1F-9DE052A1E550}" sibTransId="{C8BAAA20-2A5C-45F5-9EB8-EA323BE3FB3A}"/>
    <dgm:cxn modelId="{82151622-2F1B-4FD3-891D-E0DA19EC57CB}" srcId="{CCD47612-C682-4F0D-B6C3-BD5DF7CADE97}" destId="{4B117FBF-5818-418A-BA9B-077037364322}" srcOrd="2" destOrd="0" parTransId="{3A81AAFE-7F74-4723-8D94-A2C6970AB303}" sibTransId="{369BAEAF-3059-4B69-B16B-CBBD3558983E}"/>
    <dgm:cxn modelId="{3041AA26-82F1-4A6C-801E-89E5CC6A3807}" type="presOf" srcId="{4B117FBF-5818-418A-BA9B-077037364322}" destId="{098841B6-BBA0-4106-B891-315D3D22528E}" srcOrd="0" destOrd="0" presId="urn:microsoft.com/office/officeart/2005/8/layout/vList2"/>
    <dgm:cxn modelId="{C59B6679-31B0-487F-B4CD-1F60E83C67F8}" type="presOf" srcId="{99DE5BF1-B8B0-417E-808D-6F8FE0ECF95D}" destId="{3D78E528-A65E-4B33-AA02-B6C6885A570B}" srcOrd="0" destOrd="0" presId="urn:microsoft.com/office/officeart/2005/8/layout/vList2"/>
    <dgm:cxn modelId="{FFE4097C-DD43-4232-BA26-5147ADC3164E}" type="presOf" srcId="{C8277B1E-D1FD-497E-9829-1BD2683F4C22}" destId="{992E565E-64B7-400A-AC7B-135A26D06E87}" srcOrd="0" destOrd="0" presId="urn:microsoft.com/office/officeart/2005/8/layout/vList2"/>
    <dgm:cxn modelId="{96985984-8D4B-4153-B8C3-1990B6894E73}" type="presOf" srcId="{62C12160-40C2-4621-9A21-DF4696E01838}" destId="{993BC1F1-3821-41BA-A574-C80F7B1A4D56}" srcOrd="0" destOrd="0" presId="urn:microsoft.com/office/officeart/2005/8/layout/vList2"/>
    <dgm:cxn modelId="{AB1300A4-CAEE-4F83-9747-0D85825ACCFE}" srcId="{CCD47612-C682-4F0D-B6C3-BD5DF7CADE97}" destId="{99DE5BF1-B8B0-417E-808D-6F8FE0ECF95D}" srcOrd="3" destOrd="0" parTransId="{023C8A10-F744-4B90-A588-13E3FF948222}" sibTransId="{3296D639-2C40-4A2F-B689-01A9194EE3EE}"/>
    <dgm:cxn modelId="{B0FF9CBC-1CB0-43F3-B401-37EAB70A9963}" srcId="{CCD47612-C682-4F0D-B6C3-BD5DF7CADE97}" destId="{62C12160-40C2-4621-9A21-DF4696E01838}" srcOrd="0" destOrd="0" parTransId="{CDA3D559-3EF3-4FD5-AC1E-C9BDB011D40E}" sibTransId="{543EACF3-7D66-4A0B-9150-114F3EFD3F35}"/>
    <dgm:cxn modelId="{23775AC9-9D7A-42C8-94DA-A63568DD2511}" type="presOf" srcId="{909DF67F-1596-493E-90F1-1B9E8977292D}" destId="{A339DC19-5D41-4130-97B3-689FF8736510}" srcOrd="0" destOrd="0" presId="urn:microsoft.com/office/officeart/2005/8/layout/vList2"/>
    <dgm:cxn modelId="{18BAF1EE-3E92-4E12-80E7-78452475BDD6}" srcId="{CCD47612-C682-4F0D-B6C3-BD5DF7CADE97}" destId="{909DF67F-1596-493E-90F1-1B9E8977292D}" srcOrd="1" destOrd="0" parTransId="{9CE2152F-AE9D-47BA-ACDA-C7DEC595A65D}" sibTransId="{9416A790-185D-492A-B1DD-530F88A95111}"/>
    <dgm:cxn modelId="{CD93E5F7-9109-4A94-BE2E-C96C747AAFEA}" type="presOf" srcId="{CCD47612-C682-4F0D-B6C3-BD5DF7CADE97}" destId="{ACB77E87-597C-4B16-8B54-D91903AF0B9E}" srcOrd="0" destOrd="0" presId="urn:microsoft.com/office/officeart/2005/8/layout/vList2"/>
    <dgm:cxn modelId="{87F9EDFA-F2F3-42E4-BB59-817777DE64F5}" type="presParOf" srcId="{ACB77E87-597C-4B16-8B54-D91903AF0B9E}" destId="{993BC1F1-3821-41BA-A574-C80F7B1A4D56}" srcOrd="0" destOrd="0" presId="urn:microsoft.com/office/officeart/2005/8/layout/vList2"/>
    <dgm:cxn modelId="{1F8A3D67-9486-4D2D-B939-59D2F867E022}" type="presParOf" srcId="{ACB77E87-597C-4B16-8B54-D91903AF0B9E}" destId="{CCE56AD1-FB75-4ACA-A186-F78F6AC0DEED}" srcOrd="1" destOrd="0" presId="urn:microsoft.com/office/officeart/2005/8/layout/vList2"/>
    <dgm:cxn modelId="{74DFEE6E-C0A5-456F-98D4-4110836652E8}" type="presParOf" srcId="{ACB77E87-597C-4B16-8B54-D91903AF0B9E}" destId="{A339DC19-5D41-4130-97B3-689FF8736510}" srcOrd="2" destOrd="0" presId="urn:microsoft.com/office/officeart/2005/8/layout/vList2"/>
    <dgm:cxn modelId="{69A578D3-BA5B-43BE-9BEC-356BC2E4746B}" type="presParOf" srcId="{ACB77E87-597C-4B16-8B54-D91903AF0B9E}" destId="{09F2AEEA-28A5-47C2-BB52-E3746CA44A6A}" srcOrd="3" destOrd="0" presId="urn:microsoft.com/office/officeart/2005/8/layout/vList2"/>
    <dgm:cxn modelId="{1BBDD015-599F-41B9-8543-49C20AAE1462}" type="presParOf" srcId="{ACB77E87-597C-4B16-8B54-D91903AF0B9E}" destId="{098841B6-BBA0-4106-B891-315D3D22528E}" srcOrd="4" destOrd="0" presId="urn:microsoft.com/office/officeart/2005/8/layout/vList2"/>
    <dgm:cxn modelId="{EC38F6B7-3B04-4762-A67A-FA3657B3600D}" type="presParOf" srcId="{ACB77E87-597C-4B16-8B54-D91903AF0B9E}" destId="{E06CC0D9-FF61-458A-9896-0C338A0CC35C}" srcOrd="5" destOrd="0" presId="urn:microsoft.com/office/officeart/2005/8/layout/vList2"/>
    <dgm:cxn modelId="{60B8553A-2E76-4587-A400-A2466C2E50E0}" type="presParOf" srcId="{ACB77E87-597C-4B16-8B54-D91903AF0B9E}" destId="{3D78E528-A65E-4B33-AA02-B6C6885A570B}" srcOrd="6" destOrd="0" presId="urn:microsoft.com/office/officeart/2005/8/layout/vList2"/>
    <dgm:cxn modelId="{87334E7B-E363-442F-A6A6-8C243513EF63}" type="presParOf" srcId="{ACB77E87-597C-4B16-8B54-D91903AF0B9E}" destId="{0F0E9F6B-A463-4C05-AE98-507236E760D1}" srcOrd="7" destOrd="0" presId="urn:microsoft.com/office/officeart/2005/8/layout/vList2"/>
    <dgm:cxn modelId="{DAB26D65-F33C-461C-8E32-DA818F46465F}" type="presParOf" srcId="{ACB77E87-597C-4B16-8B54-D91903AF0B9E}" destId="{992E565E-64B7-400A-AC7B-135A26D06E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F964EFA-5353-4FFE-80E4-D537E72DC2A6}">
      <dgm:prSet/>
      <dgm:spPr/>
      <dgm:t>
        <a:bodyPr/>
        <a:lstStyle/>
        <a:p>
          <a:r>
            <a:rPr lang="en-US" dirty="0"/>
            <a:t>Ultra-modern startup</a:t>
          </a:r>
          <a:endParaRPr lang="en-IN" dirty="0"/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6814248D-97B6-48AA-A2AE-CD2208CB555D}">
      <dgm:prSet/>
      <dgm:spPr/>
      <dgm:t>
        <a:bodyPr/>
        <a:lstStyle/>
        <a:p>
          <a:r>
            <a:rPr lang="en-US" dirty="0"/>
            <a:t>Undeniable</a:t>
          </a:r>
          <a:endParaRPr lang="en-IN" dirty="0"/>
        </a:p>
      </dgm:t>
    </dgm:pt>
    <dgm:pt modelId="{F08E9364-E443-4D6B-A153-08B263D74045}" type="parTrans" cxnId="{08B2B0C2-DBC9-4F2F-8D53-A144D947E483}">
      <dgm:prSet/>
      <dgm:spPr/>
      <dgm:t>
        <a:bodyPr/>
        <a:lstStyle/>
        <a:p>
          <a:endParaRPr lang="en-IN"/>
        </a:p>
      </dgm:t>
    </dgm:pt>
    <dgm:pt modelId="{8DF5BD8F-57A2-481D-856B-9530F24CD989}" type="sibTrans" cxnId="{08B2B0C2-DBC9-4F2F-8D53-A144D947E483}">
      <dgm:prSet/>
      <dgm:spPr/>
      <dgm:t>
        <a:bodyPr/>
        <a:lstStyle/>
        <a:p>
          <a:endParaRPr lang="en-IN"/>
        </a:p>
      </dgm:t>
    </dgm:pt>
    <dgm:pt modelId="{7CB6F580-275D-4E8A-A0D3-E713E5979593}">
      <dgm:prSet/>
      <dgm:spPr/>
      <dgm:t>
        <a:bodyPr/>
        <a:lstStyle/>
        <a:p>
          <a:r>
            <a:rPr lang="en-US" dirty="0"/>
            <a:t>Guarantee</a:t>
          </a:r>
          <a:endParaRPr lang="en-IN" dirty="0"/>
        </a:p>
      </dgm:t>
    </dgm:pt>
    <dgm:pt modelId="{2C44D6AA-B1FC-4B80-A22D-156674EDB67E}" type="parTrans" cxnId="{F5343335-C360-4B3E-9C8D-ED4E62240414}">
      <dgm:prSet/>
      <dgm:spPr/>
      <dgm:t>
        <a:bodyPr/>
        <a:lstStyle/>
        <a:p>
          <a:endParaRPr lang="en-IN"/>
        </a:p>
      </dgm:t>
    </dgm:pt>
    <dgm:pt modelId="{A35A08D6-6EF9-4BD9-9F56-C97BC4A8DA28}" type="sibTrans" cxnId="{F5343335-C360-4B3E-9C8D-ED4E62240414}">
      <dgm:prSet/>
      <dgm:spPr/>
      <dgm:t>
        <a:bodyPr/>
        <a:lstStyle/>
        <a:p>
          <a:endParaRPr lang="en-IN"/>
        </a:p>
      </dgm:t>
    </dgm:pt>
    <dgm:pt modelId="{5D9CD64A-7382-40D0-AB47-226C9E2CE125}">
      <dgm:prSet/>
      <dgm:spPr/>
      <dgm:t>
        <a:bodyPr/>
        <a:lstStyle/>
        <a:p>
          <a:r>
            <a:rPr lang="en-IN" dirty="0"/>
            <a:t>Respect</a:t>
          </a:r>
        </a:p>
      </dgm:t>
    </dgm:pt>
    <dgm:pt modelId="{A38CEA44-6F7B-4A90-AB8F-01DBF1BF5DB5}" type="parTrans" cxnId="{54936E37-798E-4793-933F-8C3C90B3EC6C}">
      <dgm:prSet/>
      <dgm:spPr/>
      <dgm:t>
        <a:bodyPr/>
        <a:lstStyle/>
        <a:p>
          <a:endParaRPr lang="en-IN"/>
        </a:p>
      </dgm:t>
    </dgm:pt>
    <dgm:pt modelId="{BC52F063-70EB-47E3-B242-D8DCEF75CCB9}" type="sibTrans" cxnId="{54936E37-798E-4793-933F-8C3C90B3EC6C}">
      <dgm:prSet/>
      <dgm:spPr/>
      <dgm:t>
        <a:bodyPr/>
        <a:lstStyle/>
        <a:p>
          <a:endParaRPr lang="en-IN"/>
        </a:p>
      </dgm:t>
    </dgm:pt>
    <dgm:pt modelId="{CC4951A1-3121-444F-A21E-B0F2468216ED}">
      <dgm:prSet/>
      <dgm:spPr/>
      <dgm:t>
        <a:bodyPr/>
        <a:lstStyle/>
        <a:p>
          <a:r>
            <a:rPr lang="en-IN"/>
            <a:t>Transparency</a:t>
          </a:r>
        </a:p>
      </dgm:t>
    </dgm:pt>
    <dgm:pt modelId="{09197069-D04E-4A18-A119-07D82D90A71D}" type="parTrans" cxnId="{2D6D2A2E-311A-4AF8-8CC9-46BE57AE335D}">
      <dgm:prSet/>
      <dgm:spPr/>
      <dgm:t>
        <a:bodyPr/>
        <a:lstStyle/>
        <a:p>
          <a:endParaRPr lang="en-IN"/>
        </a:p>
      </dgm:t>
    </dgm:pt>
    <dgm:pt modelId="{D5E84959-3151-4D5C-A88B-7C1EC4E83A3B}" type="sibTrans" cxnId="{2D6D2A2E-311A-4AF8-8CC9-46BE57AE335D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6FD84C39-5536-466C-B809-7B5AF764F5EE}" type="pres">
      <dgm:prSet presAssocID="{6814248D-97B6-48AA-A2AE-CD2208CB55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CF4890-7344-4152-8217-4F7FA4B2A274}" type="pres">
      <dgm:prSet presAssocID="{8DF5BD8F-57A2-481D-856B-9530F24CD989}" presName="spacer" presStyleCnt="0"/>
      <dgm:spPr/>
    </dgm:pt>
    <dgm:pt modelId="{DCDD956B-B442-43E3-A210-48014C4CB94E}" type="pres">
      <dgm:prSet presAssocID="{7CB6F580-275D-4E8A-A0D3-E713E59795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3C4BEA-1588-4E59-A89D-787ADF2D168B}" type="pres">
      <dgm:prSet presAssocID="{A35A08D6-6EF9-4BD9-9F56-C97BC4A8DA28}" presName="spacer" presStyleCnt="0"/>
      <dgm:spPr/>
    </dgm:pt>
    <dgm:pt modelId="{59C74D88-437C-40A3-98DC-07BCCAA6E98A}" type="pres">
      <dgm:prSet presAssocID="{5D9CD64A-7382-40D0-AB47-226C9E2CE1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D5596B-68A1-4812-8E09-FD133082C3C3}" type="pres">
      <dgm:prSet presAssocID="{BC52F063-70EB-47E3-B242-D8DCEF75CCB9}" presName="spacer" presStyleCnt="0"/>
      <dgm:spPr/>
    </dgm:pt>
    <dgm:pt modelId="{4C74D803-935D-4B30-A618-9112D4186A08}" type="pres">
      <dgm:prSet presAssocID="{CC4951A1-3121-444F-A21E-B0F2468216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6D2A2E-311A-4AF8-8CC9-46BE57AE335D}" srcId="{2D360EFE-2F33-415A-A2CC-4A22A14C7D80}" destId="{CC4951A1-3121-444F-A21E-B0F2468216ED}" srcOrd="4" destOrd="0" parTransId="{09197069-D04E-4A18-A119-07D82D90A71D}" sibTransId="{D5E84959-3151-4D5C-A88B-7C1EC4E83A3B}"/>
    <dgm:cxn modelId="{F5343335-C360-4B3E-9C8D-ED4E62240414}" srcId="{2D360EFE-2F33-415A-A2CC-4A22A14C7D80}" destId="{7CB6F580-275D-4E8A-A0D3-E713E5979593}" srcOrd="2" destOrd="0" parTransId="{2C44D6AA-B1FC-4B80-A22D-156674EDB67E}" sibTransId="{A35A08D6-6EF9-4BD9-9F56-C97BC4A8DA28}"/>
    <dgm:cxn modelId="{54936E37-798E-4793-933F-8C3C90B3EC6C}" srcId="{2D360EFE-2F33-415A-A2CC-4A22A14C7D80}" destId="{5D9CD64A-7382-40D0-AB47-226C9E2CE125}" srcOrd="3" destOrd="0" parTransId="{A38CEA44-6F7B-4A90-AB8F-01DBF1BF5DB5}" sibTransId="{BC52F063-70EB-47E3-B242-D8DCEF75CCB9}"/>
    <dgm:cxn modelId="{80294F5F-2C75-41C1-AF29-34C7B4196AE7}" type="presOf" srcId="{7CB6F580-275D-4E8A-A0D3-E713E5979593}" destId="{DCDD956B-B442-43E3-A210-48014C4CB94E}" srcOrd="0" destOrd="0" presId="urn:microsoft.com/office/officeart/2005/8/layout/vList2"/>
    <dgm:cxn modelId="{CF08F653-1EF7-43E1-82F6-98BBE7A7C9B3}" type="presOf" srcId="{5D9CD64A-7382-40D0-AB47-226C9E2CE125}" destId="{59C74D88-437C-40A3-98DC-07BCCAA6E98A}" srcOrd="0" destOrd="0" presId="urn:microsoft.com/office/officeart/2005/8/layout/vList2"/>
    <dgm:cxn modelId="{AEC5BE83-4044-4D8F-870C-B0AFC23B4A33}" type="presOf" srcId="{CC4951A1-3121-444F-A21E-B0F2468216ED}" destId="{4C74D803-935D-4B30-A618-9112D4186A08}" srcOrd="0" destOrd="0" presId="urn:microsoft.com/office/officeart/2005/8/layout/vList2"/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08B2B0C2-DBC9-4F2F-8D53-A144D947E483}" srcId="{2D360EFE-2F33-415A-A2CC-4A22A14C7D80}" destId="{6814248D-97B6-48AA-A2AE-CD2208CB555D}" srcOrd="1" destOrd="0" parTransId="{F08E9364-E443-4D6B-A153-08B263D74045}" sibTransId="{8DF5BD8F-57A2-481D-856B-9530F24CD989}"/>
    <dgm:cxn modelId="{4ACCE3EA-EB72-4627-B663-84FA96872253}" type="presOf" srcId="{6814248D-97B6-48AA-A2AE-CD2208CB555D}" destId="{6FD84C39-5536-466C-B809-7B5AF764F5EE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673E1104-0920-434B-93F5-3BCF0A563B3A}" type="presParOf" srcId="{99F2F854-94FA-415E-AABF-97E8EA1AED8A}" destId="{6FD84C39-5536-466C-B809-7B5AF764F5EE}" srcOrd="2" destOrd="0" presId="urn:microsoft.com/office/officeart/2005/8/layout/vList2"/>
    <dgm:cxn modelId="{A9F4756F-4126-4CA9-A9C5-175CC60C2DEF}" type="presParOf" srcId="{99F2F854-94FA-415E-AABF-97E8EA1AED8A}" destId="{9BCF4890-7344-4152-8217-4F7FA4B2A274}" srcOrd="3" destOrd="0" presId="urn:microsoft.com/office/officeart/2005/8/layout/vList2"/>
    <dgm:cxn modelId="{2CFCE756-E8BF-4DB9-93A1-CC57A1B9D6CE}" type="presParOf" srcId="{99F2F854-94FA-415E-AABF-97E8EA1AED8A}" destId="{DCDD956B-B442-43E3-A210-48014C4CB94E}" srcOrd="4" destOrd="0" presId="urn:microsoft.com/office/officeart/2005/8/layout/vList2"/>
    <dgm:cxn modelId="{CC394C12-10C8-4039-ADB4-C51BDEFB6972}" type="presParOf" srcId="{99F2F854-94FA-415E-AABF-97E8EA1AED8A}" destId="{223C4BEA-1588-4E59-A89D-787ADF2D168B}" srcOrd="5" destOrd="0" presId="urn:microsoft.com/office/officeart/2005/8/layout/vList2"/>
    <dgm:cxn modelId="{27659555-577C-4ECD-AC7A-29E975507B61}" type="presParOf" srcId="{99F2F854-94FA-415E-AABF-97E8EA1AED8A}" destId="{59C74D88-437C-40A3-98DC-07BCCAA6E98A}" srcOrd="6" destOrd="0" presId="urn:microsoft.com/office/officeart/2005/8/layout/vList2"/>
    <dgm:cxn modelId="{8C6A3B49-3D45-4195-B0AC-173FA5BBD8CE}" type="presParOf" srcId="{99F2F854-94FA-415E-AABF-97E8EA1AED8A}" destId="{10D5596B-68A1-4812-8E09-FD133082C3C3}" srcOrd="7" destOrd="0" presId="urn:microsoft.com/office/officeart/2005/8/layout/vList2"/>
    <dgm:cxn modelId="{0688B8DC-AE40-406E-8EB8-CDA6BCD69103}" type="presParOf" srcId="{99F2F854-94FA-415E-AABF-97E8EA1AED8A}" destId="{4C74D803-935D-4B30-A618-9112D4186A0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Provide you a safe, affordable, and stress-free home shifting experience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6814248D-97B6-48AA-A2AE-CD2208CB555D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Cut down all the complexities with the wisdom of vendor experience.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8E9364-E443-4D6B-A153-08B263D74045}" type="parTrans" cxnId="{08B2B0C2-DBC9-4F2F-8D53-A144D947E483}">
      <dgm:prSet/>
      <dgm:spPr/>
      <dgm:t>
        <a:bodyPr/>
        <a:lstStyle/>
        <a:p>
          <a:endParaRPr lang="en-IN"/>
        </a:p>
      </dgm:t>
    </dgm:pt>
    <dgm:pt modelId="{8DF5BD8F-57A2-481D-856B-9530F24CD989}" type="sibTrans" cxnId="{08B2B0C2-DBC9-4F2F-8D53-A144D947E483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6FD84C39-5536-466C-B809-7B5AF764F5EE}" type="pres">
      <dgm:prSet presAssocID="{6814248D-97B6-48AA-A2AE-CD2208CB55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08B2B0C2-DBC9-4F2F-8D53-A144D947E483}" srcId="{2D360EFE-2F33-415A-A2CC-4A22A14C7D80}" destId="{6814248D-97B6-48AA-A2AE-CD2208CB555D}" srcOrd="1" destOrd="0" parTransId="{F08E9364-E443-4D6B-A153-08B263D74045}" sibTransId="{8DF5BD8F-57A2-481D-856B-9530F24CD989}"/>
    <dgm:cxn modelId="{4ACCE3EA-EB72-4627-B663-84FA96872253}" type="presOf" srcId="{6814248D-97B6-48AA-A2AE-CD2208CB555D}" destId="{6FD84C39-5536-466C-B809-7B5AF764F5EE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673E1104-0920-434B-93F5-3BCF0A563B3A}" type="presParOf" srcId="{99F2F854-94FA-415E-AABF-97E8EA1AED8A}" destId="{6FD84C39-5536-466C-B809-7B5AF764F5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Predominantly focuses on your Safety and Privacy.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6814248D-97B6-48AA-A2AE-CD2208CB555D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All your inputs are highly secured and kept confidential.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8E9364-E443-4D6B-A153-08B263D74045}" type="parTrans" cxnId="{08B2B0C2-DBC9-4F2F-8D53-A144D947E483}">
      <dgm:prSet/>
      <dgm:spPr/>
      <dgm:t>
        <a:bodyPr/>
        <a:lstStyle/>
        <a:p>
          <a:endParaRPr lang="en-IN"/>
        </a:p>
      </dgm:t>
    </dgm:pt>
    <dgm:pt modelId="{8DF5BD8F-57A2-481D-856B-9530F24CD989}" type="sibTrans" cxnId="{08B2B0C2-DBC9-4F2F-8D53-A144D947E483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6FD84C39-5536-466C-B809-7B5AF764F5EE}" type="pres">
      <dgm:prSet presAssocID="{6814248D-97B6-48AA-A2AE-CD2208CB55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08B2B0C2-DBC9-4F2F-8D53-A144D947E483}" srcId="{2D360EFE-2F33-415A-A2CC-4A22A14C7D80}" destId="{6814248D-97B6-48AA-A2AE-CD2208CB555D}" srcOrd="1" destOrd="0" parTransId="{F08E9364-E443-4D6B-A153-08B263D74045}" sibTransId="{8DF5BD8F-57A2-481D-856B-9530F24CD989}"/>
    <dgm:cxn modelId="{4ACCE3EA-EB72-4627-B663-84FA96872253}" type="presOf" srcId="{6814248D-97B6-48AA-A2AE-CD2208CB555D}" destId="{6FD84C39-5536-466C-B809-7B5AF764F5EE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673E1104-0920-434B-93F5-3BCF0A563B3A}" type="presParOf" srcId="{99F2F854-94FA-415E-AABF-97E8EA1AED8A}" destId="{6FD84C39-5536-466C-B809-7B5AF764F5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keep up our promise to fulfill your home shifting needs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6814248D-97B6-48AA-A2AE-CD2208CB555D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All our deeds are conspicuous with high proficiency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8E9364-E443-4D6B-A153-08B263D74045}" type="parTrans" cxnId="{08B2B0C2-DBC9-4F2F-8D53-A144D947E483}">
      <dgm:prSet/>
      <dgm:spPr/>
      <dgm:t>
        <a:bodyPr/>
        <a:lstStyle/>
        <a:p>
          <a:endParaRPr lang="en-IN"/>
        </a:p>
      </dgm:t>
    </dgm:pt>
    <dgm:pt modelId="{8DF5BD8F-57A2-481D-856B-9530F24CD989}" type="sibTrans" cxnId="{08B2B0C2-DBC9-4F2F-8D53-A144D947E483}">
      <dgm:prSet/>
      <dgm:spPr/>
      <dgm:t>
        <a:bodyPr/>
        <a:lstStyle/>
        <a:p>
          <a:endParaRPr lang="en-IN"/>
        </a:p>
      </dgm:t>
    </dgm:pt>
    <dgm:pt modelId="{8AF3AAC9-8398-45C6-B1A4-074A749F21BD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Jointly maintain our standards with their steadiness.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E333AA-A618-4178-B108-EDA9C866DDBC}" type="parTrans" cxnId="{CBF89FA0-483F-4A54-9B00-6FE8075FE399}">
      <dgm:prSet/>
      <dgm:spPr/>
      <dgm:t>
        <a:bodyPr/>
        <a:lstStyle/>
        <a:p>
          <a:endParaRPr lang="en-IN"/>
        </a:p>
      </dgm:t>
    </dgm:pt>
    <dgm:pt modelId="{0B25EEB2-39C5-4BD3-949E-A2DF43DFD79E}" type="sibTrans" cxnId="{CBF89FA0-483F-4A54-9B00-6FE8075FE399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6FD84C39-5536-466C-B809-7B5AF764F5EE}" type="pres">
      <dgm:prSet presAssocID="{6814248D-97B6-48AA-A2AE-CD2208CB55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8A7BEB-8AC0-4567-8CD0-5F5584EE3521}" type="pres">
      <dgm:prSet presAssocID="{8DF5BD8F-57A2-481D-856B-9530F24CD989}" presName="spacer" presStyleCnt="0"/>
      <dgm:spPr/>
    </dgm:pt>
    <dgm:pt modelId="{CA6160F9-E56A-4E99-A62B-8FB8FCC9D6F8}" type="pres">
      <dgm:prSet presAssocID="{8AF3AAC9-8398-45C6-B1A4-074A749F21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BF89FA0-483F-4A54-9B00-6FE8075FE399}" srcId="{2D360EFE-2F33-415A-A2CC-4A22A14C7D80}" destId="{8AF3AAC9-8398-45C6-B1A4-074A749F21BD}" srcOrd="2" destOrd="0" parTransId="{D4E333AA-A618-4178-B108-EDA9C866DDBC}" sibTransId="{0B25EEB2-39C5-4BD3-949E-A2DF43DFD79E}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08B2B0C2-DBC9-4F2F-8D53-A144D947E483}" srcId="{2D360EFE-2F33-415A-A2CC-4A22A14C7D80}" destId="{6814248D-97B6-48AA-A2AE-CD2208CB555D}" srcOrd="1" destOrd="0" parTransId="{F08E9364-E443-4D6B-A153-08B263D74045}" sibTransId="{8DF5BD8F-57A2-481D-856B-9530F24CD989}"/>
    <dgm:cxn modelId="{971CCDD5-61F8-4F37-A017-1101D1C45CA8}" type="presOf" srcId="{8AF3AAC9-8398-45C6-B1A4-074A749F21BD}" destId="{CA6160F9-E56A-4E99-A62B-8FB8FCC9D6F8}" srcOrd="0" destOrd="0" presId="urn:microsoft.com/office/officeart/2005/8/layout/vList2"/>
    <dgm:cxn modelId="{4ACCE3EA-EB72-4627-B663-84FA96872253}" type="presOf" srcId="{6814248D-97B6-48AA-A2AE-CD2208CB555D}" destId="{6FD84C39-5536-466C-B809-7B5AF764F5EE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673E1104-0920-434B-93F5-3BCF0A563B3A}" type="presParOf" srcId="{99F2F854-94FA-415E-AABF-97E8EA1AED8A}" destId="{6FD84C39-5536-466C-B809-7B5AF764F5EE}" srcOrd="2" destOrd="0" presId="urn:microsoft.com/office/officeart/2005/8/layout/vList2"/>
    <dgm:cxn modelId="{18C4BD5A-0E09-4C89-A0B0-B0D6740C46CD}" type="presParOf" srcId="{99F2F854-94FA-415E-AABF-97E8EA1AED8A}" destId="{3C8A7BEB-8AC0-4567-8CD0-5F5584EE3521}" srcOrd="3" destOrd="0" presId="urn:microsoft.com/office/officeart/2005/8/layout/vList2"/>
    <dgm:cxn modelId="{57902FEE-202A-4324-AAC5-AC00032D2E1F}" type="presParOf" srcId="{99F2F854-94FA-415E-AABF-97E8EA1AED8A}" destId="{CA6160F9-E56A-4E99-A62B-8FB8FCC9D6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Huge savings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6814248D-97B6-48AA-A2AE-CD2208CB555D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All-in 1 package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8E9364-E443-4D6B-A153-08B263D74045}" type="parTrans" cxnId="{08B2B0C2-DBC9-4F2F-8D53-A144D947E483}">
      <dgm:prSet/>
      <dgm:spPr/>
      <dgm:t>
        <a:bodyPr/>
        <a:lstStyle/>
        <a:p>
          <a:endParaRPr lang="en-IN"/>
        </a:p>
      </dgm:t>
    </dgm:pt>
    <dgm:pt modelId="{8DF5BD8F-57A2-481D-856B-9530F24CD989}" type="sibTrans" cxnId="{08B2B0C2-DBC9-4F2F-8D53-A144D947E483}">
      <dgm:prSet/>
      <dgm:spPr/>
      <dgm:t>
        <a:bodyPr/>
        <a:lstStyle/>
        <a:p>
          <a:endParaRPr lang="en-IN"/>
        </a:p>
      </dgm:t>
    </dgm:pt>
    <dgm:pt modelId="{7CB6F580-275D-4E8A-A0D3-E713E5979593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Guaranteed satisfaction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44D6AA-B1FC-4B80-A22D-156674EDB67E}" type="parTrans" cxnId="{F5343335-C360-4B3E-9C8D-ED4E62240414}">
      <dgm:prSet/>
      <dgm:spPr/>
      <dgm:t>
        <a:bodyPr/>
        <a:lstStyle/>
        <a:p>
          <a:endParaRPr lang="en-IN"/>
        </a:p>
      </dgm:t>
    </dgm:pt>
    <dgm:pt modelId="{A35A08D6-6EF9-4BD9-9F56-C97BC4A8DA28}" type="sibTrans" cxnId="{F5343335-C360-4B3E-9C8D-ED4E62240414}">
      <dgm:prSet/>
      <dgm:spPr/>
      <dgm:t>
        <a:bodyPr/>
        <a:lstStyle/>
        <a:p>
          <a:endParaRPr lang="en-IN"/>
        </a:p>
      </dgm:t>
    </dgm:pt>
    <dgm:pt modelId="{5D9CD64A-7382-40D0-AB47-226C9E2CE125}">
      <dgm:prSet custT="1"/>
      <dgm:spPr/>
      <dgm:t>
        <a:bodyPr/>
        <a:lstStyle/>
        <a:p>
          <a:r>
            <a:rPr lang="en-IN" sz="2800" dirty="0">
              <a:latin typeface="Calibri" panose="020F0502020204030204" pitchFamily="34" charset="0"/>
              <a:cs typeface="Calibri" panose="020F0502020204030204" pitchFamily="34" charset="0"/>
            </a:rPr>
            <a:t>24/7 Customer Support</a:t>
          </a:r>
        </a:p>
      </dgm:t>
    </dgm:pt>
    <dgm:pt modelId="{A38CEA44-6F7B-4A90-AB8F-01DBF1BF5DB5}" type="parTrans" cxnId="{54936E37-798E-4793-933F-8C3C90B3EC6C}">
      <dgm:prSet/>
      <dgm:spPr/>
      <dgm:t>
        <a:bodyPr/>
        <a:lstStyle/>
        <a:p>
          <a:endParaRPr lang="en-IN"/>
        </a:p>
      </dgm:t>
    </dgm:pt>
    <dgm:pt modelId="{BC52F063-70EB-47E3-B242-D8DCEF75CCB9}" type="sibTrans" cxnId="{54936E37-798E-4793-933F-8C3C90B3EC6C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6FD84C39-5536-466C-B809-7B5AF764F5EE}" type="pres">
      <dgm:prSet presAssocID="{6814248D-97B6-48AA-A2AE-CD2208CB55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CF4890-7344-4152-8217-4F7FA4B2A274}" type="pres">
      <dgm:prSet presAssocID="{8DF5BD8F-57A2-481D-856B-9530F24CD989}" presName="spacer" presStyleCnt="0"/>
      <dgm:spPr/>
    </dgm:pt>
    <dgm:pt modelId="{DCDD956B-B442-43E3-A210-48014C4CB94E}" type="pres">
      <dgm:prSet presAssocID="{7CB6F580-275D-4E8A-A0D3-E713E59795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3C4BEA-1588-4E59-A89D-787ADF2D168B}" type="pres">
      <dgm:prSet presAssocID="{A35A08D6-6EF9-4BD9-9F56-C97BC4A8DA28}" presName="spacer" presStyleCnt="0"/>
      <dgm:spPr/>
    </dgm:pt>
    <dgm:pt modelId="{59C74D88-437C-40A3-98DC-07BCCAA6E98A}" type="pres">
      <dgm:prSet presAssocID="{5D9CD64A-7382-40D0-AB47-226C9E2CE1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343335-C360-4B3E-9C8D-ED4E62240414}" srcId="{2D360EFE-2F33-415A-A2CC-4A22A14C7D80}" destId="{7CB6F580-275D-4E8A-A0D3-E713E5979593}" srcOrd="2" destOrd="0" parTransId="{2C44D6AA-B1FC-4B80-A22D-156674EDB67E}" sibTransId="{A35A08D6-6EF9-4BD9-9F56-C97BC4A8DA28}"/>
    <dgm:cxn modelId="{54936E37-798E-4793-933F-8C3C90B3EC6C}" srcId="{2D360EFE-2F33-415A-A2CC-4A22A14C7D80}" destId="{5D9CD64A-7382-40D0-AB47-226C9E2CE125}" srcOrd="3" destOrd="0" parTransId="{A38CEA44-6F7B-4A90-AB8F-01DBF1BF5DB5}" sibTransId="{BC52F063-70EB-47E3-B242-D8DCEF75CCB9}"/>
    <dgm:cxn modelId="{80294F5F-2C75-41C1-AF29-34C7B4196AE7}" type="presOf" srcId="{7CB6F580-275D-4E8A-A0D3-E713E5979593}" destId="{DCDD956B-B442-43E3-A210-48014C4CB94E}" srcOrd="0" destOrd="0" presId="urn:microsoft.com/office/officeart/2005/8/layout/vList2"/>
    <dgm:cxn modelId="{CF08F653-1EF7-43E1-82F6-98BBE7A7C9B3}" type="presOf" srcId="{5D9CD64A-7382-40D0-AB47-226C9E2CE125}" destId="{59C74D88-437C-40A3-98DC-07BCCAA6E98A}" srcOrd="0" destOrd="0" presId="urn:microsoft.com/office/officeart/2005/8/layout/vList2"/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08B2B0C2-DBC9-4F2F-8D53-A144D947E483}" srcId="{2D360EFE-2F33-415A-A2CC-4A22A14C7D80}" destId="{6814248D-97B6-48AA-A2AE-CD2208CB555D}" srcOrd="1" destOrd="0" parTransId="{F08E9364-E443-4D6B-A153-08B263D74045}" sibTransId="{8DF5BD8F-57A2-481D-856B-9530F24CD989}"/>
    <dgm:cxn modelId="{4ACCE3EA-EB72-4627-B663-84FA96872253}" type="presOf" srcId="{6814248D-97B6-48AA-A2AE-CD2208CB555D}" destId="{6FD84C39-5536-466C-B809-7B5AF764F5EE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673E1104-0920-434B-93F5-3BCF0A563B3A}" type="presParOf" srcId="{99F2F854-94FA-415E-AABF-97E8EA1AED8A}" destId="{6FD84C39-5536-466C-B809-7B5AF764F5EE}" srcOrd="2" destOrd="0" presId="urn:microsoft.com/office/officeart/2005/8/layout/vList2"/>
    <dgm:cxn modelId="{A9F4756F-4126-4CA9-A9C5-175CC60C2DEF}" type="presParOf" srcId="{99F2F854-94FA-415E-AABF-97E8EA1AED8A}" destId="{9BCF4890-7344-4152-8217-4F7FA4B2A274}" srcOrd="3" destOrd="0" presId="urn:microsoft.com/office/officeart/2005/8/layout/vList2"/>
    <dgm:cxn modelId="{2CFCE756-E8BF-4DB9-93A1-CC57A1B9D6CE}" type="presParOf" srcId="{99F2F854-94FA-415E-AABF-97E8EA1AED8A}" destId="{DCDD956B-B442-43E3-A210-48014C4CB94E}" srcOrd="4" destOrd="0" presId="urn:microsoft.com/office/officeart/2005/8/layout/vList2"/>
    <dgm:cxn modelId="{CC394C12-10C8-4039-ADB4-C51BDEFB6972}" type="presParOf" srcId="{99F2F854-94FA-415E-AABF-97E8EA1AED8A}" destId="{223C4BEA-1588-4E59-A89D-787ADF2D168B}" srcOrd="5" destOrd="0" presId="urn:microsoft.com/office/officeart/2005/8/layout/vList2"/>
    <dgm:cxn modelId="{27659555-577C-4ECD-AC7A-29E975507B61}" type="presParOf" srcId="{99F2F854-94FA-415E-AABF-97E8EA1AED8A}" destId="{59C74D88-437C-40A3-98DC-07BCCAA6E9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Plan your relocation with our move-planner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7CB6F580-275D-4E8A-A0D3-E713E5979593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It's easy to book with us! 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5A08D6-6EF9-4BD9-9F56-C97BC4A8DA28}" type="sibTrans" cxnId="{F5343335-C360-4B3E-9C8D-ED4E62240414}">
      <dgm:prSet/>
      <dgm:spPr/>
      <dgm:t>
        <a:bodyPr/>
        <a:lstStyle/>
        <a:p>
          <a:endParaRPr lang="en-IN"/>
        </a:p>
      </dgm:t>
    </dgm:pt>
    <dgm:pt modelId="{2C44D6AA-B1FC-4B80-A22D-156674EDB67E}" type="parTrans" cxnId="{F5343335-C360-4B3E-9C8D-ED4E62240414}">
      <dgm:prSet/>
      <dgm:spPr/>
      <dgm:t>
        <a:bodyPr/>
        <a:lstStyle/>
        <a:p>
          <a:endParaRPr lang="en-IN"/>
        </a:p>
      </dgm:t>
    </dgm:pt>
    <dgm:pt modelId="{5D9CD64A-7382-40D0-AB47-226C9E2CE125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Time to push back your chair!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52F063-70EB-47E3-B242-D8DCEF75CCB9}" type="sibTrans" cxnId="{54936E37-798E-4793-933F-8C3C90B3EC6C}">
      <dgm:prSet/>
      <dgm:spPr/>
      <dgm:t>
        <a:bodyPr/>
        <a:lstStyle/>
        <a:p>
          <a:endParaRPr lang="en-IN"/>
        </a:p>
      </dgm:t>
    </dgm:pt>
    <dgm:pt modelId="{A38CEA44-6F7B-4A90-AB8F-01DBF1BF5DB5}" type="parTrans" cxnId="{54936E37-798E-4793-933F-8C3C90B3EC6C}">
      <dgm:prSet/>
      <dgm:spPr/>
      <dgm:t>
        <a:bodyPr/>
        <a:lstStyle/>
        <a:p>
          <a:endParaRPr lang="en-IN"/>
        </a:p>
      </dgm:t>
    </dgm:pt>
    <dgm:pt modelId="{B37CD26F-0E29-430C-A248-3408A7DAAEAB}">
      <dgm:prSet custT="1"/>
      <dgm:spPr/>
      <dgm:t>
        <a:bodyPr/>
        <a:lstStyle/>
        <a:p>
          <a:r>
            <a:rPr lang="en-US" sz="2800" b="0" i="0">
              <a:latin typeface="Calibri" panose="020F0502020204030204" pitchFamily="34" charset="0"/>
              <a:cs typeface="Calibri" panose="020F0502020204030204" pitchFamily="34" charset="0"/>
            </a:rPr>
            <a:t>compare prices, review, and select.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7AE0DF-527A-42A4-82E4-EAB59393668D}" type="parTrans" cxnId="{7ECC9A31-EAE0-4725-9E64-D207801D62DD}">
      <dgm:prSet/>
      <dgm:spPr/>
      <dgm:t>
        <a:bodyPr/>
        <a:lstStyle/>
        <a:p>
          <a:endParaRPr lang="en-IN"/>
        </a:p>
      </dgm:t>
    </dgm:pt>
    <dgm:pt modelId="{C54662BA-EEAA-45DB-90BC-798F759F1288}" type="sibTrans" cxnId="{7ECC9A31-EAE0-4725-9E64-D207801D62DD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4976D4F7-A4BF-4E8C-AA09-E950807C9B96}" type="pres">
      <dgm:prSet presAssocID="{B37CD26F-0E29-430C-A248-3408A7DAAE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D9120B-FBEA-4474-BB61-8CBD472A8D3E}" type="pres">
      <dgm:prSet presAssocID="{C54662BA-EEAA-45DB-90BC-798F759F1288}" presName="spacer" presStyleCnt="0"/>
      <dgm:spPr/>
    </dgm:pt>
    <dgm:pt modelId="{DCDD956B-B442-43E3-A210-48014C4CB94E}" type="pres">
      <dgm:prSet presAssocID="{7CB6F580-275D-4E8A-A0D3-E713E59795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3C4BEA-1588-4E59-A89D-787ADF2D168B}" type="pres">
      <dgm:prSet presAssocID="{A35A08D6-6EF9-4BD9-9F56-C97BC4A8DA28}" presName="spacer" presStyleCnt="0"/>
      <dgm:spPr/>
    </dgm:pt>
    <dgm:pt modelId="{59C74D88-437C-40A3-98DC-07BCCAA6E98A}" type="pres">
      <dgm:prSet presAssocID="{5D9CD64A-7382-40D0-AB47-226C9E2CE1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CC9A31-EAE0-4725-9E64-D207801D62DD}" srcId="{2D360EFE-2F33-415A-A2CC-4A22A14C7D80}" destId="{B37CD26F-0E29-430C-A248-3408A7DAAEAB}" srcOrd="1" destOrd="0" parTransId="{167AE0DF-527A-42A4-82E4-EAB59393668D}" sibTransId="{C54662BA-EEAA-45DB-90BC-798F759F1288}"/>
    <dgm:cxn modelId="{F5343335-C360-4B3E-9C8D-ED4E62240414}" srcId="{2D360EFE-2F33-415A-A2CC-4A22A14C7D80}" destId="{7CB6F580-275D-4E8A-A0D3-E713E5979593}" srcOrd="2" destOrd="0" parTransId="{2C44D6AA-B1FC-4B80-A22D-156674EDB67E}" sibTransId="{A35A08D6-6EF9-4BD9-9F56-C97BC4A8DA28}"/>
    <dgm:cxn modelId="{54936E37-798E-4793-933F-8C3C90B3EC6C}" srcId="{2D360EFE-2F33-415A-A2CC-4A22A14C7D80}" destId="{5D9CD64A-7382-40D0-AB47-226C9E2CE125}" srcOrd="3" destOrd="0" parTransId="{A38CEA44-6F7B-4A90-AB8F-01DBF1BF5DB5}" sibTransId="{BC52F063-70EB-47E3-B242-D8DCEF75CCB9}"/>
    <dgm:cxn modelId="{80294F5F-2C75-41C1-AF29-34C7B4196AE7}" type="presOf" srcId="{7CB6F580-275D-4E8A-A0D3-E713E5979593}" destId="{DCDD956B-B442-43E3-A210-48014C4CB94E}" srcOrd="0" destOrd="0" presId="urn:microsoft.com/office/officeart/2005/8/layout/vList2"/>
    <dgm:cxn modelId="{CF08F653-1EF7-43E1-82F6-98BBE7A7C9B3}" type="presOf" srcId="{5D9CD64A-7382-40D0-AB47-226C9E2CE125}" destId="{59C74D88-437C-40A3-98DC-07BCCAA6E98A}" srcOrd="0" destOrd="0" presId="urn:microsoft.com/office/officeart/2005/8/layout/vList2"/>
    <dgm:cxn modelId="{CBE70D54-82FE-405E-837F-73CC68A5A61A}" type="presOf" srcId="{B37CD26F-0E29-430C-A248-3408A7DAAEAB}" destId="{4976D4F7-A4BF-4E8C-AA09-E950807C9B96}" srcOrd="0" destOrd="0" presId="urn:microsoft.com/office/officeart/2005/8/layout/vList2"/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30EC1DDC-7628-43A8-A076-8AD583B64580}" type="presParOf" srcId="{99F2F854-94FA-415E-AABF-97E8EA1AED8A}" destId="{4976D4F7-A4BF-4E8C-AA09-E950807C9B96}" srcOrd="2" destOrd="0" presId="urn:microsoft.com/office/officeart/2005/8/layout/vList2"/>
    <dgm:cxn modelId="{B176B44B-525B-45A7-A873-DAE3E4029EBE}" type="presParOf" srcId="{99F2F854-94FA-415E-AABF-97E8EA1AED8A}" destId="{43D9120B-FBEA-4474-BB61-8CBD472A8D3E}" srcOrd="3" destOrd="0" presId="urn:microsoft.com/office/officeart/2005/8/layout/vList2"/>
    <dgm:cxn modelId="{2CFCE756-E8BF-4DB9-93A1-CC57A1B9D6CE}" type="presParOf" srcId="{99F2F854-94FA-415E-AABF-97E8EA1AED8A}" destId="{DCDD956B-B442-43E3-A210-48014C4CB94E}" srcOrd="4" destOrd="0" presId="urn:microsoft.com/office/officeart/2005/8/layout/vList2"/>
    <dgm:cxn modelId="{CC394C12-10C8-4039-ADB4-C51BDEFB6972}" type="presParOf" srcId="{99F2F854-94FA-415E-AABF-97E8EA1AED8A}" destId="{223C4BEA-1588-4E59-A89D-787ADF2D168B}" srcOrd="5" destOrd="0" presId="urn:microsoft.com/office/officeart/2005/8/layout/vList2"/>
    <dgm:cxn modelId="{27659555-577C-4ECD-AC7A-29E975507B61}" type="presParOf" srcId="{99F2F854-94FA-415E-AABF-97E8EA1AED8A}" destId="{59C74D88-437C-40A3-98DC-07BCCAA6E9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360EFE-2F33-415A-A2CC-4A22A14C7D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964EFA-5353-4FFE-80E4-D537E72DC2A6}">
      <dgm:prSet custT="1"/>
      <dgm:spPr/>
      <dgm:t>
        <a:bodyPr/>
        <a:lstStyle/>
        <a:p>
          <a:r>
            <a:rPr lang="en-IN" sz="2800" b="1" i="0" dirty="0">
              <a:latin typeface="Calibri" panose="020F0502020204030204" pitchFamily="34" charset="0"/>
              <a:cs typeface="Calibri" panose="020F0502020204030204" pitchFamily="34" charset="0"/>
            </a:rPr>
            <a:t>Compare Packers and Movers</a:t>
          </a:r>
        </a:p>
      </dgm:t>
    </dgm:pt>
    <dgm:pt modelId="{8D93E535-6B55-4348-9AA8-FCF90594D5EF}" type="parTrans" cxnId="{861B58FC-9D6F-4ED8-9645-AEBEFAA3C378}">
      <dgm:prSet/>
      <dgm:spPr/>
      <dgm:t>
        <a:bodyPr/>
        <a:lstStyle/>
        <a:p>
          <a:endParaRPr lang="en-IN"/>
        </a:p>
      </dgm:t>
    </dgm:pt>
    <dgm:pt modelId="{5FC1F9BF-90DB-4FA6-9C92-F4C2C14C2640}" type="sibTrans" cxnId="{861B58FC-9D6F-4ED8-9645-AEBEFAA3C378}">
      <dgm:prSet/>
      <dgm:spPr/>
      <dgm:t>
        <a:bodyPr/>
        <a:lstStyle/>
        <a:p>
          <a:endParaRPr lang="en-IN"/>
        </a:p>
      </dgm:t>
    </dgm:pt>
    <dgm:pt modelId="{7CB6F580-275D-4E8A-A0D3-E713E5979593}">
      <dgm:prSet custT="1"/>
      <dgm:spPr/>
      <dgm:t>
        <a:bodyPr/>
        <a:lstStyle/>
        <a:p>
          <a:r>
            <a:rPr lang="en-IN" sz="2800" b="1" i="0" dirty="0">
              <a:latin typeface="Calibri" panose="020F0502020204030204" pitchFamily="34" charset="0"/>
              <a:cs typeface="Calibri" panose="020F0502020204030204" pitchFamily="34" charset="0"/>
            </a:rPr>
            <a:t>We've Got Your Back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5A08D6-6EF9-4BD9-9F56-C97BC4A8DA28}" type="sibTrans" cxnId="{F5343335-C360-4B3E-9C8D-ED4E62240414}">
      <dgm:prSet/>
      <dgm:spPr/>
      <dgm:t>
        <a:bodyPr/>
        <a:lstStyle/>
        <a:p>
          <a:endParaRPr lang="en-IN"/>
        </a:p>
      </dgm:t>
    </dgm:pt>
    <dgm:pt modelId="{2C44D6AA-B1FC-4B80-A22D-156674EDB67E}" type="parTrans" cxnId="{F5343335-C360-4B3E-9C8D-ED4E62240414}">
      <dgm:prSet/>
      <dgm:spPr/>
      <dgm:t>
        <a:bodyPr/>
        <a:lstStyle/>
        <a:p>
          <a:endParaRPr lang="en-IN"/>
        </a:p>
      </dgm:t>
    </dgm:pt>
    <dgm:pt modelId="{B37CD26F-0E29-430C-A248-3408A7DAAEAB}">
      <dgm:prSet custT="1"/>
      <dgm:spPr/>
      <dgm:t>
        <a:bodyPr/>
        <a:lstStyle/>
        <a:p>
          <a:r>
            <a:rPr lang="en-IN" sz="2800" b="1" i="0" dirty="0">
              <a:latin typeface="Calibri" panose="020F0502020204030204" pitchFamily="34" charset="0"/>
              <a:cs typeface="Calibri" panose="020F0502020204030204" pitchFamily="34" charset="0"/>
            </a:rPr>
            <a:t>No Hidden Prices, No Surprises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7AE0DF-527A-42A4-82E4-EAB59393668D}" type="parTrans" cxnId="{7ECC9A31-EAE0-4725-9E64-D207801D62DD}">
      <dgm:prSet/>
      <dgm:spPr/>
      <dgm:t>
        <a:bodyPr/>
        <a:lstStyle/>
        <a:p>
          <a:endParaRPr lang="en-IN"/>
        </a:p>
      </dgm:t>
    </dgm:pt>
    <dgm:pt modelId="{C54662BA-EEAA-45DB-90BC-798F759F1288}" type="sibTrans" cxnId="{7ECC9A31-EAE0-4725-9E64-D207801D62DD}">
      <dgm:prSet/>
      <dgm:spPr/>
      <dgm:t>
        <a:bodyPr/>
        <a:lstStyle/>
        <a:p>
          <a:endParaRPr lang="en-IN"/>
        </a:p>
      </dgm:t>
    </dgm:pt>
    <dgm:pt modelId="{99F2F854-94FA-415E-AABF-97E8EA1AED8A}" type="pres">
      <dgm:prSet presAssocID="{2D360EFE-2F33-415A-A2CC-4A22A14C7D80}" presName="linear" presStyleCnt="0">
        <dgm:presLayoutVars>
          <dgm:animLvl val="lvl"/>
          <dgm:resizeHandles val="exact"/>
        </dgm:presLayoutVars>
      </dgm:prSet>
      <dgm:spPr/>
    </dgm:pt>
    <dgm:pt modelId="{675B69BB-6B70-4305-A71F-DABB1BF6F5A9}" type="pres">
      <dgm:prSet presAssocID="{DF964EFA-5353-4FFE-80E4-D537E72DC2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F6FA2C-417C-4299-855E-72FCD6981634}" type="pres">
      <dgm:prSet presAssocID="{5FC1F9BF-90DB-4FA6-9C92-F4C2C14C2640}" presName="spacer" presStyleCnt="0"/>
      <dgm:spPr/>
    </dgm:pt>
    <dgm:pt modelId="{4976D4F7-A4BF-4E8C-AA09-E950807C9B96}" type="pres">
      <dgm:prSet presAssocID="{B37CD26F-0E29-430C-A248-3408A7DAAE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D9120B-FBEA-4474-BB61-8CBD472A8D3E}" type="pres">
      <dgm:prSet presAssocID="{C54662BA-EEAA-45DB-90BC-798F759F1288}" presName="spacer" presStyleCnt="0"/>
      <dgm:spPr/>
    </dgm:pt>
    <dgm:pt modelId="{DCDD956B-B442-43E3-A210-48014C4CB94E}" type="pres">
      <dgm:prSet presAssocID="{7CB6F580-275D-4E8A-A0D3-E713E5979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CC9A31-EAE0-4725-9E64-D207801D62DD}" srcId="{2D360EFE-2F33-415A-A2CC-4A22A14C7D80}" destId="{B37CD26F-0E29-430C-A248-3408A7DAAEAB}" srcOrd="1" destOrd="0" parTransId="{167AE0DF-527A-42A4-82E4-EAB59393668D}" sibTransId="{C54662BA-EEAA-45DB-90BC-798F759F1288}"/>
    <dgm:cxn modelId="{F5343335-C360-4B3E-9C8D-ED4E62240414}" srcId="{2D360EFE-2F33-415A-A2CC-4A22A14C7D80}" destId="{7CB6F580-275D-4E8A-A0D3-E713E5979593}" srcOrd="2" destOrd="0" parTransId="{2C44D6AA-B1FC-4B80-A22D-156674EDB67E}" sibTransId="{A35A08D6-6EF9-4BD9-9F56-C97BC4A8DA28}"/>
    <dgm:cxn modelId="{80294F5F-2C75-41C1-AF29-34C7B4196AE7}" type="presOf" srcId="{7CB6F580-275D-4E8A-A0D3-E713E5979593}" destId="{DCDD956B-B442-43E3-A210-48014C4CB94E}" srcOrd="0" destOrd="0" presId="urn:microsoft.com/office/officeart/2005/8/layout/vList2"/>
    <dgm:cxn modelId="{CBE70D54-82FE-405E-837F-73CC68A5A61A}" type="presOf" srcId="{B37CD26F-0E29-430C-A248-3408A7DAAEAB}" destId="{4976D4F7-A4BF-4E8C-AA09-E950807C9B96}" srcOrd="0" destOrd="0" presId="urn:microsoft.com/office/officeart/2005/8/layout/vList2"/>
    <dgm:cxn modelId="{49093095-0975-4E10-82A0-0092C757A131}" type="presOf" srcId="{DF964EFA-5353-4FFE-80E4-D537E72DC2A6}" destId="{675B69BB-6B70-4305-A71F-DABB1BF6F5A9}" srcOrd="0" destOrd="0" presId="urn:microsoft.com/office/officeart/2005/8/layout/vList2"/>
    <dgm:cxn modelId="{C6E169AC-D4A4-43B0-9334-29AA275F02B8}" type="presOf" srcId="{2D360EFE-2F33-415A-A2CC-4A22A14C7D80}" destId="{99F2F854-94FA-415E-AABF-97E8EA1AED8A}" srcOrd="0" destOrd="0" presId="urn:microsoft.com/office/officeart/2005/8/layout/vList2"/>
    <dgm:cxn modelId="{861B58FC-9D6F-4ED8-9645-AEBEFAA3C378}" srcId="{2D360EFE-2F33-415A-A2CC-4A22A14C7D80}" destId="{DF964EFA-5353-4FFE-80E4-D537E72DC2A6}" srcOrd="0" destOrd="0" parTransId="{8D93E535-6B55-4348-9AA8-FCF90594D5EF}" sibTransId="{5FC1F9BF-90DB-4FA6-9C92-F4C2C14C2640}"/>
    <dgm:cxn modelId="{9DAA2E09-8E49-4EB8-BA5A-B3FD27F2EFDF}" type="presParOf" srcId="{99F2F854-94FA-415E-AABF-97E8EA1AED8A}" destId="{675B69BB-6B70-4305-A71F-DABB1BF6F5A9}" srcOrd="0" destOrd="0" presId="urn:microsoft.com/office/officeart/2005/8/layout/vList2"/>
    <dgm:cxn modelId="{2F506964-2805-4634-ADE0-B8BAAC9F92D5}" type="presParOf" srcId="{99F2F854-94FA-415E-AABF-97E8EA1AED8A}" destId="{87F6FA2C-417C-4299-855E-72FCD6981634}" srcOrd="1" destOrd="0" presId="urn:microsoft.com/office/officeart/2005/8/layout/vList2"/>
    <dgm:cxn modelId="{30EC1DDC-7628-43A8-A076-8AD583B64580}" type="presParOf" srcId="{99F2F854-94FA-415E-AABF-97E8EA1AED8A}" destId="{4976D4F7-A4BF-4E8C-AA09-E950807C9B96}" srcOrd="2" destOrd="0" presId="urn:microsoft.com/office/officeart/2005/8/layout/vList2"/>
    <dgm:cxn modelId="{B176B44B-525B-45A7-A873-DAE3E4029EBE}" type="presParOf" srcId="{99F2F854-94FA-415E-AABF-97E8EA1AED8A}" destId="{43D9120B-FBEA-4474-BB61-8CBD472A8D3E}" srcOrd="3" destOrd="0" presId="urn:microsoft.com/office/officeart/2005/8/layout/vList2"/>
    <dgm:cxn modelId="{2CFCE756-E8BF-4DB9-93A1-CC57A1B9D6CE}" type="presParOf" srcId="{99F2F854-94FA-415E-AABF-97E8EA1AED8A}" destId="{DCDD956B-B442-43E3-A210-48014C4CB9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221DE-D808-440E-A3AB-2E4932EE9962}">
      <dsp:nvSpPr>
        <dsp:cNvPr id="0" name=""/>
        <dsp:cNvSpPr/>
      </dsp:nvSpPr>
      <dsp:spPr>
        <a:xfrm rot="10800000">
          <a:off x="2144247" y="0"/>
          <a:ext cx="7993665" cy="523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Prepared By: Vikram Kumar Jha | Shivani Gaur | </a:t>
          </a:r>
          <a:r>
            <a:rPr lang="en-US" sz="1600" kern="1200" dirty="0" err="1"/>
            <a:t>Debarati</a:t>
          </a:r>
          <a:r>
            <a:rPr lang="en-US" sz="1600" kern="1200" dirty="0"/>
            <a:t> </a:t>
          </a:r>
          <a:r>
            <a:rPr lang="en-US" sz="1600" kern="1200" dirty="0" err="1"/>
            <a:t>Saha</a:t>
          </a:r>
          <a:r>
            <a:rPr lang="en-US" sz="1600" kern="1200" dirty="0"/>
            <a:t> | Abhilash Kashyap</a:t>
          </a:r>
          <a:endParaRPr lang="en-IN" sz="1600" kern="1200" dirty="0"/>
        </a:p>
      </dsp:txBody>
      <dsp:txXfrm rot="10800000">
        <a:off x="2275052" y="0"/>
        <a:ext cx="7862860" cy="523220"/>
      </dsp:txXfrm>
    </dsp:sp>
    <dsp:sp modelId="{B572FA1C-F830-400E-A98B-F5CC413D947F}">
      <dsp:nvSpPr>
        <dsp:cNvPr id="0" name=""/>
        <dsp:cNvSpPr/>
      </dsp:nvSpPr>
      <dsp:spPr>
        <a:xfrm>
          <a:off x="1377567" y="0"/>
          <a:ext cx="523220" cy="52322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470774"/>
          <a:ext cx="1000125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Once you've picked your service provider and paid through us, we guarantee there are no hidden fees or surcharges.</a:t>
          </a:r>
          <a:endParaRPr lang="en-IN" sz="2800" b="1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530173"/>
        <a:ext cx="9882453" cy="1098002"/>
      </dsp:txXfrm>
    </dsp:sp>
    <dsp:sp modelId="{4976D4F7-A4BF-4E8C-AA09-E950807C9B96}">
      <dsp:nvSpPr>
        <dsp:cNvPr id="0" name=""/>
        <dsp:cNvSpPr/>
      </dsp:nvSpPr>
      <dsp:spPr>
        <a:xfrm>
          <a:off x="0" y="1874774"/>
          <a:ext cx="1000125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We shall ensure to provide best in class packers and movers service and a hassle-free experience.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1934173"/>
        <a:ext cx="9882453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BC1F1-3821-41BA-A574-C80F7B1A4D56}">
      <dsp:nvSpPr>
        <dsp:cNvPr id="0" name=""/>
        <dsp:cNvSpPr/>
      </dsp:nvSpPr>
      <dsp:spPr>
        <a:xfrm>
          <a:off x="0" y="50916"/>
          <a:ext cx="7143751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 Us</a:t>
          </a:r>
          <a:endParaRPr lang="en-IN" sz="2700" kern="1200" dirty="0"/>
        </a:p>
      </dsp:txBody>
      <dsp:txXfrm>
        <a:off x="30842" y="81758"/>
        <a:ext cx="7082067" cy="570116"/>
      </dsp:txXfrm>
    </dsp:sp>
    <dsp:sp modelId="{A339DC19-5D41-4130-97B3-689FF8736510}">
      <dsp:nvSpPr>
        <dsp:cNvPr id="0" name=""/>
        <dsp:cNvSpPr/>
      </dsp:nvSpPr>
      <dsp:spPr>
        <a:xfrm>
          <a:off x="0" y="760476"/>
          <a:ext cx="7143751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 choose us?</a:t>
          </a:r>
          <a:endParaRPr lang="en-IN" sz="2700" kern="1200" dirty="0"/>
        </a:p>
      </dsp:txBody>
      <dsp:txXfrm>
        <a:off x="30842" y="791318"/>
        <a:ext cx="7082067" cy="570116"/>
      </dsp:txXfrm>
    </dsp:sp>
    <dsp:sp modelId="{098841B6-BBA0-4106-B891-315D3D22528E}">
      <dsp:nvSpPr>
        <dsp:cNvPr id="0" name=""/>
        <dsp:cNvSpPr/>
      </dsp:nvSpPr>
      <dsp:spPr>
        <a:xfrm>
          <a:off x="0" y="1470037"/>
          <a:ext cx="7143751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do we work?</a:t>
          </a:r>
          <a:endParaRPr lang="en-IN" sz="2700" kern="1200" dirty="0"/>
        </a:p>
      </dsp:txBody>
      <dsp:txXfrm>
        <a:off x="30842" y="1500879"/>
        <a:ext cx="7082067" cy="570116"/>
      </dsp:txXfrm>
    </dsp:sp>
    <dsp:sp modelId="{3D78E528-A65E-4B33-AA02-B6C6885A570B}">
      <dsp:nvSpPr>
        <dsp:cNvPr id="0" name=""/>
        <dsp:cNvSpPr/>
      </dsp:nvSpPr>
      <dsp:spPr>
        <a:xfrm>
          <a:off x="0" y="2179597"/>
          <a:ext cx="7143751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Other Features</a:t>
          </a:r>
        </a:p>
      </dsp:txBody>
      <dsp:txXfrm>
        <a:off x="30842" y="2210439"/>
        <a:ext cx="7082067" cy="570116"/>
      </dsp:txXfrm>
    </dsp:sp>
    <dsp:sp modelId="{992E565E-64B7-400A-AC7B-135A26D06E87}">
      <dsp:nvSpPr>
        <dsp:cNvPr id="0" name=""/>
        <dsp:cNvSpPr/>
      </dsp:nvSpPr>
      <dsp:spPr>
        <a:xfrm>
          <a:off x="0" y="2889157"/>
          <a:ext cx="7143751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Guarantee Prices</a:t>
          </a:r>
        </a:p>
      </dsp:txBody>
      <dsp:txXfrm>
        <a:off x="30842" y="2919999"/>
        <a:ext cx="7082067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7986"/>
          <a:ext cx="630555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Ultra-modern startup</a:t>
          </a:r>
          <a:endParaRPr lang="en-IN" sz="2500" kern="1200" dirty="0"/>
        </a:p>
      </dsp:txBody>
      <dsp:txXfrm>
        <a:off x="28557" y="36543"/>
        <a:ext cx="6248437" cy="527886"/>
      </dsp:txXfrm>
    </dsp:sp>
    <dsp:sp modelId="{6FD84C39-5536-466C-B809-7B5AF764F5EE}">
      <dsp:nvSpPr>
        <dsp:cNvPr id="0" name=""/>
        <dsp:cNvSpPr/>
      </dsp:nvSpPr>
      <dsp:spPr>
        <a:xfrm>
          <a:off x="0" y="664987"/>
          <a:ext cx="630555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Undeniable</a:t>
          </a:r>
          <a:endParaRPr lang="en-IN" sz="2500" kern="1200" dirty="0"/>
        </a:p>
      </dsp:txBody>
      <dsp:txXfrm>
        <a:off x="28557" y="693544"/>
        <a:ext cx="6248437" cy="527886"/>
      </dsp:txXfrm>
    </dsp:sp>
    <dsp:sp modelId="{DCDD956B-B442-43E3-A210-48014C4CB94E}">
      <dsp:nvSpPr>
        <dsp:cNvPr id="0" name=""/>
        <dsp:cNvSpPr/>
      </dsp:nvSpPr>
      <dsp:spPr>
        <a:xfrm>
          <a:off x="0" y="1321987"/>
          <a:ext cx="630555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Guarantee</a:t>
          </a:r>
          <a:endParaRPr lang="en-IN" sz="2500" kern="1200" dirty="0"/>
        </a:p>
      </dsp:txBody>
      <dsp:txXfrm>
        <a:off x="28557" y="1350544"/>
        <a:ext cx="6248437" cy="527886"/>
      </dsp:txXfrm>
    </dsp:sp>
    <dsp:sp modelId="{59C74D88-437C-40A3-98DC-07BCCAA6E98A}">
      <dsp:nvSpPr>
        <dsp:cNvPr id="0" name=""/>
        <dsp:cNvSpPr/>
      </dsp:nvSpPr>
      <dsp:spPr>
        <a:xfrm>
          <a:off x="0" y="1978987"/>
          <a:ext cx="630555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Respect</a:t>
          </a:r>
        </a:p>
      </dsp:txBody>
      <dsp:txXfrm>
        <a:off x="28557" y="2007544"/>
        <a:ext cx="6248437" cy="527886"/>
      </dsp:txXfrm>
    </dsp:sp>
    <dsp:sp modelId="{4C74D803-935D-4B30-A618-9112D4186A08}">
      <dsp:nvSpPr>
        <dsp:cNvPr id="0" name=""/>
        <dsp:cNvSpPr/>
      </dsp:nvSpPr>
      <dsp:spPr>
        <a:xfrm>
          <a:off x="0" y="2635987"/>
          <a:ext cx="630555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Transparency</a:t>
          </a:r>
        </a:p>
      </dsp:txBody>
      <dsp:txXfrm>
        <a:off x="28557" y="2664544"/>
        <a:ext cx="6248437" cy="527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389435"/>
          <a:ext cx="9465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Provide you a safe, affordable, and stress-free home shifting experience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448834"/>
        <a:ext cx="9346710" cy="1098002"/>
      </dsp:txXfrm>
    </dsp:sp>
    <dsp:sp modelId="{6FD84C39-5536-466C-B809-7B5AF764F5EE}">
      <dsp:nvSpPr>
        <dsp:cNvPr id="0" name=""/>
        <dsp:cNvSpPr/>
      </dsp:nvSpPr>
      <dsp:spPr>
        <a:xfrm>
          <a:off x="0" y="1793436"/>
          <a:ext cx="9465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Cut down all the complexities with the wisdom of vendor experience.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1852835"/>
        <a:ext cx="9346710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389435"/>
          <a:ext cx="9465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Predominantly focuses on your Safety and Privacy.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448834"/>
        <a:ext cx="9346710" cy="1098002"/>
      </dsp:txXfrm>
    </dsp:sp>
    <dsp:sp modelId="{6FD84C39-5536-466C-B809-7B5AF764F5EE}">
      <dsp:nvSpPr>
        <dsp:cNvPr id="0" name=""/>
        <dsp:cNvSpPr/>
      </dsp:nvSpPr>
      <dsp:spPr>
        <a:xfrm>
          <a:off x="0" y="1793436"/>
          <a:ext cx="9465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All your inputs are highly secured and kept confidential.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1852835"/>
        <a:ext cx="9346710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27995"/>
          <a:ext cx="9465508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keep up our promise to fulfill your home shifting needs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347" y="77342"/>
        <a:ext cx="9366814" cy="912186"/>
      </dsp:txXfrm>
    </dsp:sp>
    <dsp:sp modelId="{6FD84C39-5536-466C-B809-7B5AF764F5EE}">
      <dsp:nvSpPr>
        <dsp:cNvPr id="0" name=""/>
        <dsp:cNvSpPr/>
      </dsp:nvSpPr>
      <dsp:spPr>
        <a:xfrm>
          <a:off x="0" y="1194396"/>
          <a:ext cx="9465508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All our deeds are conspicuous with high proficiency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347" y="1243743"/>
        <a:ext cx="9366814" cy="912186"/>
      </dsp:txXfrm>
    </dsp:sp>
    <dsp:sp modelId="{CA6160F9-E56A-4E99-A62B-8FB8FCC9D6F8}">
      <dsp:nvSpPr>
        <dsp:cNvPr id="0" name=""/>
        <dsp:cNvSpPr/>
      </dsp:nvSpPr>
      <dsp:spPr>
        <a:xfrm>
          <a:off x="0" y="2360796"/>
          <a:ext cx="9465508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Jointly maintain our standards with their steadiness.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347" y="2410143"/>
        <a:ext cx="9366814" cy="9121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27606"/>
          <a:ext cx="6305551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Huge savings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726" y="62332"/>
        <a:ext cx="6236099" cy="641908"/>
      </dsp:txXfrm>
    </dsp:sp>
    <dsp:sp modelId="{6FD84C39-5536-466C-B809-7B5AF764F5EE}">
      <dsp:nvSpPr>
        <dsp:cNvPr id="0" name=""/>
        <dsp:cNvSpPr/>
      </dsp:nvSpPr>
      <dsp:spPr>
        <a:xfrm>
          <a:off x="0" y="848406"/>
          <a:ext cx="6305551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All-in 1 package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726" y="883132"/>
        <a:ext cx="6236099" cy="641908"/>
      </dsp:txXfrm>
    </dsp:sp>
    <dsp:sp modelId="{DCDD956B-B442-43E3-A210-48014C4CB94E}">
      <dsp:nvSpPr>
        <dsp:cNvPr id="0" name=""/>
        <dsp:cNvSpPr/>
      </dsp:nvSpPr>
      <dsp:spPr>
        <a:xfrm>
          <a:off x="0" y="1669206"/>
          <a:ext cx="6305551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Guaranteed satisfaction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726" y="1703932"/>
        <a:ext cx="6236099" cy="641908"/>
      </dsp:txXfrm>
    </dsp:sp>
    <dsp:sp modelId="{59C74D88-437C-40A3-98DC-07BCCAA6E98A}">
      <dsp:nvSpPr>
        <dsp:cNvPr id="0" name=""/>
        <dsp:cNvSpPr/>
      </dsp:nvSpPr>
      <dsp:spPr>
        <a:xfrm>
          <a:off x="0" y="2490006"/>
          <a:ext cx="6305551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Calibri" panose="020F0502020204030204" pitchFamily="34" charset="0"/>
              <a:cs typeface="Calibri" panose="020F0502020204030204" pitchFamily="34" charset="0"/>
            </a:rPr>
            <a:t>24/7 Customer Support</a:t>
          </a:r>
        </a:p>
      </dsp:txBody>
      <dsp:txXfrm>
        <a:off x="34726" y="2524732"/>
        <a:ext cx="6236099" cy="6419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2080"/>
          <a:ext cx="6305551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Plan your relocation with our move-planner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81" y="41061"/>
        <a:ext cx="6227589" cy="720563"/>
      </dsp:txXfrm>
    </dsp:sp>
    <dsp:sp modelId="{4976D4F7-A4BF-4E8C-AA09-E950807C9B96}">
      <dsp:nvSpPr>
        <dsp:cNvPr id="0" name=""/>
        <dsp:cNvSpPr/>
      </dsp:nvSpPr>
      <dsp:spPr>
        <a:xfrm>
          <a:off x="0" y="810843"/>
          <a:ext cx="6305551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latin typeface="Calibri" panose="020F0502020204030204" pitchFamily="34" charset="0"/>
              <a:cs typeface="Calibri" panose="020F0502020204030204" pitchFamily="34" charset="0"/>
            </a:rPr>
            <a:t>compare prices, review, and select.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81" y="849824"/>
        <a:ext cx="6227589" cy="720563"/>
      </dsp:txXfrm>
    </dsp:sp>
    <dsp:sp modelId="{DCDD956B-B442-43E3-A210-48014C4CB94E}">
      <dsp:nvSpPr>
        <dsp:cNvPr id="0" name=""/>
        <dsp:cNvSpPr/>
      </dsp:nvSpPr>
      <dsp:spPr>
        <a:xfrm>
          <a:off x="0" y="1619605"/>
          <a:ext cx="6305551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It's easy to book with us! 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81" y="1658586"/>
        <a:ext cx="6227589" cy="720563"/>
      </dsp:txXfrm>
    </dsp:sp>
    <dsp:sp modelId="{59C74D88-437C-40A3-98DC-07BCCAA6E98A}">
      <dsp:nvSpPr>
        <dsp:cNvPr id="0" name=""/>
        <dsp:cNvSpPr/>
      </dsp:nvSpPr>
      <dsp:spPr>
        <a:xfrm>
          <a:off x="0" y="2428368"/>
          <a:ext cx="6305551" cy="798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Time to push back your chair!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81" y="2467349"/>
        <a:ext cx="6227589" cy="720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69BB-6B70-4305-A71F-DABB1BF6F5A9}">
      <dsp:nvSpPr>
        <dsp:cNvPr id="0" name=""/>
        <dsp:cNvSpPr/>
      </dsp:nvSpPr>
      <dsp:spPr>
        <a:xfrm>
          <a:off x="0" y="4567"/>
          <a:ext cx="6305551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Compare Packers and Movers</a:t>
          </a:r>
        </a:p>
      </dsp:txBody>
      <dsp:txXfrm>
        <a:off x="47519" y="52086"/>
        <a:ext cx="6210513" cy="878402"/>
      </dsp:txXfrm>
    </dsp:sp>
    <dsp:sp modelId="{4976D4F7-A4BF-4E8C-AA09-E950807C9B96}">
      <dsp:nvSpPr>
        <dsp:cNvPr id="0" name=""/>
        <dsp:cNvSpPr/>
      </dsp:nvSpPr>
      <dsp:spPr>
        <a:xfrm>
          <a:off x="0" y="1127767"/>
          <a:ext cx="6305551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No Hidden Prices, No Surprises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519" y="1175286"/>
        <a:ext cx="6210513" cy="878402"/>
      </dsp:txXfrm>
    </dsp:sp>
    <dsp:sp modelId="{DCDD956B-B442-43E3-A210-48014C4CB94E}">
      <dsp:nvSpPr>
        <dsp:cNvPr id="0" name=""/>
        <dsp:cNvSpPr/>
      </dsp:nvSpPr>
      <dsp:spPr>
        <a:xfrm>
          <a:off x="0" y="2250967"/>
          <a:ext cx="6305551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We've Got Your Back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519" y="2298486"/>
        <a:ext cx="6210513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4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7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98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4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5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1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4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6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7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AA06-240F-401C-AD42-682CDD3996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6AF5-BB2B-45BB-996D-97903227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4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2642C2-9ED3-496B-ADC2-99394C5D61D9}"/>
              </a:ext>
            </a:extLst>
          </p:cNvPr>
          <p:cNvSpPr txBox="1"/>
          <p:nvPr/>
        </p:nvSpPr>
        <p:spPr>
          <a:xfrm>
            <a:off x="581025" y="3167390"/>
            <a:ext cx="618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MOVERS AND PACKERS</a:t>
            </a:r>
            <a:endParaRPr lang="en-IN" sz="2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7DCEB4E-B56F-4F25-88ED-CAA99D604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696084"/>
              </p:ext>
            </p:extLst>
          </p:nvPr>
        </p:nvGraphicFramePr>
        <p:xfrm>
          <a:off x="171450" y="5991225"/>
          <a:ext cx="1202055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22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61"/>
    </mc:Choice>
    <mc:Fallback>
      <p:transition spd="slow" advTm="216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63F8-928C-4A0F-90BC-122AABB9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Guarantee Prices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F78A28-71CB-4499-AB76-FC000ADF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767311"/>
              </p:ext>
            </p:extLst>
          </p:nvPr>
        </p:nvGraphicFramePr>
        <p:xfrm>
          <a:off x="828674" y="2705100"/>
          <a:ext cx="10001251" cy="3562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02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2642C2-9ED3-496B-ADC2-99394C5D61D9}"/>
              </a:ext>
            </a:extLst>
          </p:cNvPr>
          <p:cNvSpPr txBox="1"/>
          <p:nvPr/>
        </p:nvSpPr>
        <p:spPr>
          <a:xfrm>
            <a:off x="581025" y="3100715"/>
            <a:ext cx="618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5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92AA-BF20-4ACF-8625-858E524A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EBDA99-0293-4246-891F-4194672BC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215143"/>
              </p:ext>
            </p:extLst>
          </p:nvPr>
        </p:nvGraphicFramePr>
        <p:xfrm>
          <a:off x="828674" y="2705101"/>
          <a:ext cx="7143751" cy="3571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31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54"/>
    </mc:Choice>
    <mc:Fallback>
      <p:transition spd="slow" advTm="495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437B-2F87-41D9-B2D0-FD1B5ED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7BC9A-B782-47C2-AE75-5AA8B4E74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43456"/>
              </p:ext>
            </p:extLst>
          </p:nvPr>
        </p:nvGraphicFramePr>
        <p:xfrm>
          <a:off x="828674" y="2705101"/>
          <a:ext cx="6305551" cy="322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91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12"/>
    </mc:Choice>
    <mc:Fallback>
      <p:transition spd="slow" advTm="805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158F-238E-48CE-B185-3E633DE6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Ultra-modern startup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8380248-E049-4EEA-B1DB-DDB1B5EFA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043759"/>
              </p:ext>
            </p:extLst>
          </p:nvPr>
        </p:nvGraphicFramePr>
        <p:xfrm>
          <a:off x="828674" y="2705100"/>
          <a:ext cx="9465508" cy="339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88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95"/>
    </mc:Choice>
    <mc:Fallback>
      <p:transition spd="slow" advTm="376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CC07-EECC-4A3C-B189-F8BA5AF2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Undeniable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3EB193-2F8E-49FF-9F94-1B7A4D079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755538"/>
              </p:ext>
            </p:extLst>
          </p:nvPr>
        </p:nvGraphicFramePr>
        <p:xfrm>
          <a:off x="828674" y="2705100"/>
          <a:ext cx="9465508" cy="339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10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A128-392D-4199-A63E-6D63434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336D1C-F870-45AC-B1BD-37EA22E89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773755"/>
              </p:ext>
            </p:extLst>
          </p:nvPr>
        </p:nvGraphicFramePr>
        <p:xfrm>
          <a:off x="828674" y="2705100"/>
          <a:ext cx="9465508" cy="339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49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4FA-4342-48BF-A5B0-5B5A5666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Why choose us?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116E68-8DAE-4E07-9DDC-10AFAD5F3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090178"/>
              </p:ext>
            </p:extLst>
          </p:nvPr>
        </p:nvGraphicFramePr>
        <p:xfrm>
          <a:off x="828674" y="2705101"/>
          <a:ext cx="6305551" cy="322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3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985B-1775-4941-A938-98185BC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How do we work?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4031B2-41F2-43B0-A182-F24A2917D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157931"/>
              </p:ext>
            </p:extLst>
          </p:nvPr>
        </p:nvGraphicFramePr>
        <p:xfrm>
          <a:off x="828674" y="2705101"/>
          <a:ext cx="6305551" cy="322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40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0432-0D7B-40D3-A751-0A1380C1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Other Features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560D61-1BB2-4B11-888B-ACAEF2743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14442"/>
              </p:ext>
            </p:extLst>
          </p:nvPr>
        </p:nvGraphicFramePr>
        <p:xfrm>
          <a:off x="828674" y="2705101"/>
          <a:ext cx="6305551" cy="322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5307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566</TotalTime>
  <Words>219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Contents</vt:lpstr>
      <vt:lpstr>ABOUT US</vt:lpstr>
      <vt:lpstr>Ultra-modern startup</vt:lpstr>
      <vt:lpstr>Undeniable</vt:lpstr>
      <vt:lpstr>Guarantee</vt:lpstr>
      <vt:lpstr>Why choose us?</vt:lpstr>
      <vt:lpstr>How do we work?</vt:lpstr>
      <vt:lpstr>Other Features</vt:lpstr>
      <vt:lpstr>Guarantee Prices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Jha</dc:creator>
  <cp:lastModifiedBy>Vikram Jha</cp:lastModifiedBy>
  <cp:revision>6</cp:revision>
  <dcterms:created xsi:type="dcterms:W3CDTF">2022-03-07T04:57:59Z</dcterms:created>
  <dcterms:modified xsi:type="dcterms:W3CDTF">2022-03-07T14:53:51Z</dcterms:modified>
</cp:coreProperties>
</file>