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4"/>
  </p:notesMasterIdLst>
  <p:sldIdLst>
    <p:sldId id="282" r:id="rId2"/>
    <p:sldId id="257" r:id="rId3"/>
    <p:sldId id="259" r:id="rId4"/>
    <p:sldId id="258" r:id="rId5"/>
    <p:sldId id="280" r:id="rId6"/>
    <p:sldId id="269" r:id="rId7"/>
    <p:sldId id="271" r:id="rId8"/>
    <p:sldId id="270" r:id="rId9"/>
    <p:sldId id="261" r:id="rId10"/>
    <p:sldId id="263" r:id="rId11"/>
    <p:sldId id="281" r:id="rId12"/>
    <p:sldId id="279"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35805C-5B40-4F24-9A87-29A937863E7D}" v="11" dt="2022-03-17T10:19:41.274"/>
    <p1510:client id="{42FEF416-1952-4D0E-9752-7516A981C3DC}" v="3" dt="2022-03-17T10:30:00.467"/>
    <p1510:client id="{C437E9A6-4D46-4324-84AA-9E58C27445F6}" v="13" dt="2022-03-17T10:38:19.6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946" y="-15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D73AAD-98B9-484A-9495-C554A8D1715B}" type="doc">
      <dgm:prSet loTypeId="urn:microsoft.com/office/officeart/2005/8/layout/bProcess4" loCatId="process" qsTypeId="urn:microsoft.com/office/officeart/2005/8/quickstyle/simple1" qsCatId="simple" csTypeId="urn:microsoft.com/office/officeart/2005/8/colors/accent1_2" csCatId="accent1" phldr="1"/>
      <dgm:spPr/>
      <dgm:t>
        <a:bodyPr/>
        <a:lstStyle/>
        <a:p>
          <a:endParaRPr lang="en-US"/>
        </a:p>
      </dgm:t>
    </dgm:pt>
    <dgm:pt modelId="{4B7A4D1C-DF91-45EE-8BD7-B0632F1ED294}">
      <dgm:prSet/>
      <dgm:spPr/>
      <dgm:t>
        <a:bodyPr/>
        <a:lstStyle/>
        <a:p>
          <a:r>
            <a:rPr lang="en-US"/>
            <a:t>Introduction</a:t>
          </a:r>
        </a:p>
      </dgm:t>
    </dgm:pt>
    <dgm:pt modelId="{BDC45726-E185-4C99-BABC-BC22D18895FA}" type="parTrans" cxnId="{02BB169C-E1A1-497D-BE9E-18FE616D2F4D}">
      <dgm:prSet/>
      <dgm:spPr/>
      <dgm:t>
        <a:bodyPr/>
        <a:lstStyle/>
        <a:p>
          <a:endParaRPr lang="en-US"/>
        </a:p>
      </dgm:t>
    </dgm:pt>
    <dgm:pt modelId="{E9A33B01-8A2D-46DA-8E6D-4B85704F67A9}" type="sibTrans" cxnId="{02BB169C-E1A1-497D-BE9E-18FE616D2F4D}">
      <dgm:prSet/>
      <dgm:spPr/>
      <dgm:t>
        <a:bodyPr/>
        <a:lstStyle/>
        <a:p>
          <a:endParaRPr lang="en-US"/>
        </a:p>
      </dgm:t>
    </dgm:pt>
    <dgm:pt modelId="{68077C0B-AF3D-401E-B7A8-3B5EAA99D01A}">
      <dgm:prSet/>
      <dgm:spPr/>
      <dgm:t>
        <a:bodyPr/>
        <a:lstStyle/>
        <a:p>
          <a:r>
            <a:rPr lang="en-US"/>
            <a:t>What is Teamwork?</a:t>
          </a:r>
        </a:p>
      </dgm:t>
    </dgm:pt>
    <dgm:pt modelId="{8A94841D-F1B7-4232-9172-3346888321C4}" type="parTrans" cxnId="{4F9E02C3-E250-491C-B7DA-F6F88427A503}">
      <dgm:prSet/>
      <dgm:spPr/>
      <dgm:t>
        <a:bodyPr/>
        <a:lstStyle/>
        <a:p>
          <a:endParaRPr lang="en-US"/>
        </a:p>
      </dgm:t>
    </dgm:pt>
    <dgm:pt modelId="{01977FD8-A612-4370-B627-9F27E91D6A06}" type="sibTrans" cxnId="{4F9E02C3-E250-491C-B7DA-F6F88427A503}">
      <dgm:prSet/>
      <dgm:spPr/>
      <dgm:t>
        <a:bodyPr/>
        <a:lstStyle/>
        <a:p>
          <a:endParaRPr lang="en-US"/>
        </a:p>
      </dgm:t>
    </dgm:pt>
    <dgm:pt modelId="{F28CFBE4-43BB-46E2-8468-5EA798621642}">
      <dgm:prSet/>
      <dgm:spPr/>
      <dgm:t>
        <a:bodyPr/>
        <a:lstStyle/>
        <a:p>
          <a:r>
            <a:rPr lang="en-GB"/>
            <a:t>Why TEAMWORK Matters</a:t>
          </a:r>
          <a:endParaRPr lang="en-US"/>
        </a:p>
      </dgm:t>
    </dgm:pt>
    <dgm:pt modelId="{C4B345A2-46BA-46EC-A2EC-4D4E05F83D22}" type="parTrans" cxnId="{364981DE-CE11-4889-94F2-7E837290AB57}">
      <dgm:prSet/>
      <dgm:spPr/>
      <dgm:t>
        <a:bodyPr/>
        <a:lstStyle/>
        <a:p>
          <a:endParaRPr lang="en-US"/>
        </a:p>
      </dgm:t>
    </dgm:pt>
    <dgm:pt modelId="{17D4CBFD-578D-4FC9-9993-5D9E6C32FA04}" type="sibTrans" cxnId="{364981DE-CE11-4889-94F2-7E837290AB57}">
      <dgm:prSet/>
      <dgm:spPr/>
      <dgm:t>
        <a:bodyPr/>
        <a:lstStyle/>
        <a:p>
          <a:endParaRPr lang="en-US"/>
        </a:p>
      </dgm:t>
    </dgm:pt>
    <dgm:pt modelId="{5DBAFB40-FFA8-4528-A82D-2173248099B8}">
      <dgm:prSet/>
      <dgm:spPr/>
      <dgm:t>
        <a:bodyPr/>
        <a:lstStyle/>
        <a:p>
          <a:r>
            <a:rPr lang="en-GB" dirty="0"/>
            <a:t>What are effective teams?</a:t>
          </a:r>
          <a:endParaRPr lang="en-US" dirty="0"/>
        </a:p>
      </dgm:t>
    </dgm:pt>
    <dgm:pt modelId="{36CB85B9-3078-4A8A-99F6-03505F77088D}" type="parTrans" cxnId="{24120EF0-D4EB-47BB-AE6F-226747F250B3}">
      <dgm:prSet/>
      <dgm:spPr/>
      <dgm:t>
        <a:bodyPr/>
        <a:lstStyle/>
        <a:p>
          <a:endParaRPr lang="en-US"/>
        </a:p>
      </dgm:t>
    </dgm:pt>
    <dgm:pt modelId="{F5F49AB9-CB86-4E76-981F-1D07E7CEF10B}" type="sibTrans" cxnId="{24120EF0-D4EB-47BB-AE6F-226747F250B3}">
      <dgm:prSet/>
      <dgm:spPr/>
      <dgm:t>
        <a:bodyPr/>
        <a:lstStyle/>
        <a:p>
          <a:endParaRPr lang="en-US"/>
        </a:p>
      </dgm:t>
    </dgm:pt>
    <dgm:pt modelId="{2EA174B4-1DFE-46A9-9E4C-1624C7A4412C}">
      <dgm:prSet/>
      <dgm:spPr/>
      <dgm:t>
        <a:bodyPr/>
        <a:lstStyle/>
        <a:p>
          <a:r>
            <a:rPr lang="en-GB" dirty="0"/>
            <a:t>Why do Teams underperform?</a:t>
          </a:r>
          <a:endParaRPr lang="en-US" dirty="0"/>
        </a:p>
      </dgm:t>
    </dgm:pt>
    <dgm:pt modelId="{0BC1450B-462C-42A6-B46D-FF2CC62A9803}" type="parTrans" cxnId="{092B7FF1-124A-42E1-B305-CA8F4C6F4031}">
      <dgm:prSet/>
      <dgm:spPr/>
      <dgm:t>
        <a:bodyPr/>
        <a:lstStyle/>
        <a:p>
          <a:endParaRPr lang="en-US"/>
        </a:p>
      </dgm:t>
    </dgm:pt>
    <dgm:pt modelId="{BBAF5F5E-C776-485D-BE16-E1899CB88BB7}" type="sibTrans" cxnId="{092B7FF1-124A-42E1-B305-CA8F4C6F4031}">
      <dgm:prSet/>
      <dgm:spPr/>
      <dgm:t>
        <a:bodyPr/>
        <a:lstStyle/>
        <a:p>
          <a:endParaRPr lang="en-US"/>
        </a:p>
      </dgm:t>
    </dgm:pt>
    <dgm:pt modelId="{F786E367-EDBB-4F6A-A1CF-948E8180F33C}">
      <dgm:prSet/>
      <dgm:spPr/>
      <dgm:t>
        <a:bodyPr/>
        <a:lstStyle/>
        <a:p>
          <a:r>
            <a:rPr lang="en-GB"/>
            <a:t>Benefits</a:t>
          </a:r>
          <a:endParaRPr lang="en-US"/>
        </a:p>
      </dgm:t>
    </dgm:pt>
    <dgm:pt modelId="{6DA55436-4838-420A-AD16-5BD337AA9269}" type="parTrans" cxnId="{D3CABCB3-CC8B-42B4-BC9F-535E80144FBD}">
      <dgm:prSet/>
      <dgm:spPr/>
      <dgm:t>
        <a:bodyPr/>
        <a:lstStyle/>
        <a:p>
          <a:endParaRPr lang="en-US"/>
        </a:p>
      </dgm:t>
    </dgm:pt>
    <dgm:pt modelId="{6490D2A4-B4DD-47AC-A47A-5FD4C8229309}" type="sibTrans" cxnId="{D3CABCB3-CC8B-42B4-BC9F-535E80144FBD}">
      <dgm:prSet/>
      <dgm:spPr/>
      <dgm:t>
        <a:bodyPr/>
        <a:lstStyle/>
        <a:p>
          <a:endParaRPr lang="en-US"/>
        </a:p>
      </dgm:t>
    </dgm:pt>
    <dgm:pt modelId="{FA0C10D6-14EE-4045-99B7-5ED8ECF90025}">
      <dgm:prSet/>
      <dgm:spPr/>
      <dgm:t>
        <a:bodyPr/>
        <a:lstStyle/>
        <a:p>
          <a:r>
            <a:rPr lang="en-GB"/>
            <a:t>Disadvantages</a:t>
          </a:r>
          <a:endParaRPr lang="en-US"/>
        </a:p>
      </dgm:t>
    </dgm:pt>
    <dgm:pt modelId="{96CF4C62-D7F1-42CF-8B5F-C5D7D494009B}" type="parTrans" cxnId="{14F97FE2-8D61-41AB-A8A1-5A7483D7AEA1}">
      <dgm:prSet/>
      <dgm:spPr/>
      <dgm:t>
        <a:bodyPr/>
        <a:lstStyle/>
        <a:p>
          <a:endParaRPr lang="en-US"/>
        </a:p>
      </dgm:t>
    </dgm:pt>
    <dgm:pt modelId="{823E5E25-8872-44E7-B31E-FCDF663DB08F}" type="sibTrans" cxnId="{14F97FE2-8D61-41AB-A8A1-5A7483D7AEA1}">
      <dgm:prSet/>
      <dgm:spPr/>
      <dgm:t>
        <a:bodyPr/>
        <a:lstStyle/>
        <a:p>
          <a:endParaRPr lang="en-US"/>
        </a:p>
      </dgm:t>
    </dgm:pt>
    <dgm:pt modelId="{145D0351-2D72-407D-B786-CC5170210EB0}">
      <dgm:prSet/>
      <dgm:spPr/>
      <dgm:t>
        <a:bodyPr/>
        <a:lstStyle/>
        <a:p>
          <a:r>
            <a:rPr lang="en-GB"/>
            <a:t>Conclusion</a:t>
          </a:r>
          <a:endParaRPr lang="en-US"/>
        </a:p>
      </dgm:t>
    </dgm:pt>
    <dgm:pt modelId="{F642664B-422B-4751-A96F-7C56C4ACEA1F}" type="parTrans" cxnId="{ADAD5895-93CD-487C-B344-D14A677E4C09}">
      <dgm:prSet/>
      <dgm:spPr/>
      <dgm:t>
        <a:bodyPr/>
        <a:lstStyle/>
        <a:p>
          <a:endParaRPr lang="en-US"/>
        </a:p>
      </dgm:t>
    </dgm:pt>
    <dgm:pt modelId="{4812CCAF-C902-4AEB-B894-52635337426B}" type="sibTrans" cxnId="{ADAD5895-93CD-487C-B344-D14A677E4C09}">
      <dgm:prSet/>
      <dgm:spPr/>
      <dgm:t>
        <a:bodyPr/>
        <a:lstStyle/>
        <a:p>
          <a:endParaRPr lang="en-US"/>
        </a:p>
      </dgm:t>
    </dgm:pt>
    <dgm:pt modelId="{1DB0162C-90D0-412D-9D90-CDFD01C536BF}" type="pres">
      <dgm:prSet presAssocID="{74D73AAD-98B9-484A-9495-C554A8D1715B}" presName="Name0" presStyleCnt="0">
        <dgm:presLayoutVars>
          <dgm:dir/>
          <dgm:resizeHandles/>
        </dgm:presLayoutVars>
      </dgm:prSet>
      <dgm:spPr/>
    </dgm:pt>
    <dgm:pt modelId="{91842774-7335-4B72-A10A-9074D9FE9591}" type="pres">
      <dgm:prSet presAssocID="{4B7A4D1C-DF91-45EE-8BD7-B0632F1ED294}" presName="compNode" presStyleCnt="0"/>
      <dgm:spPr/>
    </dgm:pt>
    <dgm:pt modelId="{3CA81591-7FDB-4B06-A161-1D2AF5B7C3B1}" type="pres">
      <dgm:prSet presAssocID="{4B7A4D1C-DF91-45EE-8BD7-B0632F1ED294}" presName="dummyConnPt" presStyleCnt="0"/>
      <dgm:spPr/>
    </dgm:pt>
    <dgm:pt modelId="{D7B79EBB-9909-44F2-A80F-F11CFBB0FCC8}" type="pres">
      <dgm:prSet presAssocID="{4B7A4D1C-DF91-45EE-8BD7-B0632F1ED294}" presName="node" presStyleLbl="node1" presStyleIdx="0" presStyleCnt="8">
        <dgm:presLayoutVars>
          <dgm:bulletEnabled val="1"/>
        </dgm:presLayoutVars>
      </dgm:prSet>
      <dgm:spPr/>
    </dgm:pt>
    <dgm:pt modelId="{FE7BAF0C-CBA8-4492-8866-F66F59CDF0EF}" type="pres">
      <dgm:prSet presAssocID="{E9A33B01-8A2D-46DA-8E6D-4B85704F67A9}" presName="sibTrans" presStyleLbl="bgSibTrans2D1" presStyleIdx="0" presStyleCnt="7"/>
      <dgm:spPr/>
    </dgm:pt>
    <dgm:pt modelId="{D730C9E6-6CD7-45EC-873E-BC13DDDB1BB7}" type="pres">
      <dgm:prSet presAssocID="{68077C0B-AF3D-401E-B7A8-3B5EAA99D01A}" presName="compNode" presStyleCnt="0"/>
      <dgm:spPr/>
    </dgm:pt>
    <dgm:pt modelId="{22011B35-A42D-4824-9470-D81DEA852565}" type="pres">
      <dgm:prSet presAssocID="{68077C0B-AF3D-401E-B7A8-3B5EAA99D01A}" presName="dummyConnPt" presStyleCnt="0"/>
      <dgm:spPr/>
    </dgm:pt>
    <dgm:pt modelId="{C3363C58-75DF-400E-8131-07D784968A08}" type="pres">
      <dgm:prSet presAssocID="{68077C0B-AF3D-401E-B7A8-3B5EAA99D01A}" presName="node" presStyleLbl="node1" presStyleIdx="1" presStyleCnt="8">
        <dgm:presLayoutVars>
          <dgm:bulletEnabled val="1"/>
        </dgm:presLayoutVars>
      </dgm:prSet>
      <dgm:spPr/>
    </dgm:pt>
    <dgm:pt modelId="{32D0FCEC-8DA0-4EC0-A3B8-8419DEB1392A}" type="pres">
      <dgm:prSet presAssocID="{01977FD8-A612-4370-B627-9F27E91D6A06}" presName="sibTrans" presStyleLbl="bgSibTrans2D1" presStyleIdx="1" presStyleCnt="7"/>
      <dgm:spPr/>
    </dgm:pt>
    <dgm:pt modelId="{0A6CB29A-57AB-4CBA-AD20-EE9F8B2DD7AB}" type="pres">
      <dgm:prSet presAssocID="{F28CFBE4-43BB-46E2-8468-5EA798621642}" presName="compNode" presStyleCnt="0"/>
      <dgm:spPr/>
    </dgm:pt>
    <dgm:pt modelId="{E29451CC-05F3-4D70-A273-A6F9617FECC1}" type="pres">
      <dgm:prSet presAssocID="{F28CFBE4-43BB-46E2-8468-5EA798621642}" presName="dummyConnPt" presStyleCnt="0"/>
      <dgm:spPr/>
    </dgm:pt>
    <dgm:pt modelId="{BA23A809-750B-43CB-935F-877A2E85E6B6}" type="pres">
      <dgm:prSet presAssocID="{F28CFBE4-43BB-46E2-8468-5EA798621642}" presName="node" presStyleLbl="node1" presStyleIdx="2" presStyleCnt="8">
        <dgm:presLayoutVars>
          <dgm:bulletEnabled val="1"/>
        </dgm:presLayoutVars>
      </dgm:prSet>
      <dgm:spPr/>
    </dgm:pt>
    <dgm:pt modelId="{D554552C-8BDA-4904-80C5-16E72F605CD0}" type="pres">
      <dgm:prSet presAssocID="{17D4CBFD-578D-4FC9-9993-5D9E6C32FA04}" presName="sibTrans" presStyleLbl="bgSibTrans2D1" presStyleIdx="2" presStyleCnt="7"/>
      <dgm:spPr/>
    </dgm:pt>
    <dgm:pt modelId="{6141851E-08D6-41B1-96B9-86A5FDE5CC07}" type="pres">
      <dgm:prSet presAssocID="{5DBAFB40-FFA8-4528-A82D-2173248099B8}" presName="compNode" presStyleCnt="0"/>
      <dgm:spPr/>
    </dgm:pt>
    <dgm:pt modelId="{79457DAB-FA7F-4ACD-A050-01ADA978C430}" type="pres">
      <dgm:prSet presAssocID="{5DBAFB40-FFA8-4528-A82D-2173248099B8}" presName="dummyConnPt" presStyleCnt="0"/>
      <dgm:spPr/>
    </dgm:pt>
    <dgm:pt modelId="{F0CC7AFC-8F71-4435-88BA-038BE7C20D4D}" type="pres">
      <dgm:prSet presAssocID="{5DBAFB40-FFA8-4528-A82D-2173248099B8}" presName="node" presStyleLbl="node1" presStyleIdx="3" presStyleCnt="8">
        <dgm:presLayoutVars>
          <dgm:bulletEnabled val="1"/>
        </dgm:presLayoutVars>
      </dgm:prSet>
      <dgm:spPr/>
    </dgm:pt>
    <dgm:pt modelId="{F2C0AABB-D581-4474-B665-0A5FA9FE797C}" type="pres">
      <dgm:prSet presAssocID="{F5F49AB9-CB86-4E76-981F-1D07E7CEF10B}" presName="sibTrans" presStyleLbl="bgSibTrans2D1" presStyleIdx="3" presStyleCnt="7"/>
      <dgm:spPr/>
    </dgm:pt>
    <dgm:pt modelId="{450B3116-A7EA-401E-AA3D-4DD164CC5E11}" type="pres">
      <dgm:prSet presAssocID="{2EA174B4-1DFE-46A9-9E4C-1624C7A4412C}" presName="compNode" presStyleCnt="0"/>
      <dgm:spPr/>
    </dgm:pt>
    <dgm:pt modelId="{542E645F-7BDE-48B7-83DE-3BCC1D33163B}" type="pres">
      <dgm:prSet presAssocID="{2EA174B4-1DFE-46A9-9E4C-1624C7A4412C}" presName="dummyConnPt" presStyleCnt="0"/>
      <dgm:spPr/>
    </dgm:pt>
    <dgm:pt modelId="{B9A05E90-5298-49FC-AD4B-1996EE3C4B8E}" type="pres">
      <dgm:prSet presAssocID="{2EA174B4-1DFE-46A9-9E4C-1624C7A4412C}" presName="node" presStyleLbl="node1" presStyleIdx="4" presStyleCnt="8">
        <dgm:presLayoutVars>
          <dgm:bulletEnabled val="1"/>
        </dgm:presLayoutVars>
      </dgm:prSet>
      <dgm:spPr/>
    </dgm:pt>
    <dgm:pt modelId="{CA13E7BA-E307-4A8B-AF55-2B510D9FB02E}" type="pres">
      <dgm:prSet presAssocID="{BBAF5F5E-C776-485D-BE16-E1899CB88BB7}" presName="sibTrans" presStyleLbl="bgSibTrans2D1" presStyleIdx="4" presStyleCnt="7"/>
      <dgm:spPr/>
    </dgm:pt>
    <dgm:pt modelId="{692F8595-B31E-4A75-8AA5-769330FF04A6}" type="pres">
      <dgm:prSet presAssocID="{F786E367-EDBB-4F6A-A1CF-948E8180F33C}" presName="compNode" presStyleCnt="0"/>
      <dgm:spPr/>
    </dgm:pt>
    <dgm:pt modelId="{A703F39F-64A9-4213-923B-E75035F08D31}" type="pres">
      <dgm:prSet presAssocID="{F786E367-EDBB-4F6A-A1CF-948E8180F33C}" presName="dummyConnPt" presStyleCnt="0"/>
      <dgm:spPr/>
    </dgm:pt>
    <dgm:pt modelId="{FBE04EFB-8DB5-454E-929C-B25722570A08}" type="pres">
      <dgm:prSet presAssocID="{F786E367-EDBB-4F6A-A1CF-948E8180F33C}" presName="node" presStyleLbl="node1" presStyleIdx="5" presStyleCnt="8">
        <dgm:presLayoutVars>
          <dgm:bulletEnabled val="1"/>
        </dgm:presLayoutVars>
      </dgm:prSet>
      <dgm:spPr/>
    </dgm:pt>
    <dgm:pt modelId="{453C4AB5-63E1-4525-85D4-3513F100FFAD}" type="pres">
      <dgm:prSet presAssocID="{6490D2A4-B4DD-47AC-A47A-5FD4C8229309}" presName="sibTrans" presStyleLbl="bgSibTrans2D1" presStyleIdx="5" presStyleCnt="7"/>
      <dgm:spPr/>
    </dgm:pt>
    <dgm:pt modelId="{56BCF12C-89B0-4A76-B342-EC137142F21A}" type="pres">
      <dgm:prSet presAssocID="{FA0C10D6-14EE-4045-99B7-5ED8ECF90025}" presName="compNode" presStyleCnt="0"/>
      <dgm:spPr/>
    </dgm:pt>
    <dgm:pt modelId="{B4EF4A53-7F3B-4780-90EA-EA92A7747873}" type="pres">
      <dgm:prSet presAssocID="{FA0C10D6-14EE-4045-99B7-5ED8ECF90025}" presName="dummyConnPt" presStyleCnt="0"/>
      <dgm:spPr/>
    </dgm:pt>
    <dgm:pt modelId="{D1C039B0-488A-4751-BC96-5131AE3C153A}" type="pres">
      <dgm:prSet presAssocID="{FA0C10D6-14EE-4045-99B7-5ED8ECF90025}" presName="node" presStyleLbl="node1" presStyleIdx="6" presStyleCnt="8">
        <dgm:presLayoutVars>
          <dgm:bulletEnabled val="1"/>
        </dgm:presLayoutVars>
      </dgm:prSet>
      <dgm:spPr/>
    </dgm:pt>
    <dgm:pt modelId="{B3A5F76D-408F-46C0-AE3C-3B2887DEF029}" type="pres">
      <dgm:prSet presAssocID="{823E5E25-8872-44E7-B31E-FCDF663DB08F}" presName="sibTrans" presStyleLbl="bgSibTrans2D1" presStyleIdx="6" presStyleCnt="7"/>
      <dgm:spPr/>
    </dgm:pt>
    <dgm:pt modelId="{18A6B1EC-4248-4FB6-868A-A2CA881BA5B8}" type="pres">
      <dgm:prSet presAssocID="{145D0351-2D72-407D-B786-CC5170210EB0}" presName="compNode" presStyleCnt="0"/>
      <dgm:spPr/>
    </dgm:pt>
    <dgm:pt modelId="{86025E1A-206C-42B8-9929-6F23ED8A40A0}" type="pres">
      <dgm:prSet presAssocID="{145D0351-2D72-407D-B786-CC5170210EB0}" presName="dummyConnPt" presStyleCnt="0"/>
      <dgm:spPr/>
    </dgm:pt>
    <dgm:pt modelId="{CFB30C65-5BE5-4C7B-9743-2569571E717E}" type="pres">
      <dgm:prSet presAssocID="{145D0351-2D72-407D-B786-CC5170210EB0}" presName="node" presStyleLbl="node1" presStyleIdx="7" presStyleCnt="8">
        <dgm:presLayoutVars>
          <dgm:bulletEnabled val="1"/>
        </dgm:presLayoutVars>
      </dgm:prSet>
      <dgm:spPr/>
    </dgm:pt>
  </dgm:ptLst>
  <dgm:cxnLst>
    <dgm:cxn modelId="{2574F302-9D38-4D86-A301-841E63A0DBF0}" type="presOf" srcId="{01977FD8-A612-4370-B627-9F27E91D6A06}" destId="{32D0FCEC-8DA0-4EC0-A3B8-8419DEB1392A}" srcOrd="0" destOrd="0" presId="urn:microsoft.com/office/officeart/2005/8/layout/bProcess4"/>
    <dgm:cxn modelId="{EF966922-2995-40BE-BAF3-48DD4B3C691E}" type="presOf" srcId="{74D73AAD-98B9-484A-9495-C554A8D1715B}" destId="{1DB0162C-90D0-412D-9D90-CDFD01C536BF}" srcOrd="0" destOrd="0" presId="urn:microsoft.com/office/officeart/2005/8/layout/bProcess4"/>
    <dgm:cxn modelId="{73F0AC24-5CE4-489B-9267-40193B778046}" type="presOf" srcId="{F786E367-EDBB-4F6A-A1CF-948E8180F33C}" destId="{FBE04EFB-8DB5-454E-929C-B25722570A08}" srcOrd="0" destOrd="0" presId="urn:microsoft.com/office/officeart/2005/8/layout/bProcess4"/>
    <dgm:cxn modelId="{0D6BED2D-658B-4910-8504-9A4C862C7AA1}" type="presOf" srcId="{FA0C10D6-14EE-4045-99B7-5ED8ECF90025}" destId="{D1C039B0-488A-4751-BC96-5131AE3C153A}" srcOrd="0" destOrd="0" presId="urn:microsoft.com/office/officeart/2005/8/layout/bProcess4"/>
    <dgm:cxn modelId="{A3C49F32-C18E-4FF4-BB0B-5B9D7862F966}" type="presOf" srcId="{E9A33B01-8A2D-46DA-8E6D-4B85704F67A9}" destId="{FE7BAF0C-CBA8-4492-8866-F66F59CDF0EF}" srcOrd="0" destOrd="0" presId="urn:microsoft.com/office/officeart/2005/8/layout/bProcess4"/>
    <dgm:cxn modelId="{E58ECF37-709B-44B5-B71A-8F6FB91FBF99}" type="presOf" srcId="{6490D2A4-B4DD-47AC-A47A-5FD4C8229309}" destId="{453C4AB5-63E1-4525-85D4-3513F100FFAD}" srcOrd="0" destOrd="0" presId="urn:microsoft.com/office/officeart/2005/8/layout/bProcess4"/>
    <dgm:cxn modelId="{26BF6140-97FC-42A0-98BB-F97F8561B12D}" type="presOf" srcId="{F28CFBE4-43BB-46E2-8468-5EA798621642}" destId="{BA23A809-750B-43CB-935F-877A2E85E6B6}" srcOrd="0" destOrd="0" presId="urn:microsoft.com/office/officeart/2005/8/layout/bProcess4"/>
    <dgm:cxn modelId="{B3C48748-6148-4ABC-BB8A-8AFD4549EF65}" type="presOf" srcId="{145D0351-2D72-407D-B786-CC5170210EB0}" destId="{CFB30C65-5BE5-4C7B-9743-2569571E717E}" srcOrd="0" destOrd="0" presId="urn:microsoft.com/office/officeart/2005/8/layout/bProcess4"/>
    <dgm:cxn modelId="{4C505A70-C33F-49E2-B703-10CB6E414B84}" type="presOf" srcId="{F5F49AB9-CB86-4E76-981F-1D07E7CEF10B}" destId="{F2C0AABB-D581-4474-B665-0A5FA9FE797C}" srcOrd="0" destOrd="0" presId="urn:microsoft.com/office/officeart/2005/8/layout/bProcess4"/>
    <dgm:cxn modelId="{1F53A88A-5F81-4A17-8A71-3C6051288645}" type="presOf" srcId="{4B7A4D1C-DF91-45EE-8BD7-B0632F1ED294}" destId="{D7B79EBB-9909-44F2-A80F-F11CFBB0FCC8}" srcOrd="0" destOrd="0" presId="urn:microsoft.com/office/officeart/2005/8/layout/bProcess4"/>
    <dgm:cxn modelId="{ADAD5895-93CD-487C-B344-D14A677E4C09}" srcId="{74D73AAD-98B9-484A-9495-C554A8D1715B}" destId="{145D0351-2D72-407D-B786-CC5170210EB0}" srcOrd="7" destOrd="0" parTransId="{F642664B-422B-4751-A96F-7C56C4ACEA1F}" sibTransId="{4812CCAF-C902-4AEB-B894-52635337426B}"/>
    <dgm:cxn modelId="{02BB169C-E1A1-497D-BE9E-18FE616D2F4D}" srcId="{74D73AAD-98B9-484A-9495-C554A8D1715B}" destId="{4B7A4D1C-DF91-45EE-8BD7-B0632F1ED294}" srcOrd="0" destOrd="0" parTransId="{BDC45726-E185-4C99-BABC-BC22D18895FA}" sibTransId="{E9A33B01-8A2D-46DA-8E6D-4B85704F67A9}"/>
    <dgm:cxn modelId="{5C6FCB9C-E073-4AEC-A5A1-47E5CA02D398}" type="presOf" srcId="{17D4CBFD-578D-4FC9-9993-5D9E6C32FA04}" destId="{D554552C-8BDA-4904-80C5-16E72F605CD0}" srcOrd="0" destOrd="0" presId="urn:microsoft.com/office/officeart/2005/8/layout/bProcess4"/>
    <dgm:cxn modelId="{27CE48A5-EEB9-44D3-8253-ED7D76120397}" type="presOf" srcId="{2EA174B4-1DFE-46A9-9E4C-1624C7A4412C}" destId="{B9A05E90-5298-49FC-AD4B-1996EE3C4B8E}" srcOrd="0" destOrd="0" presId="urn:microsoft.com/office/officeart/2005/8/layout/bProcess4"/>
    <dgm:cxn modelId="{759A14AF-DFE5-4F29-943C-DB553798757A}" type="presOf" srcId="{BBAF5F5E-C776-485D-BE16-E1899CB88BB7}" destId="{CA13E7BA-E307-4A8B-AF55-2B510D9FB02E}" srcOrd="0" destOrd="0" presId="urn:microsoft.com/office/officeart/2005/8/layout/bProcess4"/>
    <dgm:cxn modelId="{D3CABCB3-CC8B-42B4-BC9F-535E80144FBD}" srcId="{74D73AAD-98B9-484A-9495-C554A8D1715B}" destId="{F786E367-EDBB-4F6A-A1CF-948E8180F33C}" srcOrd="5" destOrd="0" parTransId="{6DA55436-4838-420A-AD16-5BD337AA9269}" sibTransId="{6490D2A4-B4DD-47AC-A47A-5FD4C8229309}"/>
    <dgm:cxn modelId="{A0E69DBC-F5D8-4F67-86DB-94E35C0782F8}" type="presOf" srcId="{5DBAFB40-FFA8-4528-A82D-2173248099B8}" destId="{F0CC7AFC-8F71-4435-88BA-038BE7C20D4D}" srcOrd="0" destOrd="0" presId="urn:microsoft.com/office/officeart/2005/8/layout/bProcess4"/>
    <dgm:cxn modelId="{4F9E02C3-E250-491C-B7DA-F6F88427A503}" srcId="{74D73AAD-98B9-484A-9495-C554A8D1715B}" destId="{68077C0B-AF3D-401E-B7A8-3B5EAA99D01A}" srcOrd="1" destOrd="0" parTransId="{8A94841D-F1B7-4232-9172-3346888321C4}" sibTransId="{01977FD8-A612-4370-B627-9F27E91D6A06}"/>
    <dgm:cxn modelId="{9C5079D7-70E8-4D61-BBEC-E32609EE2111}" type="presOf" srcId="{68077C0B-AF3D-401E-B7A8-3B5EAA99D01A}" destId="{C3363C58-75DF-400E-8131-07D784968A08}" srcOrd="0" destOrd="0" presId="urn:microsoft.com/office/officeart/2005/8/layout/bProcess4"/>
    <dgm:cxn modelId="{364981DE-CE11-4889-94F2-7E837290AB57}" srcId="{74D73AAD-98B9-484A-9495-C554A8D1715B}" destId="{F28CFBE4-43BB-46E2-8468-5EA798621642}" srcOrd="2" destOrd="0" parTransId="{C4B345A2-46BA-46EC-A2EC-4D4E05F83D22}" sibTransId="{17D4CBFD-578D-4FC9-9993-5D9E6C32FA04}"/>
    <dgm:cxn modelId="{14F97FE2-8D61-41AB-A8A1-5A7483D7AEA1}" srcId="{74D73AAD-98B9-484A-9495-C554A8D1715B}" destId="{FA0C10D6-14EE-4045-99B7-5ED8ECF90025}" srcOrd="6" destOrd="0" parTransId="{96CF4C62-D7F1-42CF-8B5F-C5D7D494009B}" sibTransId="{823E5E25-8872-44E7-B31E-FCDF663DB08F}"/>
    <dgm:cxn modelId="{24120EF0-D4EB-47BB-AE6F-226747F250B3}" srcId="{74D73AAD-98B9-484A-9495-C554A8D1715B}" destId="{5DBAFB40-FFA8-4528-A82D-2173248099B8}" srcOrd="3" destOrd="0" parTransId="{36CB85B9-3078-4A8A-99F6-03505F77088D}" sibTransId="{F5F49AB9-CB86-4E76-981F-1D07E7CEF10B}"/>
    <dgm:cxn modelId="{092B7FF1-124A-42E1-B305-CA8F4C6F4031}" srcId="{74D73AAD-98B9-484A-9495-C554A8D1715B}" destId="{2EA174B4-1DFE-46A9-9E4C-1624C7A4412C}" srcOrd="4" destOrd="0" parTransId="{0BC1450B-462C-42A6-B46D-FF2CC62A9803}" sibTransId="{BBAF5F5E-C776-485D-BE16-E1899CB88BB7}"/>
    <dgm:cxn modelId="{BC6B68FE-97BD-46DF-BB28-2C50E34D2F0B}" type="presOf" srcId="{823E5E25-8872-44E7-B31E-FCDF663DB08F}" destId="{B3A5F76D-408F-46C0-AE3C-3B2887DEF029}" srcOrd="0" destOrd="0" presId="urn:microsoft.com/office/officeart/2005/8/layout/bProcess4"/>
    <dgm:cxn modelId="{11BD61E2-C01F-4887-A022-EB087CDC3C5B}" type="presParOf" srcId="{1DB0162C-90D0-412D-9D90-CDFD01C536BF}" destId="{91842774-7335-4B72-A10A-9074D9FE9591}" srcOrd="0" destOrd="0" presId="urn:microsoft.com/office/officeart/2005/8/layout/bProcess4"/>
    <dgm:cxn modelId="{A3AD005D-0AD7-4E2A-80A5-6A7B6942059A}" type="presParOf" srcId="{91842774-7335-4B72-A10A-9074D9FE9591}" destId="{3CA81591-7FDB-4B06-A161-1D2AF5B7C3B1}" srcOrd="0" destOrd="0" presId="urn:microsoft.com/office/officeart/2005/8/layout/bProcess4"/>
    <dgm:cxn modelId="{A6316F58-FB66-447E-9E23-ABC311C07DC3}" type="presParOf" srcId="{91842774-7335-4B72-A10A-9074D9FE9591}" destId="{D7B79EBB-9909-44F2-A80F-F11CFBB0FCC8}" srcOrd="1" destOrd="0" presId="urn:microsoft.com/office/officeart/2005/8/layout/bProcess4"/>
    <dgm:cxn modelId="{8FA64772-CF52-45C2-B661-60375BCD0A1E}" type="presParOf" srcId="{1DB0162C-90D0-412D-9D90-CDFD01C536BF}" destId="{FE7BAF0C-CBA8-4492-8866-F66F59CDF0EF}" srcOrd="1" destOrd="0" presId="urn:microsoft.com/office/officeart/2005/8/layout/bProcess4"/>
    <dgm:cxn modelId="{752901A9-89FA-45CA-88E4-2EF72CAC7A47}" type="presParOf" srcId="{1DB0162C-90D0-412D-9D90-CDFD01C536BF}" destId="{D730C9E6-6CD7-45EC-873E-BC13DDDB1BB7}" srcOrd="2" destOrd="0" presId="urn:microsoft.com/office/officeart/2005/8/layout/bProcess4"/>
    <dgm:cxn modelId="{F39303A6-821F-478C-A005-B33C26CA37C9}" type="presParOf" srcId="{D730C9E6-6CD7-45EC-873E-BC13DDDB1BB7}" destId="{22011B35-A42D-4824-9470-D81DEA852565}" srcOrd="0" destOrd="0" presId="urn:microsoft.com/office/officeart/2005/8/layout/bProcess4"/>
    <dgm:cxn modelId="{1948D4C8-98D1-4D05-BD2A-5A9CB9CF1ABF}" type="presParOf" srcId="{D730C9E6-6CD7-45EC-873E-BC13DDDB1BB7}" destId="{C3363C58-75DF-400E-8131-07D784968A08}" srcOrd="1" destOrd="0" presId="urn:microsoft.com/office/officeart/2005/8/layout/bProcess4"/>
    <dgm:cxn modelId="{580EF545-3A42-475C-9A1F-56C9C477048D}" type="presParOf" srcId="{1DB0162C-90D0-412D-9D90-CDFD01C536BF}" destId="{32D0FCEC-8DA0-4EC0-A3B8-8419DEB1392A}" srcOrd="3" destOrd="0" presId="urn:microsoft.com/office/officeart/2005/8/layout/bProcess4"/>
    <dgm:cxn modelId="{861EF4E5-8AEC-4213-AE51-2BCB74895E7E}" type="presParOf" srcId="{1DB0162C-90D0-412D-9D90-CDFD01C536BF}" destId="{0A6CB29A-57AB-4CBA-AD20-EE9F8B2DD7AB}" srcOrd="4" destOrd="0" presId="urn:microsoft.com/office/officeart/2005/8/layout/bProcess4"/>
    <dgm:cxn modelId="{CA121CCF-CAC8-435A-9D36-F14890B6EEFC}" type="presParOf" srcId="{0A6CB29A-57AB-4CBA-AD20-EE9F8B2DD7AB}" destId="{E29451CC-05F3-4D70-A273-A6F9617FECC1}" srcOrd="0" destOrd="0" presId="urn:microsoft.com/office/officeart/2005/8/layout/bProcess4"/>
    <dgm:cxn modelId="{AB65903A-FB98-43D9-9A29-E2B9668BB1D0}" type="presParOf" srcId="{0A6CB29A-57AB-4CBA-AD20-EE9F8B2DD7AB}" destId="{BA23A809-750B-43CB-935F-877A2E85E6B6}" srcOrd="1" destOrd="0" presId="urn:microsoft.com/office/officeart/2005/8/layout/bProcess4"/>
    <dgm:cxn modelId="{8206BC70-AF78-4EB2-ADB2-9AB0041DB8D4}" type="presParOf" srcId="{1DB0162C-90D0-412D-9D90-CDFD01C536BF}" destId="{D554552C-8BDA-4904-80C5-16E72F605CD0}" srcOrd="5" destOrd="0" presId="urn:microsoft.com/office/officeart/2005/8/layout/bProcess4"/>
    <dgm:cxn modelId="{0AEE1036-DC4B-43AC-9C04-74A1DC735313}" type="presParOf" srcId="{1DB0162C-90D0-412D-9D90-CDFD01C536BF}" destId="{6141851E-08D6-41B1-96B9-86A5FDE5CC07}" srcOrd="6" destOrd="0" presId="urn:microsoft.com/office/officeart/2005/8/layout/bProcess4"/>
    <dgm:cxn modelId="{97775739-6A49-4268-841C-9EBE1EC1B05C}" type="presParOf" srcId="{6141851E-08D6-41B1-96B9-86A5FDE5CC07}" destId="{79457DAB-FA7F-4ACD-A050-01ADA978C430}" srcOrd="0" destOrd="0" presId="urn:microsoft.com/office/officeart/2005/8/layout/bProcess4"/>
    <dgm:cxn modelId="{A7469DB2-D08E-447B-B116-A94492BDD42D}" type="presParOf" srcId="{6141851E-08D6-41B1-96B9-86A5FDE5CC07}" destId="{F0CC7AFC-8F71-4435-88BA-038BE7C20D4D}" srcOrd="1" destOrd="0" presId="urn:microsoft.com/office/officeart/2005/8/layout/bProcess4"/>
    <dgm:cxn modelId="{BBFE497D-B2DF-445E-B297-445628ACBF48}" type="presParOf" srcId="{1DB0162C-90D0-412D-9D90-CDFD01C536BF}" destId="{F2C0AABB-D581-4474-B665-0A5FA9FE797C}" srcOrd="7" destOrd="0" presId="urn:microsoft.com/office/officeart/2005/8/layout/bProcess4"/>
    <dgm:cxn modelId="{24DD8EFE-FB8E-4AC7-856A-15FFFAC9D557}" type="presParOf" srcId="{1DB0162C-90D0-412D-9D90-CDFD01C536BF}" destId="{450B3116-A7EA-401E-AA3D-4DD164CC5E11}" srcOrd="8" destOrd="0" presId="urn:microsoft.com/office/officeart/2005/8/layout/bProcess4"/>
    <dgm:cxn modelId="{B5249861-F155-414C-985F-28BCB22158D5}" type="presParOf" srcId="{450B3116-A7EA-401E-AA3D-4DD164CC5E11}" destId="{542E645F-7BDE-48B7-83DE-3BCC1D33163B}" srcOrd="0" destOrd="0" presId="urn:microsoft.com/office/officeart/2005/8/layout/bProcess4"/>
    <dgm:cxn modelId="{770F559E-6D52-4D5C-A4F2-A108871EAC3D}" type="presParOf" srcId="{450B3116-A7EA-401E-AA3D-4DD164CC5E11}" destId="{B9A05E90-5298-49FC-AD4B-1996EE3C4B8E}" srcOrd="1" destOrd="0" presId="urn:microsoft.com/office/officeart/2005/8/layout/bProcess4"/>
    <dgm:cxn modelId="{73B85622-8EDE-49AB-BDE6-3DFA86DB5599}" type="presParOf" srcId="{1DB0162C-90D0-412D-9D90-CDFD01C536BF}" destId="{CA13E7BA-E307-4A8B-AF55-2B510D9FB02E}" srcOrd="9" destOrd="0" presId="urn:microsoft.com/office/officeart/2005/8/layout/bProcess4"/>
    <dgm:cxn modelId="{00CB781D-944D-4B74-9858-1628FFF23E80}" type="presParOf" srcId="{1DB0162C-90D0-412D-9D90-CDFD01C536BF}" destId="{692F8595-B31E-4A75-8AA5-769330FF04A6}" srcOrd="10" destOrd="0" presId="urn:microsoft.com/office/officeart/2005/8/layout/bProcess4"/>
    <dgm:cxn modelId="{AD59BD62-FB9D-458E-93E4-3B2381C230ED}" type="presParOf" srcId="{692F8595-B31E-4A75-8AA5-769330FF04A6}" destId="{A703F39F-64A9-4213-923B-E75035F08D31}" srcOrd="0" destOrd="0" presId="urn:microsoft.com/office/officeart/2005/8/layout/bProcess4"/>
    <dgm:cxn modelId="{9CA36670-9A9F-42DD-92B1-29F9EB771835}" type="presParOf" srcId="{692F8595-B31E-4A75-8AA5-769330FF04A6}" destId="{FBE04EFB-8DB5-454E-929C-B25722570A08}" srcOrd="1" destOrd="0" presId="urn:microsoft.com/office/officeart/2005/8/layout/bProcess4"/>
    <dgm:cxn modelId="{272487D1-62A2-458F-BBC0-1925C4512E1E}" type="presParOf" srcId="{1DB0162C-90D0-412D-9D90-CDFD01C536BF}" destId="{453C4AB5-63E1-4525-85D4-3513F100FFAD}" srcOrd="11" destOrd="0" presId="urn:microsoft.com/office/officeart/2005/8/layout/bProcess4"/>
    <dgm:cxn modelId="{9B29F6CD-B278-4D41-83C6-8F0AB5B66864}" type="presParOf" srcId="{1DB0162C-90D0-412D-9D90-CDFD01C536BF}" destId="{56BCF12C-89B0-4A76-B342-EC137142F21A}" srcOrd="12" destOrd="0" presId="urn:microsoft.com/office/officeart/2005/8/layout/bProcess4"/>
    <dgm:cxn modelId="{0C125098-660C-4C82-9466-244C8A039338}" type="presParOf" srcId="{56BCF12C-89B0-4A76-B342-EC137142F21A}" destId="{B4EF4A53-7F3B-4780-90EA-EA92A7747873}" srcOrd="0" destOrd="0" presId="urn:microsoft.com/office/officeart/2005/8/layout/bProcess4"/>
    <dgm:cxn modelId="{0591EFFC-BE5B-4532-BF2E-9A6B74738129}" type="presParOf" srcId="{56BCF12C-89B0-4A76-B342-EC137142F21A}" destId="{D1C039B0-488A-4751-BC96-5131AE3C153A}" srcOrd="1" destOrd="0" presId="urn:microsoft.com/office/officeart/2005/8/layout/bProcess4"/>
    <dgm:cxn modelId="{A9942640-C210-432B-B2C9-349A6A1FBCBD}" type="presParOf" srcId="{1DB0162C-90D0-412D-9D90-CDFD01C536BF}" destId="{B3A5F76D-408F-46C0-AE3C-3B2887DEF029}" srcOrd="13" destOrd="0" presId="urn:microsoft.com/office/officeart/2005/8/layout/bProcess4"/>
    <dgm:cxn modelId="{726F0D1E-AE93-4542-8111-7039F6EE0B6C}" type="presParOf" srcId="{1DB0162C-90D0-412D-9D90-CDFD01C536BF}" destId="{18A6B1EC-4248-4FB6-868A-A2CA881BA5B8}" srcOrd="14" destOrd="0" presId="urn:microsoft.com/office/officeart/2005/8/layout/bProcess4"/>
    <dgm:cxn modelId="{D24573E2-F1FD-4B36-8092-358170009ED3}" type="presParOf" srcId="{18A6B1EC-4248-4FB6-868A-A2CA881BA5B8}" destId="{86025E1A-206C-42B8-9929-6F23ED8A40A0}" srcOrd="0" destOrd="0" presId="urn:microsoft.com/office/officeart/2005/8/layout/bProcess4"/>
    <dgm:cxn modelId="{167B613E-2A3E-4CD2-9DD8-59791FF70986}" type="presParOf" srcId="{18A6B1EC-4248-4FB6-868A-A2CA881BA5B8}" destId="{CFB30C65-5BE5-4C7B-9743-2569571E717E}"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AE585DB-4EEB-4E67-8D15-9017D9E05E06}"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CA90E31-9D14-4C4B-A12A-B4E0042D196D}">
      <dgm:prSet/>
      <dgm:spPr/>
      <dgm:t>
        <a:bodyPr/>
        <a:lstStyle/>
        <a:p>
          <a:pPr>
            <a:lnSpc>
              <a:spcPct val="100000"/>
            </a:lnSpc>
          </a:pPr>
          <a:r>
            <a:rPr lang="en-US" dirty="0"/>
            <a:t>Teamwork can be defined as the skill to work with a team of people collaboratively for achieving a particular goal. </a:t>
          </a:r>
        </a:p>
      </dgm:t>
    </dgm:pt>
    <dgm:pt modelId="{BCDDDE97-202E-4D96-B7D5-FD5B68E845CC}" type="parTrans" cxnId="{0C11BEC6-F8AC-4F52-835F-6DA5BA894434}">
      <dgm:prSet/>
      <dgm:spPr/>
      <dgm:t>
        <a:bodyPr/>
        <a:lstStyle/>
        <a:p>
          <a:endParaRPr lang="en-US"/>
        </a:p>
      </dgm:t>
    </dgm:pt>
    <dgm:pt modelId="{EC0F5D59-75C0-45BC-A58B-A87C3F2BE0FA}" type="sibTrans" cxnId="{0C11BEC6-F8AC-4F52-835F-6DA5BA894434}">
      <dgm:prSet/>
      <dgm:spPr/>
      <dgm:t>
        <a:bodyPr/>
        <a:lstStyle/>
        <a:p>
          <a:pPr>
            <a:lnSpc>
              <a:spcPct val="100000"/>
            </a:lnSpc>
          </a:pPr>
          <a:endParaRPr lang="en-US"/>
        </a:p>
      </dgm:t>
    </dgm:pt>
    <dgm:pt modelId="{03AF9A94-FE86-4ADB-89C4-719272762F5B}">
      <dgm:prSet/>
      <dgm:spPr/>
      <dgm:t>
        <a:bodyPr/>
        <a:lstStyle/>
        <a:p>
          <a:pPr>
            <a:lnSpc>
              <a:spcPct val="100000"/>
            </a:lnSpc>
          </a:pPr>
          <a:r>
            <a:rPr lang="en-US"/>
            <a:t>It plays an important part in the success of a business because it is important for colleagues to work in a team and try their best in all the conditions.</a:t>
          </a:r>
        </a:p>
      </dgm:t>
    </dgm:pt>
    <dgm:pt modelId="{E256DA2E-B5F0-4D53-984C-BCABE354CEAC}" type="parTrans" cxnId="{53AC197C-A80A-4D4C-86F7-91FC2A5C5D5C}">
      <dgm:prSet/>
      <dgm:spPr/>
      <dgm:t>
        <a:bodyPr/>
        <a:lstStyle/>
        <a:p>
          <a:endParaRPr lang="en-US"/>
        </a:p>
      </dgm:t>
    </dgm:pt>
    <dgm:pt modelId="{FCD8118F-680D-4DE2-A529-7BA5905C5AB1}" type="sibTrans" cxnId="{53AC197C-A80A-4D4C-86F7-91FC2A5C5D5C}">
      <dgm:prSet/>
      <dgm:spPr/>
      <dgm:t>
        <a:bodyPr/>
        <a:lstStyle/>
        <a:p>
          <a:endParaRPr lang="en-US"/>
        </a:p>
      </dgm:t>
    </dgm:pt>
    <dgm:pt modelId="{48E3A581-9EAE-40F5-862B-8E8F40D72426}" type="pres">
      <dgm:prSet presAssocID="{4AE585DB-4EEB-4E67-8D15-9017D9E05E06}" presName="root" presStyleCnt="0">
        <dgm:presLayoutVars>
          <dgm:dir/>
          <dgm:resizeHandles val="exact"/>
        </dgm:presLayoutVars>
      </dgm:prSet>
      <dgm:spPr/>
    </dgm:pt>
    <dgm:pt modelId="{F9C21532-0530-43B7-A280-73F6E43FFAF0}" type="pres">
      <dgm:prSet presAssocID="{4AE585DB-4EEB-4E67-8D15-9017D9E05E06}" presName="container" presStyleCnt="0">
        <dgm:presLayoutVars>
          <dgm:dir/>
          <dgm:resizeHandles val="exact"/>
        </dgm:presLayoutVars>
      </dgm:prSet>
      <dgm:spPr/>
    </dgm:pt>
    <dgm:pt modelId="{D33DD5F3-D60E-407A-9CB6-D8EB927C06EE}" type="pres">
      <dgm:prSet presAssocID="{4CA90E31-9D14-4C4B-A12A-B4E0042D196D}" presName="compNode" presStyleCnt="0"/>
      <dgm:spPr/>
    </dgm:pt>
    <dgm:pt modelId="{ADA7A93F-1760-4EE7-8218-4233E517FEC6}" type="pres">
      <dgm:prSet presAssocID="{4CA90E31-9D14-4C4B-A12A-B4E0042D196D}" presName="iconBgRect" presStyleLbl="bgShp" presStyleIdx="0" presStyleCnt="2"/>
      <dgm:spPr/>
    </dgm:pt>
    <dgm:pt modelId="{BD4E15F8-D2B5-4F60-A436-BD249B3F2233}" type="pres">
      <dgm:prSet presAssocID="{4CA90E31-9D14-4C4B-A12A-B4E0042D196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roup of People"/>
        </a:ext>
      </dgm:extLst>
    </dgm:pt>
    <dgm:pt modelId="{C24D6D95-C264-4A4C-92A4-088EC8B14F36}" type="pres">
      <dgm:prSet presAssocID="{4CA90E31-9D14-4C4B-A12A-B4E0042D196D}" presName="spaceRect" presStyleCnt="0"/>
      <dgm:spPr/>
    </dgm:pt>
    <dgm:pt modelId="{5EFC760D-8366-496B-A50E-28F0ACC4F94A}" type="pres">
      <dgm:prSet presAssocID="{4CA90E31-9D14-4C4B-A12A-B4E0042D196D}" presName="textRect" presStyleLbl="revTx" presStyleIdx="0" presStyleCnt="2">
        <dgm:presLayoutVars>
          <dgm:chMax val="1"/>
          <dgm:chPref val="1"/>
        </dgm:presLayoutVars>
      </dgm:prSet>
      <dgm:spPr/>
    </dgm:pt>
    <dgm:pt modelId="{A8D5C6CD-AA73-42CE-B850-6B66CB9E6BFD}" type="pres">
      <dgm:prSet presAssocID="{EC0F5D59-75C0-45BC-A58B-A87C3F2BE0FA}" presName="sibTrans" presStyleLbl="sibTrans2D1" presStyleIdx="0" presStyleCnt="0"/>
      <dgm:spPr/>
    </dgm:pt>
    <dgm:pt modelId="{FA9B3B5C-4FB1-4368-8392-DFCCF430374A}" type="pres">
      <dgm:prSet presAssocID="{03AF9A94-FE86-4ADB-89C4-719272762F5B}" presName="compNode" presStyleCnt="0"/>
      <dgm:spPr/>
    </dgm:pt>
    <dgm:pt modelId="{BE27C495-90EC-4738-BAAB-B155AD567B2F}" type="pres">
      <dgm:prSet presAssocID="{03AF9A94-FE86-4ADB-89C4-719272762F5B}" presName="iconBgRect" presStyleLbl="bgShp" presStyleIdx="1" presStyleCnt="2"/>
      <dgm:spPr/>
    </dgm:pt>
    <dgm:pt modelId="{08FEDCC4-274C-4FAC-A535-0DA6A68ABFEB}" type="pres">
      <dgm:prSet presAssocID="{03AF9A94-FE86-4ADB-89C4-719272762F5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nnections"/>
        </a:ext>
      </dgm:extLst>
    </dgm:pt>
    <dgm:pt modelId="{6E90DCAC-4055-4FF3-B060-CD5414D363A6}" type="pres">
      <dgm:prSet presAssocID="{03AF9A94-FE86-4ADB-89C4-719272762F5B}" presName="spaceRect" presStyleCnt="0"/>
      <dgm:spPr/>
    </dgm:pt>
    <dgm:pt modelId="{F70B9E9A-C442-4DF1-88CB-D8B0B488F7F7}" type="pres">
      <dgm:prSet presAssocID="{03AF9A94-FE86-4ADB-89C4-719272762F5B}" presName="textRect" presStyleLbl="revTx" presStyleIdx="1" presStyleCnt="2">
        <dgm:presLayoutVars>
          <dgm:chMax val="1"/>
          <dgm:chPref val="1"/>
        </dgm:presLayoutVars>
      </dgm:prSet>
      <dgm:spPr/>
    </dgm:pt>
  </dgm:ptLst>
  <dgm:cxnLst>
    <dgm:cxn modelId="{9D4DFA33-5A81-4DF7-8D67-79F6B6D6952D}" type="presOf" srcId="{03AF9A94-FE86-4ADB-89C4-719272762F5B}" destId="{F70B9E9A-C442-4DF1-88CB-D8B0B488F7F7}" srcOrd="0" destOrd="0" presId="urn:microsoft.com/office/officeart/2018/2/layout/IconCircleList"/>
    <dgm:cxn modelId="{53AC197C-A80A-4D4C-86F7-91FC2A5C5D5C}" srcId="{4AE585DB-4EEB-4E67-8D15-9017D9E05E06}" destId="{03AF9A94-FE86-4ADB-89C4-719272762F5B}" srcOrd="1" destOrd="0" parTransId="{E256DA2E-B5F0-4D53-984C-BCABE354CEAC}" sibTransId="{FCD8118F-680D-4DE2-A529-7BA5905C5AB1}"/>
    <dgm:cxn modelId="{F2E0FFB4-D213-4437-ACB7-AC788CA8A3A3}" type="presOf" srcId="{EC0F5D59-75C0-45BC-A58B-A87C3F2BE0FA}" destId="{A8D5C6CD-AA73-42CE-B850-6B66CB9E6BFD}" srcOrd="0" destOrd="0" presId="urn:microsoft.com/office/officeart/2018/2/layout/IconCircleList"/>
    <dgm:cxn modelId="{0C11BEC6-F8AC-4F52-835F-6DA5BA894434}" srcId="{4AE585DB-4EEB-4E67-8D15-9017D9E05E06}" destId="{4CA90E31-9D14-4C4B-A12A-B4E0042D196D}" srcOrd="0" destOrd="0" parTransId="{BCDDDE97-202E-4D96-B7D5-FD5B68E845CC}" sibTransId="{EC0F5D59-75C0-45BC-A58B-A87C3F2BE0FA}"/>
    <dgm:cxn modelId="{DFAF01D8-52C7-4FB3-AA81-6C6EE401661E}" type="presOf" srcId="{4CA90E31-9D14-4C4B-A12A-B4E0042D196D}" destId="{5EFC760D-8366-496B-A50E-28F0ACC4F94A}" srcOrd="0" destOrd="0" presId="urn:microsoft.com/office/officeart/2018/2/layout/IconCircleList"/>
    <dgm:cxn modelId="{0F70A6EE-5C52-439A-80A7-5F675B2ADD89}" type="presOf" srcId="{4AE585DB-4EEB-4E67-8D15-9017D9E05E06}" destId="{48E3A581-9EAE-40F5-862B-8E8F40D72426}" srcOrd="0" destOrd="0" presId="urn:microsoft.com/office/officeart/2018/2/layout/IconCircleList"/>
    <dgm:cxn modelId="{10A5A988-610A-424C-8D68-D374A683A4EA}" type="presParOf" srcId="{48E3A581-9EAE-40F5-862B-8E8F40D72426}" destId="{F9C21532-0530-43B7-A280-73F6E43FFAF0}" srcOrd="0" destOrd="0" presId="urn:microsoft.com/office/officeart/2018/2/layout/IconCircleList"/>
    <dgm:cxn modelId="{2E16D8A3-363F-4036-A755-768EA977510C}" type="presParOf" srcId="{F9C21532-0530-43B7-A280-73F6E43FFAF0}" destId="{D33DD5F3-D60E-407A-9CB6-D8EB927C06EE}" srcOrd="0" destOrd="0" presId="urn:microsoft.com/office/officeart/2018/2/layout/IconCircleList"/>
    <dgm:cxn modelId="{7677207E-C114-42AF-BEE9-18317EBC5AFD}" type="presParOf" srcId="{D33DD5F3-D60E-407A-9CB6-D8EB927C06EE}" destId="{ADA7A93F-1760-4EE7-8218-4233E517FEC6}" srcOrd="0" destOrd="0" presId="urn:microsoft.com/office/officeart/2018/2/layout/IconCircleList"/>
    <dgm:cxn modelId="{71D04E2F-8BC0-4911-8682-BA38FDE8A4E1}" type="presParOf" srcId="{D33DD5F3-D60E-407A-9CB6-D8EB927C06EE}" destId="{BD4E15F8-D2B5-4F60-A436-BD249B3F2233}" srcOrd="1" destOrd="0" presId="urn:microsoft.com/office/officeart/2018/2/layout/IconCircleList"/>
    <dgm:cxn modelId="{E9322775-4D7A-4DDB-B6E2-6B7B19C139C3}" type="presParOf" srcId="{D33DD5F3-D60E-407A-9CB6-D8EB927C06EE}" destId="{C24D6D95-C264-4A4C-92A4-088EC8B14F36}" srcOrd="2" destOrd="0" presId="urn:microsoft.com/office/officeart/2018/2/layout/IconCircleList"/>
    <dgm:cxn modelId="{3C09B343-19C6-46DE-AC97-D045F621AF94}" type="presParOf" srcId="{D33DD5F3-D60E-407A-9CB6-D8EB927C06EE}" destId="{5EFC760D-8366-496B-A50E-28F0ACC4F94A}" srcOrd="3" destOrd="0" presId="urn:microsoft.com/office/officeart/2018/2/layout/IconCircleList"/>
    <dgm:cxn modelId="{94A8DB5C-3D13-4F47-9D6B-735EAC40F1BD}" type="presParOf" srcId="{F9C21532-0530-43B7-A280-73F6E43FFAF0}" destId="{A8D5C6CD-AA73-42CE-B850-6B66CB9E6BFD}" srcOrd="1" destOrd="0" presId="urn:microsoft.com/office/officeart/2018/2/layout/IconCircleList"/>
    <dgm:cxn modelId="{BA7293F8-8C35-4E88-9EA0-3FEEDEDDC295}" type="presParOf" srcId="{F9C21532-0530-43B7-A280-73F6E43FFAF0}" destId="{FA9B3B5C-4FB1-4368-8392-DFCCF430374A}" srcOrd="2" destOrd="0" presId="urn:microsoft.com/office/officeart/2018/2/layout/IconCircleList"/>
    <dgm:cxn modelId="{3F077CFC-77D6-4198-9CFE-8715B1E065BC}" type="presParOf" srcId="{FA9B3B5C-4FB1-4368-8392-DFCCF430374A}" destId="{BE27C495-90EC-4738-BAAB-B155AD567B2F}" srcOrd="0" destOrd="0" presId="urn:microsoft.com/office/officeart/2018/2/layout/IconCircleList"/>
    <dgm:cxn modelId="{FE2F63CF-7D4C-4D12-AC29-A04A7FA14F3F}" type="presParOf" srcId="{FA9B3B5C-4FB1-4368-8392-DFCCF430374A}" destId="{08FEDCC4-274C-4FAC-A535-0DA6A68ABFEB}" srcOrd="1" destOrd="0" presId="urn:microsoft.com/office/officeart/2018/2/layout/IconCircleList"/>
    <dgm:cxn modelId="{BF16467F-C72A-43BB-9058-39D6AD13CB64}" type="presParOf" srcId="{FA9B3B5C-4FB1-4368-8392-DFCCF430374A}" destId="{6E90DCAC-4055-4FF3-B060-CD5414D363A6}" srcOrd="2" destOrd="0" presId="urn:microsoft.com/office/officeart/2018/2/layout/IconCircleList"/>
    <dgm:cxn modelId="{AD30827F-0197-4940-8960-E42F60895536}" type="presParOf" srcId="{FA9B3B5C-4FB1-4368-8392-DFCCF430374A}" destId="{F70B9E9A-C442-4DF1-88CB-D8B0B488F7F7}"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13E5021-8059-41C7-911B-6EC3B70D69B1}" type="doc">
      <dgm:prSet loTypeId="urn:microsoft.com/office/officeart/2016/7/layout/RepeatingBendingProcessNew" loCatId="process" qsTypeId="urn:microsoft.com/office/officeart/2005/8/quickstyle/simple2" qsCatId="simple" csTypeId="urn:microsoft.com/office/officeart/2005/8/colors/accent1_2" csCatId="accent1" phldr="1"/>
      <dgm:spPr/>
      <dgm:t>
        <a:bodyPr/>
        <a:lstStyle/>
        <a:p>
          <a:endParaRPr lang="en-US"/>
        </a:p>
      </dgm:t>
    </dgm:pt>
    <dgm:pt modelId="{4527D617-28FF-428A-8755-CA0D1EE67664}">
      <dgm:prSet/>
      <dgm:spPr/>
      <dgm:t>
        <a:bodyPr/>
        <a:lstStyle/>
        <a:p>
          <a:r>
            <a:rPr lang="en-US" b="1" i="0" dirty="0"/>
            <a:t>The willingness to share ideas, collectively approach objectives and make the best possible use of available resources</a:t>
          </a:r>
          <a:r>
            <a:rPr lang="en-US" b="0" i="0" dirty="0"/>
            <a:t> are examples of good teamwork.</a:t>
          </a:r>
          <a:endParaRPr lang="en-US" dirty="0"/>
        </a:p>
      </dgm:t>
    </dgm:pt>
    <dgm:pt modelId="{E6BE340A-3AFE-4A60-9A5A-320D5C83EC75}" type="parTrans" cxnId="{966209A0-9249-413A-A2D1-8B2490BA8A7E}">
      <dgm:prSet/>
      <dgm:spPr/>
      <dgm:t>
        <a:bodyPr/>
        <a:lstStyle/>
        <a:p>
          <a:endParaRPr lang="en-US"/>
        </a:p>
      </dgm:t>
    </dgm:pt>
    <dgm:pt modelId="{7841590C-52D9-4304-8BFD-E308B749C373}" type="sibTrans" cxnId="{966209A0-9249-413A-A2D1-8B2490BA8A7E}">
      <dgm:prSet/>
      <dgm:spPr/>
      <dgm:t>
        <a:bodyPr/>
        <a:lstStyle/>
        <a:p>
          <a:endParaRPr lang="en-US"/>
        </a:p>
      </dgm:t>
    </dgm:pt>
    <dgm:pt modelId="{88858978-BACC-4B1B-AD1C-C678101EC2EF}">
      <dgm:prSet/>
      <dgm:spPr/>
      <dgm:t>
        <a:bodyPr/>
        <a:lstStyle/>
        <a:p>
          <a:r>
            <a:rPr lang="en-US" dirty="0"/>
            <a:t>This concept is seen within the greater framework of a team, which is a group of interdependent individuals who work together towards a common goal.</a:t>
          </a:r>
        </a:p>
      </dgm:t>
    </dgm:pt>
    <dgm:pt modelId="{4492D760-14EC-4C0B-A340-D7778CBCF8A0}" type="parTrans" cxnId="{5B3ADCC7-480C-4DC5-AC5E-675296D5D58E}">
      <dgm:prSet/>
      <dgm:spPr/>
      <dgm:t>
        <a:bodyPr/>
        <a:lstStyle/>
        <a:p>
          <a:endParaRPr lang="en-US"/>
        </a:p>
      </dgm:t>
    </dgm:pt>
    <dgm:pt modelId="{1AD728FE-FA69-4FD9-A2C3-4DA64C6F5777}" type="sibTrans" cxnId="{5B3ADCC7-480C-4DC5-AC5E-675296D5D58E}">
      <dgm:prSet/>
      <dgm:spPr/>
      <dgm:t>
        <a:bodyPr/>
        <a:lstStyle/>
        <a:p>
          <a:endParaRPr lang="en-US"/>
        </a:p>
      </dgm:t>
    </dgm:pt>
    <dgm:pt modelId="{2104D16D-D1CE-4CFD-A9F6-569F1055203E}" type="pres">
      <dgm:prSet presAssocID="{213E5021-8059-41C7-911B-6EC3B70D69B1}" presName="Name0" presStyleCnt="0">
        <dgm:presLayoutVars>
          <dgm:dir/>
          <dgm:resizeHandles val="exact"/>
        </dgm:presLayoutVars>
      </dgm:prSet>
      <dgm:spPr/>
    </dgm:pt>
    <dgm:pt modelId="{981DAC44-E127-4914-A8E5-C6D078CDC349}" type="pres">
      <dgm:prSet presAssocID="{4527D617-28FF-428A-8755-CA0D1EE67664}" presName="node" presStyleLbl="node1" presStyleIdx="0" presStyleCnt="2">
        <dgm:presLayoutVars>
          <dgm:bulletEnabled val="1"/>
        </dgm:presLayoutVars>
      </dgm:prSet>
      <dgm:spPr/>
    </dgm:pt>
    <dgm:pt modelId="{C41CAA3B-A807-4065-B5C8-CA0761C47BA9}" type="pres">
      <dgm:prSet presAssocID="{7841590C-52D9-4304-8BFD-E308B749C373}" presName="sibTrans" presStyleLbl="sibTrans1D1" presStyleIdx="0" presStyleCnt="1"/>
      <dgm:spPr/>
    </dgm:pt>
    <dgm:pt modelId="{2275941A-9B67-4917-8EF0-5CE36867B5A8}" type="pres">
      <dgm:prSet presAssocID="{7841590C-52D9-4304-8BFD-E308B749C373}" presName="connectorText" presStyleLbl="sibTrans1D1" presStyleIdx="0" presStyleCnt="1"/>
      <dgm:spPr/>
    </dgm:pt>
    <dgm:pt modelId="{0F9C4CEB-E320-48C7-9121-EAA2757B7B41}" type="pres">
      <dgm:prSet presAssocID="{88858978-BACC-4B1B-AD1C-C678101EC2EF}" presName="node" presStyleLbl="node1" presStyleIdx="1" presStyleCnt="2">
        <dgm:presLayoutVars>
          <dgm:bulletEnabled val="1"/>
        </dgm:presLayoutVars>
      </dgm:prSet>
      <dgm:spPr/>
    </dgm:pt>
  </dgm:ptLst>
  <dgm:cxnLst>
    <dgm:cxn modelId="{48B00F3A-DF61-4E7E-96AA-F158479939F0}" type="presOf" srcId="{88858978-BACC-4B1B-AD1C-C678101EC2EF}" destId="{0F9C4CEB-E320-48C7-9121-EAA2757B7B41}" srcOrd="0" destOrd="0" presId="urn:microsoft.com/office/officeart/2016/7/layout/RepeatingBendingProcessNew"/>
    <dgm:cxn modelId="{3564F17A-68BF-461D-ADAD-4EA4B85F2431}" type="presOf" srcId="{7841590C-52D9-4304-8BFD-E308B749C373}" destId="{C41CAA3B-A807-4065-B5C8-CA0761C47BA9}" srcOrd="0" destOrd="0" presId="urn:microsoft.com/office/officeart/2016/7/layout/RepeatingBendingProcessNew"/>
    <dgm:cxn modelId="{966209A0-9249-413A-A2D1-8B2490BA8A7E}" srcId="{213E5021-8059-41C7-911B-6EC3B70D69B1}" destId="{4527D617-28FF-428A-8755-CA0D1EE67664}" srcOrd="0" destOrd="0" parTransId="{E6BE340A-3AFE-4A60-9A5A-320D5C83EC75}" sibTransId="{7841590C-52D9-4304-8BFD-E308B749C373}"/>
    <dgm:cxn modelId="{F0256EBD-7E29-401A-B093-F17F498045D2}" type="presOf" srcId="{4527D617-28FF-428A-8755-CA0D1EE67664}" destId="{981DAC44-E127-4914-A8E5-C6D078CDC349}" srcOrd="0" destOrd="0" presId="urn:microsoft.com/office/officeart/2016/7/layout/RepeatingBendingProcessNew"/>
    <dgm:cxn modelId="{0C3509C6-284B-4E41-8891-72AE655AF591}" type="presOf" srcId="{7841590C-52D9-4304-8BFD-E308B749C373}" destId="{2275941A-9B67-4917-8EF0-5CE36867B5A8}" srcOrd="1" destOrd="0" presId="urn:microsoft.com/office/officeart/2016/7/layout/RepeatingBendingProcessNew"/>
    <dgm:cxn modelId="{5B3ADCC7-480C-4DC5-AC5E-675296D5D58E}" srcId="{213E5021-8059-41C7-911B-6EC3B70D69B1}" destId="{88858978-BACC-4B1B-AD1C-C678101EC2EF}" srcOrd="1" destOrd="0" parTransId="{4492D760-14EC-4C0B-A340-D7778CBCF8A0}" sibTransId="{1AD728FE-FA69-4FD9-A2C3-4DA64C6F5777}"/>
    <dgm:cxn modelId="{7962F3D4-FA2F-45AE-83B2-63833B07B5D7}" type="presOf" srcId="{213E5021-8059-41C7-911B-6EC3B70D69B1}" destId="{2104D16D-D1CE-4CFD-A9F6-569F1055203E}" srcOrd="0" destOrd="0" presId="urn:microsoft.com/office/officeart/2016/7/layout/RepeatingBendingProcessNew"/>
    <dgm:cxn modelId="{E8EEF83E-C45F-482B-A9CB-EF993C109FFC}" type="presParOf" srcId="{2104D16D-D1CE-4CFD-A9F6-569F1055203E}" destId="{981DAC44-E127-4914-A8E5-C6D078CDC349}" srcOrd="0" destOrd="0" presId="urn:microsoft.com/office/officeart/2016/7/layout/RepeatingBendingProcessNew"/>
    <dgm:cxn modelId="{501F29D5-E904-426B-96E5-E4F70DC1AC7A}" type="presParOf" srcId="{2104D16D-D1CE-4CFD-A9F6-569F1055203E}" destId="{C41CAA3B-A807-4065-B5C8-CA0761C47BA9}" srcOrd="1" destOrd="0" presId="urn:microsoft.com/office/officeart/2016/7/layout/RepeatingBendingProcessNew"/>
    <dgm:cxn modelId="{6AE9690A-1C7A-4510-A9EE-2E81E6AC38B9}" type="presParOf" srcId="{C41CAA3B-A807-4065-B5C8-CA0761C47BA9}" destId="{2275941A-9B67-4917-8EF0-5CE36867B5A8}" srcOrd="0" destOrd="0" presId="urn:microsoft.com/office/officeart/2016/7/layout/RepeatingBendingProcessNew"/>
    <dgm:cxn modelId="{C31BCFC6-6F9B-4CA9-A3C7-B503332F2C0E}" type="presParOf" srcId="{2104D16D-D1CE-4CFD-A9F6-569F1055203E}" destId="{0F9C4CEB-E320-48C7-9121-EAA2757B7B41}" srcOrd="2"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4110F2D-C4B8-4CE0-B8EA-A2B4A46CA7D3}" type="doc">
      <dgm:prSet loTypeId="urn:microsoft.com/office/officeart/2005/8/layout/hierarchy3" loCatId="hierarchy" qsTypeId="urn:microsoft.com/office/officeart/2005/8/quickstyle/simple1" qsCatId="simple" csTypeId="urn:microsoft.com/office/officeart/2005/8/colors/accent1_2" csCatId="accent1"/>
      <dgm:spPr/>
      <dgm:t>
        <a:bodyPr/>
        <a:lstStyle/>
        <a:p>
          <a:endParaRPr lang="en-US"/>
        </a:p>
      </dgm:t>
    </dgm:pt>
    <dgm:pt modelId="{05552C3A-E74A-4355-B2B0-1EBDCB7C20B5}">
      <dgm:prSet/>
      <dgm:spPr/>
      <dgm:t>
        <a:bodyPr/>
        <a:lstStyle/>
        <a:p>
          <a:r>
            <a:rPr kumimoji="1" lang="en-GB"/>
            <a:t>Together</a:t>
          </a:r>
          <a:endParaRPr lang="en-US"/>
        </a:p>
      </dgm:t>
    </dgm:pt>
    <dgm:pt modelId="{A06222B2-2EDE-4953-92C8-8EC97A69C9DC}" type="parTrans" cxnId="{6959DFA5-4E5F-44CA-B9A3-C5931B6FF237}">
      <dgm:prSet/>
      <dgm:spPr/>
      <dgm:t>
        <a:bodyPr/>
        <a:lstStyle/>
        <a:p>
          <a:endParaRPr lang="en-US"/>
        </a:p>
      </dgm:t>
    </dgm:pt>
    <dgm:pt modelId="{AC37BAD0-CFD0-4803-BCDB-23382C602AA7}" type="sibTrans" cxnId="{6959DFA5-4E5F-44CA-B9A3-C5931B6FF237}">
      <dgm:prSet/>
      <dgm:spPr/>
      <dgm:t>
        <a:bodyPr/>
        <a:lstStyle/>
        <a:p>
          <a:endParaRPr lang="en-US"/>
        </a:p>
      </dgm:t>
    </dgm:pt>
    <dgm:pt modelId="{B691E9FF-7CCF-468B-B172-71D40D1C5561}">
      <dgm:prSet/>
      <dgm:spPr/>
      <dgm:t>
        <a:bodyPr/>
        <a:lstStyle/>
        <a:p>
          <a:r>
            <a:rPr kumimoji="1" lang="en-GB"/>
            <a:t>Everyone</a:t>
          </a:r>
          <a:endParaRPr lang="en-US"/>
        </a:p>
      </dgm:t>
    </dgm:pt>
    <dgm:pt modelId="{A034CE18-0701-447A-A0E9-DEC49AF2E9BF}" type="parTrans" cxnId="{1F78C247-3E22-4E57-947A-6BDC6019F761}">
      <dgm:prSet/>
      <dgm:spPr/>
      <dgm:t>
        <a:bodyPr/>
        <a:lstStyle/>
        <a:p>
          <a:endParaRPr lang="en-US"/>
        </a:p>
      </dgm:t>
    </dgm:pt>
    <dgm:pt modelId="{B7A167A0-BBA5-4F84-A748-98F7C277DED4}" type="sibTrans" cxnId="{1F78C247-3E22-4E57-947A-6BDC6019F761}">
      <dgm:prSet/>
      <dgm:spPr/>
      <dgm:t>
        <a:bodyPr/>
        <a:lstStyle/>
        <a:p>
          <a:endParaRPr lang="en-US"/>
        </a:p>
      </dgm:t>
    </dgm:pt>
    <dgm:pt modelId="{5B1751F4-0A73-4826-A9B1-FFE30B5A5F4B}">
      <dgm:prSet/>
      <dgm:spPr/>
      <dgm:t>
        <a:bodyPr/>
        <a:lstStyle/>
        <a:p>
          <a:r>
            <a:rPr kumimoji="1" lang="en-GB"/>
            <a:t>Achieves</a:t>
          </a:r>
          <a:endParaRPr lang="en-US"/>
        </a:p>
      </dgm:t>
    </dgm:pt>
    <dgm:pt modelId="{8C1C735E-3070-4FED-8EC4-91313453928F}" type="parTrans" cxnId="{1388623F-FADF-4D1C-8E7A-1361A9FD2699}">
      <dgm:prSet/>
      <dgm:spPr/>
      <dgm:t>
        <a:bodyPr/>
        <a:lstStyle/>
        <a:p>
          <a:endParaRPr lang="en-US"/>
        </a:p>
      </dgm:t>
    </dgm:pt>
    <dgm:pt modelId="{83568164-D030-4D46-97F9-4E86C9BE0F5C}" type="sibTrans" cxnId="{1388623F-FADF-4D1C-8E7A-1361A9FD2699}">
      <dgm:prSet/>
      <dgm:spPr/>
      <dgm:t>
        <a:bodyPr/>
        <a:lstStyle/>
        <a:p>
          <a:endParaRPr lang="en-US"/>
        </a:p>
      </dgm:t>
    </dgm:pt>
    <dgm:pt modelId="{6F3FB54A-4796-45B5-B96C-84B117206192}">
      <dgm:prSet/>
      <dgm:spPr/>
      <dgm:t>
        <a:bodyPr/>
        <a:lstStyle/>
        <a:p>
          <a:r>
            <a:rPr kumimoji="1" lang="en-GB"/>
            <a:t>More</a:t>
          </a:r>
          <a:endParaRPr lang="en-US"/>
        </a:p>
      </dgm:t>
    </dgm:pt>
    <dgm:pt modelId="{D7D8E90F-3140-4CF9-842C-B98B33F33F54}" type="parTrans" cxnId="{C4D53CEC-15E6-4C1E-AD15-96218784FDAE}">
      <dgm:prSet/>
      <dgm:spPr/>
      <dgm:t>
        <a:bodyPr/>
        <a:lstStyle/>
        <a:p>
          <a:endParaRPr lang="en-US"/>
        </a:p>
      </dgm:t>
    </dgm:pt>
    <dgm:pt modelId="{B0A78F84-AE1A-4027-8841-B7DFD5709C1E}" type="sibTrans" cxnId="{C4D53CEC-15E6-4C1E-AD15-96218784FDAE}">
      <dgm:prSet/>
      <dgm:spPr/>
      <dgm:t>
        <a:bodyPr/>
        <a:lstStyle/>
        <a:p>
          <a:endParaRPr lang="en-US"/>
        </a:p>
      </dgm:t>
    </dgm:pt>
    <dgm:pt modelId="{51CD50A8-F6C6-4C14-A244-B1DAA3E21D33}" type="pres">
      <dgm:prSet presAssocID="{34110F2D-C4B8-4CE0-B8EA-A2B4A46CA7D3}" presName="diagram" presStyleCnt="0">
        <dgm:presLayoutVars>
          <dgm:chPref val="1"/>
          <dgm:dir/>
          <dgm:animOne val="branch"/>
          <dgm:animLvl val="lvl"/>
          <dgm:resizeHandles/>
        </dgm:presLayoutVars>
      </dgm:prSet>
      <dgm:spPr/>
    </dgm:pt>
    <dgm:pt modelId="{22F99077-A4F6-46E3-8C52-5B9DB2666DD7}" type="pres">
      <dgm:prSet presAssocID="{05552C3A-E74A-4355-B2B0-1EBDCB7C20B5}" presName="root" presStyleCnt="0"/>
      <dgm:spPr/>
    </dgm:pt>
    <dgm:pt modelId="{82B6A7CF-DAC8-488E-9099-C8DC6716C379}" type="pres">
      <dgm:prSet presAssocID="{05552C3A-E74A-4355-B2B0-1EBDCB7C20B5}" presName="rootComposite" presStyleCnt="0"/>
      <dgm:spPr/>
    </dgm:pt>
    <dgm:pt modelId="{BAFD147C-C6FB-4326-8D7A-B5EA7C7D55CF}" type="pres">
      <dgm:prSet presAssocID="{05552C3A-E74A-4355-B2B0-1EBDCB7C20B5}" presName="rootText" presStyleLbl="node1" presStyleIdx="0" presStyleCnt="4"/>
      <dgm:spPr/>
    </dgm:pt>
    <dgm:pt modelId="{8C6B76D3-BA13-431C-BBFF-A4742581D7D8}" type="pres">
      <dgm:prSet presAssocID="{05552C3A-E74A-4355-B2B0-1EBDCB7C20B5}" presName="rootConnector" presStyleLbl="node1" presStyleIdx="0" presStyleCnt="4"/>
      <dgm:spPr/>
    </dgm:pt>
    <dgm:pt modelId="{C298C61E-634E-43CD-A07D-73139AA12B2B}" type="pres">
      <dgm:prSet presAssocID="{05552C3A-E74A-4355-B2B0-1EBDCB7C20B5}" presName="childShape" presStyleCnt="0"/>
      <dgm:spPr/>
    </dgm:pt>
    <dgm:pt modelId="{37961250-CB17-4079-9C2A-D02EAA9B6CFC}" type="pres">
      <dgm:prSet presAssocID="{B691E9FF-7CCF-468B-B172-71D40D1C5561}" presName="root" presStyleCnt="0"/>
      <dgm:spPr/>
    </dgm:pt>
    <dgm:pt modelId="{B6DAC09F-8280-40C3-9D2A-DF429AD710BC}" type="pres">
      <dgm:prSet presAssocID="{B691E9FF-7CCF-468B-B172-71D40D1C5561}" presName="rootComposite" presStyleCnt="0"/>
      <dgm:spPr/>
    </dgm:pt>
    <dgm:pt modelId="{9107F692-0D58-49AD-9D40-06FCF3441D9C}" type="pres">
      <dgm:prSet presAssocID="{B691E9FF-7CCF-468B-B172-71D40D1C5561}" presName="rootText" presStyleLbl="node1" presStyleIdx="1" presStyleCnt="4"/>
      <dgm:spPr/>
    </dgm:pt>
    <dgm:pt modelId="{2B819EA4-5A15-45FB-B737-CE37C51BD019}" type="pres">
      <dgm:prSet presAssocID="{B691E9FF-7CCF-468B-B172-71D40D1C5561}" presName="rootConnector" presStyleLbl="node1" presStyleIdx="1" presStyleCnt="4"/>
      <dgm:spPr/>
    </dgm:pt>
    <dgm:pt modelId="{1C5FE64C-E5A0-4DAC-844B-DE6AB25AD5A5}" type="pres">
      <dgm:prSet presAssocID="{B691E9FF-7CCF-468B-B172-71D40D1C5561}" presName="childShape" presStyleCnt="0"/>
      <dgm:spPr/>
    </dgm:pt>
    <dgm:pt modelId="{3811BD4B-AB9D-4D01-9572-EA5AA3A886F9}" type="pres">
      <dgm:prSet presAssocID="{5B1751F4-0A73-4826-A9B1-FFE30B5A5F4B}" presName="root" presStyleCnt="0"/>
      <dgm:spPr/>
    </dgm:pt>
    <dgm:pt modelId="{6CA00179-CDB9-49C5-B0D2-743A31030C1F}" type="pres">
      <dgm:prSet presAssocID="{5B1751F4-0A73-4826-A9B1-FFE30B5A5F4B}" presName="rootComposite" presStyleCnt="0"/>
      <dgm:spPr/>
    </dgm:pt>
    <dgm:pt modelId="{D60BEE16-0AD1-4B82-9586-3233445CCE90}" type="pres">
      <dgm:prSet presAssocID="{5B1751F4-0A73-4826-A9B1-FFE30B5A5F4B}" presName="rootText" presStyleLbl="node1" presStyleIdx="2" presStyleCnt="4"/>
      <dgm:spPr/>
    </dgm:pt>
    <dgm:pt modelId="{3E00BBFC-E74D-44E7-826C-40A0694E0181}" type="pres">
      <dgm:prSet presAssocID="{5B1751F4-0A73-4826-A9B1-FFE30B5A5F4B}" presName="rootConnector" presStyleLbl="node1" presStyleIdx="2" presStyleCnt="4"/>
      <dgm:spPr/>
    </dgm:pt>
    <dgm:pt modelId="{9F79BA21-9005-4F10-A4D8-547E134E5BBD}" type="pres">
      <dgm:prSet presAssocID="{5B1751F4-0A73-4826-A9B1-FFE30B5A5F4B}" presName="childShape" presStyleCnt="0"/>
      <dgm:spPr/>
    </dgm:pt>
    <dgm:pt modelId="{19BBEA0F-16C6-4021-B4BF-CEEDD35EE298}" type="pres">
      <dgm:prSet presAssocID="{6F3FB54A-4796-45B5-B96C-84B117206192}" presName="root" presStyleCnt="0"/>
      <dgm:spPr/>
    </dgm:pt>
    <dgm:pt modelId="{D861246A-FB79-4F8B-9696-50832C07DA68}" type="pres">
      <dgm:prSet presAssocID="{6F3FB54A-4796-45B5-B96C-84B117206192}" presName="rootComposite" presStyleCnt="0"/>
      <dgm:spPr/>
    </dgm:pt>
    <dgm:pt modelId="{4EF968F1-776A-4C8C-A6D6-8DD403BA499D}" type="pres">
      <dgm:prSet presAssocID="{6F3FB54A-4796-45B5-B96C-84B117206192}" presName="rootText" presStyleLbl="node1" presStyleIdx="3" presStyleCnt="4"/>
      <dgm:spPr/>
    </dgm:pt>
    <dgm:pt modelId="{BA406512-8136-44C8-A53D-7A1A6A81B483}" type="pres">
      <dgm:prSet presAssocID="{6F3FB54A-4796-45B5-B96C-84B117206192}" presName="rootConnector" presStyleLbl="node1" presStyleIdx="3" presStyleCnt="4"/>
      <dgm:spPr/>
    </dgm:pt>
    <dgm:pt modelId="{A077F28D-8FF4-48F7-87A3-B3CDFC1D9BA6}" type="pres">
      <dgm:prSet presAssocID="{6F3FB54A-4796-45B5-B96C-84B117206192}" presName="childShape" presStyleCnt="0"/>
      <dgm:spPr/>
    </dgm:pt>
  </dgm:ptLst>
  <dgm:cxnLst>
    <dgm:cxn modelId="{1CD1B607-E45E-4DD4-BFA9-AAF464BD34FD}" type="presOf" srcId="{05552C3A-E74A-4355-B2B0-1EBDCB7C20B5}" destId="{BAFD147C-C6FB-4326-8D7A-B5EA7C7D55CF}" srcOrd="0" destOrd="0" presId="urn:microsoft.com/office/officeart/2005/8/layout/hierarchy3"/>
    <dgm:cxn modelId="{BBEAB00D-1447-4934-A9EA-850F4FD2550A}" type="presOf" srcId="{B691E9FF-7CCF-468B-B172-71D40D1C5561}" destId="{9107F692-0D58-49AD-9D40-06FCF3441D9C}" srcOrd="0" destOrd="0" presId="urn:microsoft.com/office/officeart/2005/8/layout/hierarchy3"/>
    <dgm:cxn modelId="{A15ADE28-FD93-4DAC-8EB4-7588A99D14FC}" type="presOf" srcId="{5B1751F4-0A73-4826-A9B1-FFE30B5A5F4B}" destId="{D60BEE16-0AD1-4B82-9586-3233445CCE90}" srcOrd="0" destOrd="0" presId="urn:microsoft.com/office/officeart/2005/8/layout/hierarchy3"/>
    <dgm:cxn modelId="{5294ED2F-F7A5-4F8C-A4CC-013D9153CB36}" type="presOf" srcId="{6F3FB54A-4796-45B5-B96C-84B117206192}" destId="{BA406512-8136-44C8-A53D-7A1A6A81B483}" srcOrd="1" destOrd="0" presId="urn:microsoft.com/office/officeart/2005/8/layout/hierarchy3"/>
    <dgm:cxn modelId="{1388623F-FADF-4D1C-8E7A-1361A9FD2699}" srcId="{34110F2D-C4B8-4CE0-B8EA-A2B4A46CA7D3}" destId="{5B1751F4-0A73-4826-A9B1-FFE30B5A5F4B}" srcOrd="2" destOrd="0" parTransId="{8C1C735E-3070-4FED-8EC4-91313453928F}" sibTransId="{83568164-D030-4D46-97F9-4E86C9BE0F5C}"/>
    <dgm:cxn modelId="{2942B461-9C1F-43A5-A31F-B31F858AFD4D}" type="presOf" srcId="{5B1751F4-0A73-4826-A9B1-FFE30B5A5F4B}" destId="{3E00BBFC-E74D-44E7-826C-40A0694E0181}" srcOrd="1" destOrd="0" presId="urn:microsoft.com/office/officeart/2005/8/layout/hierarchy3"/>
    <dgm:cxn modelId="{AE270B42-AF96-46CC-86C7-CA6D3F7A207A}" type="presOf" srcId="{6F3FB54A-4796-45B5-B96C-84B117206192}" destId="{4EF968F1-776A-4C8C-A6D6-8DD403BA499D}" srcOrd="0" destOrd="0" presId="urn:microsoft.com/office/officeart/2005/8/layout/hierarchy3"/>
    <dgm:cxn modelId="{8BDE7866-ACA4-4CCD-A2BF-075B0DF98D2D}" type="presOf" srcId="{05552C3A-E74A-4355-B2B0-1EBDCB7C20B5}" destId="{8C6B76D3-BA13-431C-BBFF-A4742581D7D8}" srcOrd="1" destOrd="0" presId="urn:microsoft.com/office/officeart/2005/8/layout/hierarchy3"/>
    <dgm:cxn modelId="{1F78C247-3E22-4E57-947A-6BDC6019F761}" srcId="{34110F2D-C4B8-4CE0-B8EA-A2B4A46CA7D3}" destId="{B691E9FF-7CCF-468B-B172-71D40D1C5561}" srcOrd="1" destOrd="0" parTransId="{A034CE18-0701-447A-A0E9-DEC49AF2E9BF}" sibTransId="{B7A167A0-BBA5-4F84-A748-98F7C277DED4}"/>
    <dgm:cxn modelId="{6959DFA5-4E5F-44CA-B9A3-C5931B6FF237}" srcId="{34110F2D-C4B8-4CE0-B8EA-A2B4A46CA7D3}" destId="{05552C3A-E74A-4355-B2B0-1EBDCB7C20B5}" srcOrd="0" destOrd="0" parTransId="{A06222B2-2EDE-4953-92C8-8EC97A69C9DC}" sibTransId="{AC37BAD0-CFD0-4803-BCDB-23382C602AA7}"/>
    <dgm:cxn modelId="{68DFFAB9-8206-41C0-9B57-184E45861EB9}" type="presOf" srcId="{34110F2D-C4B8-4CE0-B8EA-A2B4A46CA7D3}" destId="{51CD50A8-F6C6-4C14-A244-B1DAA3E21D33}" srcOrd="0" destOrd="0" presId="urn:microsoft.com/office/officeart/2005/8/layout/hierarchy3"/>
    <dgm:cxn modelId="{008BACD5-6501-43E9-B43A-27D206CA2C6C}" type="presOf" srcId="{B691E9FF-7CCF-468B-B172-71D40D1C5561}" destId="{2B819EA4-5A15-45FB-B737-CE37C51BD019}" srcOrd="1" destOrd="0" presId="urn:microsoft.com/office/officeart/2005/8/layout/hierarchy3"/>
    <dgm:cxn modelId="{C4D53CEC-15E6-4C1E-AD15-96218784FDAE}" srcId="{34110F2D-C4B8-4CE0-B8EA-A2B4A46CA7D3}" destId="{6F3FB54A-4796-45B5-B96C-84B117206192}" srcOrd="3" destOrd="0" parTransId="{D7D8E90F-3140-4CF9-842C-B98B33F33F54}" sibTransId="{B0A78F84-AE1A-4027-8841-B7DFD5709C1E}"/>
    <dgm:cxn modelId="{F65030AD-31C2-4917-BCA1-EBF0C9963A1D}" type="presParOf" srcId="{51CD50A8-F6C6-4C14-A244-B1DAA3E21D33}" destId="{22F99077-A4F6-46E3-8C52-5B9DB2666DD7}" srcOrd="0" destOrd="0" presId="urn:microsoft.com/office/officeart/2005/8/layout/hierarchy3"/>
    <dgm:cxn modelId="{78DF3AC2-A9B6-45E1-B849-3C3917C8A09B}" type="presParOf" srcId="{22F99077-A4F6-46E3-8C52-5B9DB2666DD7}" destId="{82B6A7CF-DAC8-488E-9099-C8DC6716C379}" srcOrd="0" destOrd="0" presId="urn:microsoft.com/office/officeart/2005/8/layout/hierarchy3"/>
    <dgm:cxn modelId="{80E855EC-3016-402D-9DE2-7E4D1E56A463}" type="presParOf" srcId="{82B6A7CF-DAC8-488E-9099-C8DC6716C379}" destId="{BAFD147C-C6FB-4326-8D7A-B5EA7C7D55CF}" srcOrd="0" destOrd="0" presId="urn:microsoft.com/office/officeart/2005/8/layout/hierarchy3"/>
    <dgm:cxn modelId="{26E679C0-8694-4E57-8705-B32488E944E4}" type="presParOf" srcId="{82B6A7CF-DAC8-488E-9099-C8DC6716C379}" destId="{8C6B76D3-BA13-431C-BBFF-A4742581D7D8}" srcOrd="1" destOrd="0" presId="urn:microsoft.com/office/officeart/2005/8/layout/hierarchy3"/>
    <dgm:cxn modelId="{0B5012E3-2BDD-4F25-B61F-91112382D650}" type="presParOf" srcId="{22F99077-A4F6-46E3-8C52-5B9DB2666DD7}" destId="{C298C61E-634E-43CD-A07D-73139AA12B2B}" srcOrd="1" destOrd="0" presId="urn:microsoft.com/office/officeart/2005/8/layout/hierarchy3"/>
    <dgm:cxn modelId="{F2FFBAF7-81BE-423F-81E0-584EBBF2C142}" type="presParOf" srcId="{51CD50A8-F6C6-4C14-A244-B1DAA3E21D33}" destId="{37961250-CB17-4079-9C2A-D02EAA9B6CFC}" srcOrd="1" destOrd="0" presId="urn:microsoft.com/office/officeart/2005/8/layout/hierarchy3"/>
    <dgm:cxn modelId="{CF9C42CD-E397-4EA2-B1AC-C45DEA89A515}" type="presParOf" srcId="{37961250-CB17-4079-9C2A-D02EAA9B6CFC}" destId="{B6DAC09F-8280-40C3-9D2A-DF429AD710BC}" srcOrd="0" destOrd="0" presId="urn:microsoft.com/office/officeart/2005/8/layout/hierarchy3"/>
    <dgm:cxn modelId="{8D82A1D0-47D2-4D12-9779-C3A9DB9F94A5}" type="presParOf" srcId="{B6DAC09F-8280-40C3-9D2A-DF429AD710BC}" destId="{9107F692-0D58-49AD-9D40-06FCF3441D9C}" srcOrd="0" destOrd="0" presId="urn:microsoft.com/office/officeart/2005/8/layout/hierarchy3"/>
    <dgm:cxn modelId="{8F5B2957-15A0-4F8D-BD5E-6A486E2303A5}" type="presParOf" srcId="{B6DAC09F-8280-40C3-9D2A-DF429AD710BC}" destId="{2B819EA4-5A15-45FB-B737-CE37C51BD019}" srcOrd="1" destOrd="0" presId="urn:microsoft.com/office/officeart/2005/8/layout/hierarchy3"/>
    <dgm:cxn modelId="{83E6C3C8-FF7B-4D07-A624-C4DEF06A416D}" type="presParOf" srcId="{37961250-CB17-4079-9C2A-D02EAA9B6CFC}" destId="{1C5FE64C-E5A0-4DAC-844B-DE6AB25AD5A5}" srcOrd="1" destOrd="0" presId="urn:microsoft.com/office/officeart/2005/8/layout/hierarchy3"/>
    <dgm:cxn modelId="{951E93DF-02A5-4A49-806A-384F0F478DE7}" type="presParOf" srcId="{51CD50A8-F6C6-4C14-A244-B1DAA3E21D33}" destId="{3811BD4B-AB9D-4D01-9572-EA5AA3A886F9}" srcOrd="2" destOrd="0" presId="urn:microsoft.com/office/officeart/2005/8/layout/hierarchy3"/>
    <dgm:cxn modelId="{0BB73EC1-7507-46B8-860E-256D33C063E6}" type="presParOf" srcId="{3811BD4B-AB9D-4D01-9572-EA5AA3A886F9}" destId="{6CA00179-CDB9-49C5-B0D2-743A31030C1F}" srcOrd="0" destOrd="0" presId="urn:microsoft.com/office/officeart/2005/8/layout/hierarchy3"/>
    <dgm:cxn modelId="{F9A4B004-3E05-4C46-91F1-FCFCD278F48C}" type="presParOf" srcId="{6CA00179-CDB9-49C5-B0D2-743A31030C1F}" destId="{D60BEE16-0AD1-4B82-9586-3233445CCE90}" srcOrd="0" destOrd="0" presId="urn:microsoft.com/office/officeart/2005/8/layout/hierarchy3"/>
    <dgm:cxn modelId="{3BC58E46-3416-4648-9CC2-E18AE4EFB8E0}" type="presParOf" srcId="{6CA00179-CDB9-49C5-B0D2-743A31030C1F}" destId="{3E00BBFC-E74D-44E7-826C-40A0694E0181}" srcOrd="1" destOrd="0" presId="urn:microsoft.com/office/officeart/2005/8/layout/hierarchy3"/>
    <dgm:cxn modelId="{FDECC999-A956-4055-9BC4-8136452A1A74}" type="presParOf" srcId="{3811BD4B-AB9D-4D01-9572-EA5AA3A886F9}" destId="{9F79BA21-9005-4F10-A4D8-547E134E5BBD}" srcOrd="1" destOrd="0" presId="urn:microsoft.com/office/officeart/2005/8/layout/hierarchy3"/>
    <dgm:cxn modelId="{6BC4DD3B-5579-4616-AEAE-DEBE3D8EBEC7}" type="presParOf" srcId="{51CD50A8-F6C6-4C14-A244-B1DAA3E21D33}" destId="{19BBEA0F-16C6-4021-B4BF-CEEDD35EE298}" srcOrd="3" destOrd="0" presId="urn:microsoft.com/office/officeart/2005/8/layout/hierarchy3"/>
    <dgm:cxn modelId="{80E4D89C-BF2B-49FA-A632-04DC1033D630}" type="presParOf" srcId="{19BBEA0F-16C6-4021-B4BF-CEEDD35EE298}" destId="{D861246A-FB79-4F8B-9696-50832C07DA68}" srcOrd="0" destOrd="0" presId="urn:microsoft.com/office/officeart/2005/8/layout/hierarchy3"/>
    <dgm:cxn modelId="{FB0C5DD8-4061-4354-B9FF-B2F2DBD3BCA8}" type="presParOf" srcId="{D861246A-FB79-4F8B-9696-50832C07DA68}" destId="{4EF968F1-776A-4C8C-A6D6-8DD403BA499D}" srcOrd="0" destOrd="0" presId="urn:microsoft.com/office/officeart/2005/8/layout/hierarchy3"/>
    <dgm:cxn modelId="{F69037B0-3EC7-40FF-8E88-CE10BAB4FE2A}" type="presParOf" srcId="{D861246A-FB79-4F8B-9696-50832C07DA68}" destId="{BA406512-8136-44C8-A53D-7A1A6A81B483}" srcOrd="1" destOrd="0" presId="urn:microsoft.com/office/officeart/2005/8/layout/hierarchy3"/>
    <dgm:cxn modelId="{31ACB28A-2316-4C67-9E7C-91BC2939B740}" type="presParOf" srcId="{19BBEA0F-16C6-4021-B4BF-CEEDD35EE298}" destId="{A077F28D-8FF4-48F7-87A3-B3CDFC1D9BA6}"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374A0F3-6EF8-4FFF-B9B2-21B6DB976B12}" type="doc">
      <dgm:prSet loTypeId="urn:microsoft.com/office/officeart/2005/8/layout/cycle5" loCatId="cycle" qsTypeId="urn:microsoft.com/office/officeart/2005/8/quickstyle/simple1" qsCatId="simple" csTypeId="urn:microsoft.com/office/officeart/2005/8/colors/accent1_2" csCatId="accent1"/>
      <dgm:spPr/>
      <dgm:t>
        <a:bodyPr/>
        <a:lstStyle/>
        <a:p>
          <a:endParaRPr lang="en-US"/>
        </a:p>
      </dgm:t>
    </dgm:pt>
    <dgm:pt modelId="{F73316B3-35FF-4F18-A8D2-C4A7BEC5F9AC}">
      <dgm:prSet/>
      <dgm:spPr/>
      <dgm:t>
        <a:bodyPr/>
        <a:lstStyle/>
        <a:p>
          <a:r>
            <a:rPr lang="en-GB"/>
            <a:t>Communication</a:t>
          </a:r>
          <a:endParaRPr lang="en-US"/>
        </a:p>
      </dgm:t>
    </dgm:pt>
    <dgm:pt modelId="{55300E80-F339-438D-BE11-5889F66656DF}" type="parTrans" cxnId="{58369641-A309-4856-9733-10AD95505D89}">
      <dgm:prSet/>
      <dgm:spPr/>
      <dgm:t>
        <a:bodyPr/>
        <a:lstStyle/>
        <a:p>
          <a:endParaRPr lang="en-US"/>
        </a:p>
      </dgm:t>
    </dgm:pt>
    <dgm:pt modelId="{1956EF11-B4C1-4005-A868-D2FACB73C215}" type="sibTrans" cxnId="{58369641-A309-4856-9733-10AD95505D89}">
      <dgm:prSet/>
      <dgm:spPr/>
      <dgm:t>
        <a:bodyPr/>
        <a:lstStyle/>
        <a:p>
          <a:endParaRPr lang="en-US"/>
        </a:p>
      </dgm:t>
    </dgm:pt>
    <dgm:pt modelId="{87CF10C7-4FB0-47A0-8026-AE3B329F148E}">
      <dgm:prSet/>
      <dgm:spPr/>
      <dgm:t>
        <a:bodyPr/>
        <a:lstStyle/>
        <a:p>
          <a:r>
            <a:rPr lang="en-GB"/>
            <a:t>Problem solving </a:t>
          </a:r>
          <a:endParaRPr lang="en-US"/>
        </a:p>
      </dgm:t>
    </dgm:pt>
    <dgm:pt modelId="{B24BC068-3D61-46BE-888D-2397E2E8F8F3}" type="parTrans" cxnId="{6D49ACED-664B-494F-A838-5836ABEE8BAA}">
      <dgm:prSet/>
      <dgm:spPr/>
      <dgm:t>
        <a:bodyPr/>
        <a:lstStyle/>
        <a:p>
          <a:endParaRPr lang="en-US"/>
        </a:p>
      </dgm:t>
    </dgm:pt>
    <dgm:pt modelId="{83ACB7ED-5C00-4C3C-AD1A-D631DF68FC1E}" type="sibTrans" cxnId="{6D49ACED-664B-494F-A838-5836ABEE8BAA}">
      <dgm:prSet/>
      <dgm:spPr/>
      <dgm:t>
        <a:bodyPr/>
        <a:lstStyle/>
        <a:p>
          <a:endParaRPr lang="en-US"/>
        </a:p>
      </dgm:t>
    </dgm:pt>
    <dgm:pt modelId="{24033806-236D-47B7-999B-56D9644C9EF9}">
      <dgm:prSet/>
      <dgm:spPr/>
      <dgm:t>
        <a:bodyPr/>
        <a:lstStyle/>
        <a:p>
          <a:r>
            <a:rPr lang="en-GB"/>
            <a:t>Negotiation </a:t>
          </a:r>
          <a:endParaRPr lang="en-US"/>
        </a:p>
      </dgm:t>
    </dgm:pt>
    <dgm:pt modelId="{B0565EFC-A794-456C-859C-A829E6457062}" type="parTrans" cxnId="{6DFD4326-C05F-4A30-8C44-1FAE70AA840A}">
      <dgm:prSet/>
      <dgm:spPr/>
      <dgm:t>
        <a:bodyPr/>
        <a:lstStyle/>
        <a:p>
          <a:endParaRPr lang="en-US"/>
        </a:p>
      </dgm:t>
    </dgm:pt>
    <dgm:pt modelId="{A6DACF71-58BE-4C84-B4A5-086445E3EDAA}" type="sibTrans" cxnId="{6DFD4326-C05F-4A30-8C44-1FAE70AA840A}">
      <dgm:prSet/>
      <dgm:spPr/>
      <dgm:t>
        <a:bodyPr/>
        <a:lstStyle/>
        <a:p>
          <a:endParaRPr lang="en-US"/>
        </a:p>
      </dgm:t>
    </dgm:pt>
    <dgm:pt modelId="{0C560BF4-89E6-4047-A9FB-129B77E71CB2}">
      <dgm:prSet/>
      <dgm:spPr/>
      <dgm:t>
        <a:bodyPr/>
        <a:lstStyle/>
        <a:p>
          <a:r>
            <a:rPr lang="en-GB"/>
            <a:t>Trust</a:t>
          </a:r>
          <a:endParaRPr lang="en-US"/>
        </a:p>
      </dgm:t>
    </dgm:pt>
    <dgm:pt modelId="{DC1FBB93-EC71-484E-884E-01AE47EB72F6}" type="parTrans" cxnId="{2112B30D-7F7D-445F-B104-26E53014440D}">
      <dgm:prSet/>
      <dgm:spPr/>
      <dgm:t>
        <a:bodyPr/>
        <a:lstStyle/>
        <a:p>
          <a:endParaRPr lang="en-US"/>
        </a:p>
      </dgm:t>
    </dgm:pt>
    <dgm:pt modelId="{A43E05C8-E4CC-4E0F-A68A-94D4F6319F57}" type="sibTrans" cxnId="{2112B30D-7F7D-445F-B104-26E53014440D}">
      <dgm:prSet/>
      <dgm:spPr/>
      <dgm:t>
        <a:bodyPr/>
        <a:lstStyle/>
        <a:p>
          <a:endParaRPr lang="en-US"/>
        </a:p>
      </dgm:t>
    </dgm:pt>
    <dgm:pt modelId="{38D08F77-25A5-4FFC-8834-FA54DD5720CA}">
      <dgm:prSet/>
      <dgm:spPr/>
      <dgm:t>
        <a:bodyPr/>
        <a:lstStyle/>
        <a:p>
          <a:r>
            <a:rPr lang="en-GB"/>
            <a:t>Other</a:t>
          </a:r>
          <a:endParaRPr lang="en-US"/>
        </a:p>
      </dgm:t>
    </dgm:pt>
    <dgm:pt modelId="{305F51C4-7FF1-4577-9DB9-FFD8716EAE90}" type="parTrans" cxnId="{22650923-2AA9-4FC0-B238-DDF5809C773A}">
      <dgm:prSet/>
      <dgm:spPr/>
      <dgm:t>
        <a:bodyPr/>
        <a:lstStyle/>
        <a:p>
          <a:endParaRPr lang="en-US"/>
        </a:p>
      </dgm:t>
    </dgm:pt>
    <dgm:pt modelId="{88579585-7BFB-4429-8373-07149B10683D}" type="sibTrans" cxnId="{22650923-2AA9-4FC0-B238-DDF5809C773A}">
      <dgm:prSet/>
      <dgm:spPr/>
      <dgm:t>
        <a:bodyPr/>
        <a:lstStyle/>
        <a:p>
          <a:endParaRPr lang="en-US"/>
        </a:p>
      </dgm:t>
    </dgm:pt>
    <dgm:pt modelId="{FC0530F4-60F8-4A83-BFB1-7183B2957C52}" type="pres">
      <dgm:prSet presAssocID="{5374A0F3-6EF8-4FFF-B9B2-21B6DB976B12}" presName="cycle" presStyleCnt="0">
        <dgm:presLayoutVars>
          <dgm:dir/>
          <dgm:resizeHandles val="exact"/>
        </dgm:presLayoutVars>
      </dgm:prSet>
      <dgm:spPr/>
    </dgm:pt>
    <dgm:pt modelId="{E336C40C-81D0-4DEC-BA5A-3FCEA3FF839D}" type="pres">
      <dgm:prSet presAssocID="{F73316B3-35FF-4F18-A8D2-C4A7BEC5F9AC}" presName="node" presStyleLbl="node1" presStyleIdx="0" presStyleCnt="5">
        <dgm:presLayoutVars>
          <dgm:bulletEnabled val="1"/>
        </dgm:presLayoutVars>
      </dgm:prSet>
      <dgm:spPr/>
    </dgm:pt>
    <dgm:pt modelId="{EF90392E-BE22-4490-9D02-FDBAEA5B7A16}" type="pres">
      <dgm:prSet presAssocID="{F73316B3-35FF-4F18-A8D2-C4A7BEC5F9AC}" presName="spNode" presStyleCnt="0"/>
      <dgm:spPr/>
    </dgm:pt>
    <dgm:pt modelId="{504416CD-447D-47CE-A399-736948EE267B}" type="pres">
      <dgm:prSet presAssocID="{1956EF11-B4C1-4005-A868-D2FACB73C215}" presName="sibTrans" presStyleLbl="sibTrans1D1" presStyleIdx="0" presStyleCnt="5"/>
      <dgm:spPr/>
    </dgm:pt>
    <dgm:pt modelId="{21E2358E-94D2-45E1-900E-6F1E4A898117}" type="pres">
      <dgm:prSet presAssocID="{87CF10C7-4FB0-47A0-8026-AE3B329F148E}" presName="node" presStyleLbl="node1" presStyleIdx="1" presStyleCnt="5">
        <dgm:presLayoutVars>
          <dgm:bulletEnabled val="1"/>
        </dgm:presLayoutVars>
      </dgm:prSet>
      <dgm:spPr/>
    </dgm:pt>
    <dgm:pt modelId="{32DB9CF2-9BCB-45B7-9478-89694CDC7D11}" type="pres">
      <dgm:prSet presAssocID="{87CF10C7-4FB0-47A0-8026-AE3B329F148E}" presName="spNode" presStyleCnt="0"/>
      <dgm:spPr/>
    </dgm:pt>
    <dgm:pt modelId="{FDCBF075-4D11-41D2-A9DD-BAAD121C36B6}" type="pres">
      <dgm:prSet presAssocID="{83ACB7ED-5C00-4C3C-AD1A-D631DF68FC1E}" presName="sibTrans" presStyleLbl="sibTrans1D1" presStyleIdx="1" presStyleCnt="5"/>
      <dgm:spPr/>
    </dgm:pt>
    <dgm:pt modelId="{B62526EE-1CE4-47AB-8844-0C758CF14ED8}" type="pres">
      <dgm:prSet presAssocID="{24033806-236D-47B7-999B-56D9644C9EF9}" presName="node" presStyleLbl="node1" presStyleIdx="2" presStyleCnt="5">
        <dgm:presLayoutVars>
          <dgm:bulletEnabled val="1"/>
        </dgm:presLayoutVars>
      </dgm:prSet>
      <dgm:spPr/>
    </dgm:pt>
    <dgm:pt modelId="{4FF4DE6F-28D3-44DD-A46F-C5D156D1DCD3}" type="pres">
      <dgm:prSet presAssocID="{24033806-236D-47B7-999B-56D9644C9EF9}" presName="spNode" presStyleCnt="0"/>
      <dgm:spPr/>
    </dgm:pt>
    <dgm:pt modelId="{7E2A55ED-B5C7-4E2C-A8C3-D6BB051D3ED4}" type="pres">
      <dgm:prSet presAssocID="{A6DACF71-58BE-4C84-B4A5-086445E3EDAA}" presName="sibTrans" presStyleLbl="sibTrans1D1" presStyleIdx="2" presStyleCnt="5"/>
      <dgm:spPr/>
    </dgm:pt>
    <dgm:pt modelId="{C4EF3DB0-3F2D-4EFB-8481-BD796A477AE3}" type="pres">
      <dgm:prSet presAssocID="{0C560BF4-89E6-4047-A9FB-129B77E71CB2}" presName="node" presStyleLbl="node1" presStyleIdx="3" presStyleCnt="5">
        <dgm:presLayoutVars>
          <dgm:bulletEnabled val="1"/>
        </dgm:presLayoutVars>
      </dgm:prSet>
      <dgm:spPr/>
    </dgm:pt>
    <dgm:pt modelId="{E124A0C8-F617-4233-8AA3-9655AC28B5B3}" type="pres">
      <dgm:prSet presAssocID="{0C560BF4-89E6-4047-A9FB-129B77E71CB2}" presName="spNode" presStyleCnt="0"/>
      <dgm:spPr/>
    </dgm:pt>
    <dgm:pt modelId="{ADF5AA67-8A4C-4FC5-B274-5915CA20648E}" type="pres">
      <dgm:prSet presAssocID="{A43E05C8-E4CC-4E0F-A68A-94D4F6319F57}" presName="sibTrans" presStyleLbl="sibTrans1D1" presStyleIdx="3" presStyleCnt="5"/>
      <dgm:spPr/>
    </dgm:pt>
    <dgm:pt modelId="{179CE0E1-D9B3-4CBA-8740-96CA97A90966}" type="pres">
      <dgm:prSet presAssocID="{38D08F77-25A5-4FFC-8834-FA54DD5720CA}" presName="node" presStyleLbl="node1" presStyleIdx="4" presStyleCnt="5">
        <dgm:presLayoutVars>
          <dgm:bulletEnabled val="1"/>
        </dgm:presLayoutVars>
      </dgm:prSet>
      <dgm:spPr/>
    </dgm:pt>
    <dgm:pt modelId="{457B86AE-CB22-4737-9225-422EC3F48FA9}" type="pres">
      <dgm:prSet presAssocID="{38D08F77-25A5-4FFC-8834-FA54DD5720CA}" presName="spNode" presStyleCnt="0"/>
      <dgm:spPr/>
    </dgm:pt>
    <dgm:pt modelId="{03B56BD0-229D-41E1-AB03-1C46D7A00898}" type="pres">
      <dgm:prSet presAssocID="{88579585-7BFB-4429-8373-07149B10683D}" presName="sibTrans" presStyleLbl="sibTrans1D1" presStyleIdx="4" presStyleCnt="5"/>
      <dgm:spPr/>
    </dgm:pt>
  </dgm:ptLst>
  <dgm:cxnLst>
    <dgm:cxn modelId="{2112B30D-7F7D-445F-B104-26E53014440D}" srcId="{5374A0F3-6EF8-4FFF-B9B2-21B6DB976B12}" destId="{0C560BF4-89E6-4047-A9FB-129B77E71CB2}" srcOrd="3" destOrd="0" parTransId="{DC1FBB93-EC71-484E-884E-01AE47EB72F6}" sibTransId="{A43E05C8-E4CC-4E0F-A68A-94D4F6319F57}"/>
    <dgm:cxn modelId="{571CA315-7DD7-474E-BB05-758F853D6535}" type="presOf" srcId="{A6DACF71-58BE-4C84-B4A5-086445E3EDAA}" destId="{7E2A55ED-B5C7-4E2C-A8C3-D6BB051D3ED4}" srcOrd="0" destOrd="0" presId="urn:microsoft.com/office/officeart/2005/8/layout/cycle5"/>
    <dgm:cxn modelId="{450AA421-AC68-4F57-9E41-644EE04E002B}" type="presOf" srcId="{F73316B3-35FF-4F18-A8D2-C4A7BEC5F9AC}" destId="{E336C40C-81D0-4DEC-BA5A-3FCEA3FF839D}" srcOrd="0" destOrd="0" presId="urn:microsoft.com/office/officeart/2005/8/layout/cycle5"/>
    <dgm:cxn modelId="{22650923-2AA9-4FC0-B238-DDF5809C773A}" srcId="{5374A0F3-6EF8-4FFF-B9B2-21B6DB976B12}" destId="{38D08F77-25A5-4FFC-8834-FA54DD5720CA}" srcOrd="4" destOrd="0" parTransId="{305F51C4-7FF1-4577-9DB9-FFD8716EAE90}" sibTransId="{88579585-7BFB-4429-8373-07149B10683D}"/>
    <dgm:cxn modelId="{6DFD4326-C05F-4A30-8C44-1FAE70AA840A}" srcId="{5374A0F3-6EF8-4FFF-B9B2-21B6DB976B12}" destId="{24033806-236D-47B7-999B-56D9644C9EF9}" srcOrd="2" destOrd="0" parTransId="{B0565EFC-A794-456C-859C-A829E6457062}" sibTransId="{A6DACF71-58BE-4C84-B4A5-086445E3EDAA}"/>
    <dgm:cxn modelId="{C0983936-B1F5-41DD-8409-F27980780A54}" type="presOf" srcId="{1956EF11-B4C1-4005-A868-D2FACB73C215}" destId="{504416CD-447D-47CE-A399-736948EE267B}" srcOrd="0" destOrd="0" presId="urn:microsoft.com/office/officeart/2005/8/layout/cycle5"/>
    <dgm:cxn modelId="{58369641-A309-4856-9733-10AD95505D89}" srcId="{5374A0F3-6EF8-4FFF-B9B2-21B6DB976B12}" destId="{F73316B3-35FF-4F18-A8D2-C4A7BEC5F9AC}" srcOrd="0" destOrd="0" parTransId="{55300E80-F339-438D-BE11-5889F66656DF}" sibTransId="{1956EF11-B4C1-4005-A868-D2FACB73C215}"/>
    <dgm:cxn modelId="{CE38A64B-C14F-4112-99C0-94AA531E9B04}" type="presOf" srcId="{0C560BF4-89E6-4047-A9FB-129B77E71CB2}" destId="{C4EF3DB0-3F2D-4EFB-8481-BD796A477AE3}" srcOrd="0" destOrd="0" presId="urn:microsoft.com/office/officeart/2005/8/layout/cycle5"/>
    <dgm:cxn modelId="{5D00CA6B-22FB-43E9-85C9-34ED24CD643D}" type="presOf" srcId="{5374A0F3-6EF8-4FFF-B9B2-21B6DB976B12}" destId="{FC0530F4-60F8-4A83-BFB1-7183B2957C52}" srcOrd="0" destOrd="0" presId="urn:microsoft.com/office/officeart/2005/8/layout/cycle5"/>
    <dgm:cxn modelId="{61DAF358-ED12-496B-8DC4-80CB3C1403BA}" type="presOf" srcId="{A43E05C8-E4CC-4E0F-A68A-94D4F6319F57}" destId="{ADF5AA67-8A4C-4FC5-B274-5915CA20648E}" srcOrd="0" destOrd="0" presId="urn:microsoft.com/office/officeart/2005/8/layout/cycle5"/>
    <dgm:cxn modelId="{559F15A9-803A-4C7B-AC1C-AE0FD6588317}" type="presOf" srcId="{24033806-236D-47B7-999B-56D9644C9EF9}" destId="{B62526EE-1CE4-47AB-8844-0C758CF14ED8}" srcOrd="0" destOrd="0" presId="urn:microsoft.com/office/officeart/2005/8/layout/cycle5"/>
    <dgm:cxn modelId="{68EF26AC-629A-438F-B620-5CC3471C1749}" type="presOf" srcId="{38D08F77-25A5-4FFC-8834-FA54DD5720CA}" destId="{179CE0E1-D9B3-4CBA-8740-96CA97A90966}" srcOrd="0" destOrd="0" presId="urn:microsoft.com/office/officeart/2005/8/layout/cycle5"/>
    <dgm:cxn modelId="{63FFE3B7-9066-4CAC-B545-22BCF0D2F46A}" type="presOf" srcId="{83ACB7ED-5C00-4C3C-AD1A-D631DF68FC1E}" destId="{FDCBF075-4D11-41D2-A9DD-BAAD121C36B6}" srcOrd="0" destOrd="0" presId="urn:microsoft.com/office/officeart/2005/8/layout/cycle5"/>
    <dgm:cxn modelId="{D2F201D3-1B24-4185-A010-1C11F7D46D7C}" type="presOf" srcId="{87CF10C7-4FB0-47A0-8026-AE3B329F148E}" destId="{21E2358E-94D2-45E1-900E-6F1E4A898117}" srcOrd="0" destOrd="0" presId="urn:microsoft.com/office/officeart/2005/8/layout/cycle5"/>
    <dgm:cxn modelId="{6D49ACED-664B-494F-A838-5836ABEE8BAA}" srcId="{5374A0F3-6EF8-4FFF-B9B2-21B6DB976B12}" destId="{87CF10C7-4FB0-47A0-8026-AE3B329F148E}" srcOrd="1" destOrd="0" parTransId="{B24BC068-3D61-46BE-888D-2397E2E8F8F3}" sibTransId="{83ACB7ED-5C00-4C3C-AD1A-D631DF68FC1E}"/>
    <dgm:cxn modelId="{D777FEF8-E61B-442B-BE9A-7BF0D3D99C32}" type="presOf" srcId="{88579585-7BFB-4429-8373-07149B10683D}" destId="{03B56BD0-229D-41E1-AB03-1C46D7A00898}" srcOrd="0" destOrd="0" presId="urn:microsoft.com/office/officeart/2005/8/layout/cycle5"/>
    <dgm:cxn modelId="{DBD72913-41B5-4F2B-B39B-56CD14EED2E3}" type="presParOf" srcId="{FC0530F4-60F8-4A83-BFB1-7183B2957C52}" destId="{E336C40C-81D0-4DEC-BA5A-3FCEA3FF839D}" srcOrd="0" destOrd="0" presId="urn:microsoft.com/office/officeart/2005/8/layout/cycle5"/>
    <dgm:cxn modelId="{46E96880-D730-4B49-B6AE-12C800CADB8E}" type="presParOf" srcId="{FC0530F4-60F8-4A83-BFB1-7183B2957C52}" destId="{EF90392E-BE22-4490-9D02-FDBAEA5B7A16}" srcOrd="1" destOrd="0" presId="urn:microsoft.com/office/officeart/2005/8/layout/cycle5"/>
    <dgm:cxn modelId="{0AAD0D89-B05F-4107-9648-4083F47AF163}" type="presParOf" srcId="{FC0530F4-60F8-4A83-BFB1-7183B2957C52}" destId="{504416CD-447D-47CE-A399-736948EE267B}" srcOrd="2" destOrd="0" presId="urn:microsoft.com/office/officeart/2005/8/layout/cycle5"/>
    <dgm:cxn modelId="{7B186324-4D59-415C-879D-0FFBF3EB4DF6}" type="presParOf" srcId="{FC0530F4-60F8-4A83-BFB1-7183B2957C52}" destId="{21E2358E-94D2-45E1-900E-6F1E4A898117}" srcOrd="3" destOrd="0" presId="urn:microsoft.com/office/officeart/2005/8/layout/cycle5"/>
    <dgm:cxn modelId="{56199BE6-D685-43B9-99FA-C59CBF91B4C5}" type="presParOf" srcId="{FC0530F4-60F8-4A83-BFB1-7183B2957C52}" destId="{32DB9CF2-9BCB-45B7-9478-89694CDC7D11}" srcOrd="4" destOrd="0" presId="urn:microsoft.com/office/officeart/2005/8/layout/cycle5"/>
    <dgm:cxn modelId="{D48D7730-0B1A-4547-834A-D69B19596C5D}" type="presParOf" srcId="{FC0530F4-60F8-4A83-BFB1-7183B2957C52}" destId="{FDCBF075-4D11-41D2-A9DD-BAAD121C36B6}" srcOrd="5" destOrd="0" presId="urn:microsoft.com/office/officeart/2005/8/layout/cycle5"/>
    <dgm:cxn modelId="{582E4DBF-080D-4D0A-9FC0-0B02901A0061}" type="presParOf" srcId="{FC0530F4-60F8-4A83-BFB1-7183B2957C52}" destId="{B62526EE-1CE4-47AB-8844-0C758CF14ED8}" srcOrd="6" destOrd="0" presId="urn:microsoft.com/office/officeart/2005/8/layout/cycle5"/>
    <dgm:cxn modelId="{04E1475B-0BE4-49E7-9EC8-5ECD725B1841}" type="presParOf" srcId="{FC0530F4-60F8-4A83-BFB1-7183B2957C52}" destId="{4FF4DE6F-28D3-44DD-A46F-C5D156D1DCD3}" srcOrd="7" destOrd="0" presId="urn:microsoft.com/office/officeart/2005/8/layout/cycle5"/>
    <dgm:cxn modelId="{CDF8FC2C-64CB-45A8-A4E0-2B69658CF429}" type="presParOf" srcId="{FC0530F4-60F8-4A83-BFB1-7183B2957C52}" destId="{7E2A55ED-B5C7-4E2C-A8C3-D6BB051D3ED4}" srcOrd="8" destOrd="0" presId="urn:microsoft.com/office/officeart/2005/8/layout/cycle5"/>
    <dgm:cxn modelId="{7F2360E2-06D1-4178-9663-AFB7929F354E}" type="presParOf" srcId="{FC0530F4-60F8-4A83-BFB1-7183B2957C52}" destId="{C4EF3DB0-3F2D-4EFB-8481-BD796A477AE3}" srcOrd="9" destOrd="0" presId="urn:microsoft.com/office/officeart/2005/8/layout/cycle5"/>
    <dgm:cxn modelId="{3ED5385C-B967-4A9D-8729-8D336696C2D5}" type="presParOf" srcId="{FC0530F4-60F8-4A83-BFB1-7183B2957C52}" destId="{E124A0C8-F617-4233-8AA3-9655AC28B5B3}" srcOrd="10" destOrd="0" presId="urn:microsoft.com/office/officeart/2005/8/layout/cycle5"/>
    <dgm:cxn modelId="{57F22276-90DC-4579-9A61-A5E339F01ABC}" type="presParOf" srcId="{FC0530F4-60F8-4A83-BFB1-7183B2957C52}" destId="{ADF5AA67-8A4C-4FC5-B274-5915CA20648E}" srcOrd="11" destOrd="0" presId="urn:microsoft.com/office/officeart/2005/8/layout/cycle5"/>
    <dgm:cxn modelId="{0D56A2F3-3A26-4EBF-B764-D6C8C58730E0}" type="presParOf" srcId="{FC0530F4-60F8-4A83-BFB1-7183B2957C52}" destId="{179CE0E1-D9B3-4CBA-8740-96CA97A90966}" srcOrd="12" destOrd="0" presId="urn:microsoft.com/office/officeart/2005/8/layout/cycle5"/>
    <dgm:cxn modelId="{CB8DEB53-BBC7-4473-AD17-3FCE3CFBCAC0}" type="presParOf" srcId="{FC0530F4-60F8-4A83-BFB1-7183B2957C52}" destId="{457B86AE-CB22-4737-9225-422EC3F48FA9}" srcOrd="13" destOrd="0" presId="urn:microsoft.com/office/officeart/2005/8/layout/cycle5"/>
    <dgm:cxn modelId="{588C7ABC-0D78-4409-A2D7-8185B8685222}" type="presParOf" srcId="{FC0530F4-60F8-4A83-BFB1-7183B2957C52}" destId="{03B56BD0-229D-41E1-AB03-1C46D7A00898}" srcOrd="14"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0320FCC-D25A-4438-9501-A999424484D3}" type="doc">
      <dgm:prSet loTypeId="urn:microsoft.com/office/officeart/2005/8/layout/hierarchy1" loCatId="hierarchy" qsTypeId="urn:microsoft.com/office/officeart/2005/8/quickstyle/simple2" qsCatId="simple" csTypeId="urn:microsoft.com/office/officeart/2005/8/colors/colorful2" csCatId="colorful" phldr="1"/>
      <dgm:spPr/>
      <dgm:t>
        <a:bodyPr/>
        <a:lstStyle/>
        <a:p>
          <a:endParaRPr lang="en-US"/>
        </a:p>
      </dgm:t>
    </dgm:pt>
    <dgm:pt modelId="{F123C8CB-7545-4F7D-9059-16D48F693B0E}">
      <dgm:prSet/>
      <dgm:spPr/>
      <dgm:t>
        <a:bodyPr/>
        <a:lstStyle/>
        <a:p>
          <a:r>
            <a:rPr lang="en-US" b="0" i="0" dirty="0"/>
            <a:t>Having a good team of individuals around you not only helps you to stay grounded but also enables you to think in different ways, push boundaries with new ideas and most importantly it provides you with a strong support network.</a:t>
          </a:r>
          <a:endParaRPr lang="en-US" dirty="0"/>
        </a:p>
      </dgm:t>
    </dgm:pt>
    <dgm:pt modelId="{2250AC56-D18D-4BA2-B8CA-1986DE8BE9D5}" type="parTrans" cxnId="{43EA9562-30BE-46DD-943A-8FE2ADEC22C2}">
      <dgm:prSet/>
      <dgm:spPr/>
      <dgm:t>
        <a:bodyPr/>
        <a:lstStyle/>
        <a:p>
          <a:endParaRPr lang="en-US"/>
        </a:p>
      </dgm:t>
    </dgm:pt>
    <dgm:pt modelId="{FC9DEBDF-B81F-427F-9174-4B511390B944}" type="sibTrans" cxnId="{43EA9562-30BE-46DD-943A-8FE2ADEC22C2}">
      <dgm:prSet/>
      <dgm:spPr/>
      <dgm:t>
        <a:bodyPr/>
        <a:lstStyle/>
        <a:p>
          <a:endParaRPr lang="en-US"/>
        </a:p>
      </dgm:t>
    </dgm:pt>
    <dgm:pt modelId="{422E38A9-BEA0-4634-AF17-D623E550050F}">
      <dgm:prSet/>
      <dgm:spPr/>
      <dgm:t>
        <a:bodyPr/>
        <a:lstStyle/>
        <a:p>
          <a:r>
            <a:rPr lang="en-US" b="0" i="0" dirty="0"/>
            <a:t>It is important that this team works as one, that everyone has the same end goal and are helping each other to reach it. However, in order to do this there are a few important things to consider.</a:t>
          </a:r>
          <a:endParaRPr lang="en-US" dirty="0"/>
        </a:p>
      </dgm:t>
    </dgm:pt>
    <dgm:pt modelId="{D740E9CB-A7D9-478D-BB8C-4323369C237D}" type="parTrans" cxnId="{54B49AAF-3984-4EAB-B6C9-9C3BCF5C8A23}">
      <dgm:prSet/>
      <dgm:spPr/>
      <dgm:t>
        <a:bodyPr/>
        <a:lstStyle/>
        <a:p>
          <a:endParaRPr lang="en-US"/>
        </a:p>
      </dgm:t>
    </dgm:pt>
    <dgm:pt modelId="{66DFD2E1-D853-4B58-8F76-782F8E80050D}" type="sibTrans" cxnId="{54B49AAF-3984-4EAB-B6C9-9C3BCF5C8A23}">
      <dgm:prSet/>
      <dgm:spPr/>
      <dgm:t>
        <a:bodyPr/>
        <a:lstStyle/>
        <a:p>
          <a:endParaRPr lang="en-US"/>
        </a:p>
      </dgm:t>
    </dgm:pt>
    <dgm:pt modelId="{FD3AE589-C915-4743-A864-BC2BD41C0B29}" type="pres">
      <dgm:prSet presAssocID="{00320FCC-D25A-4438-9501-A999424484D3}" presName="hierChild1" presStyleCnt="0">
        <dgm:presLayoutVars>
          <dgm:chPref val="1"/>
          <dgm:dir/>
          <dgm:animOne val="branch"/>
          <dgm:animLvl val="lvl"/>
          <dgm:resizeHandles/>
        </dgm:presLayoutVars>
      </dgm:prSet>
      <dgm:spPr/>
    </dgm:pt>
    <dgm:pt modelId="{5173CC15-8FE0-4F57-A4FE-41FF1590B372}" type="pres">
      <dgm:prSet presAssocID="{F123C8CB-7545-4F7D-9059-16D48F693B0E}" presName="hierRoot1" presStyleCnt="0"/>
      <dgm:spPr/>
    </dgm:pt>
    <dgm:pt modelId="{B618824B-209E-4183-9E49-F406BC253552}" type="pres">
      <dgm:prSet presAssocID="{F123C8CB-7545-4F7D-9059-16D48F693B0E}" presName="composite" presStyleCnt="0"/>
      <dgm:spPr/>
    </dgm:pt>
    <dgm:pt modelId="{231A6FE5-B98C-4520-9343-29B710D9B370}" type="pres">
      <dgm:prSet presAssocID="{F123C8CB-7545-4F7D-9059-16D48F693B0E}" presName="background" presStyleLbl="node0" presStyleIdx="0" presStyleCnt="2"/>
      <dgm:spPr/>
    </dgm:pt>
    <dgm:pt modelId="{3BE30CA9-B7DA-4448-9FDD-EB8F7CAC36EF}" type="pres">
      <dgm:prSet presAssocID="{F123C8CB-7545-4F7D-9059-16D48F693B0E}" presName="text" presStyleLbl="fgAcc0" presStyleIdx="0" presStyleCnt="2">
        <dgm:presLayoutVars>
          <dgm:chPref val="3"/>
        </dgm:presLayoutVars>
      </dgm:prSet>
      <dgm:spPr/>
    </dgm:pt>
    <dgm:pt modelId="{617DB720-AD90-46F9-83F8-1DE9A75384A9}" type="pres">
      <dgm:prSet presAssocID="{F123C8CB-7545-4F7D-9059-16D48F693B0E}" presName="hierChild2" presStyleCnt="0"/>
      <dgm:spPr/>
    </dgm:pt>
    <dgm:pt modelId="{1A07F288-7928-4F45-AE1D-AD37469404F8}" type="pres">
      <dgm:prSet presAssocID="{422E38A9-BEA0-4634-AF17-D623E550050F}" presName="hierRoot1" presStyleCnt="0"/>
      <dgm:spPr/>
    </dgm:pt>
    <dgm:pt modelId="{9605E795-8C0C-43B9-8A6D-8AF09C223442}" type="pres">
      <dgm:prSet presAssocID="{422E38A9-BEA0-4634-AF17-D623E550050F}" presName="composite" presStyleCnt="0"/>
      <dgm:spPr/>
    </dgm:pt>
    <dgm:pt modelId="{6B5FB6AE-121A-4802-BB1D-9FC91EE8CA4C}" type="pres">
      <dgm:prSet presAssocID="{422E38A9-BEA0-4634-AF17-D623E550050F}" presName="background" presStyleLbl="node0" presStyleIdx="1" presStyleCnt="2"/>
      <dgm:spPr/>
    </dgm:pt>
    <dgm:pt modelId="{00C896DE-6731-436D-AA1A-6E99EDD97ABC}" type="pres">
      <dgm:prSet presAssocID="{422E38A9-BEA0-4634-AF17-D623E550050F}" presName="text" presStyleLbl="fgAcc0" presStyleIdx="1" presStyleCnt="2">
        <dgm:presLayoutVars>
          <dgm:chPref val="3"/>
        </dgm:presLayoutVars>
      </dgm:prSet>
      <dgm:spPr/>
    </dgm:pt>
    <dgm:pt modelId="{E799E0BB-96D5-4C0B-BB25-F7414843E706}" type="pres">
      <dgm:prSet presAssocID="{422E38A9-BEA0-4634-AF17-D623E550050F}" presName="hierChild2" presStyleCnt="0"/>
      <dgm:spPr/>
    </dgm:pt>
  </dgm:ptLst>
  <dgm:cxnLst>
    <dgm:cxn modelId="{43EA9562-30BE-46DD-943A-8FE2ADEC22C2}" srcId="{00320FCC-D25A-4438-9501-A999424484D3}" destId="{F123C8CB-7545-4F7D-9059-16D48F693B0E}" srcOrd="0" destOrd="0" parTransId="{2250AC56-D18D-4BA2-B8CA-1986DE8BE9D5}" sibTransId="{FC9DEBDF-B81F-427F-9174-4B511390B944}"/>
    <dgm:cxn modelId="{325E7170-E20F-46A1-9F81-0FAC900D56BC}" type="presOf" srcId="{00320FCC-D25A-4438-9501-A999424484D3}" destId="{FD3AE589-C915-4743-A864-BC2BD41C0B29}" srcOrd="0" destOrd="0" presId="urn:microsoft.com/office/officeart/2005/8/layout/hierarchy1"/>
    <dgm:cxn modelId="{52CD9677-2267-430B-8534-50871033168A}" type="presOf" srcId="{422E38A9-BEA0-4634-AF17-D623E550050F}" destId="{00C896DE-6731-436D-AA1A-6E99EDD97ABC}" srcOrd="0" destOrd="0" presId="urn:microsoft.com/office/officeart/2005/8/layout/hierarchy1"/>
    <dgm:cxn modelId="{54B49AAF-3984-4EAB-B6C9-9C3BCF5C8A23}" srcId="{00320FCC-D25A-4438-9501-A999424484D3}" destId="{422E38A9-BEA0-4634-AF17-D623E550050F}" srcOrd="1" destOrd="0" parTransId="{D740E9CB-A7D9-478D-BB8C-4323369C237D}" sibTransId="{66DFD2E1-D853-4B58-8F76-782F8E80050D}"/>
    <dgm:cxn modelId="{74EAC5E2-19CD-48C0-A955-2A4F4FCF761F}" type="presOf" srcId="{F123C8CB-7545-4F7D-9059-16D48F693B0E}" destId="{3BE30CA9-B7DA-4448-9FDD-EB8F7CAC36EF}" srcOrd="0" destOrd="0" presId="urn:microsoft.com/office/officeart/2005/8/layout/hierarchy1"/>
    <dgm:cxn modelId="{D30D8207-AB6A-4E54-BFD3-3174BDC512D3}" type="presParOf" srcId="{FD3AE589-C915-4743-A864-BC2BD41C0B29}" destId="{5173CC15-8FE0-4F57-A4FE-41FF1590B372}" srcOrd="0" destOrd="0" presId="urn:microsoft.com/office/officeart/2005/8/layout/hierarchy1"/>
    <dgm:cxn modelId="{784A9830-1A47-4695-AA1A-D9ABEA8A6BC4}" type="presParOf" srcId="{5173CC15-8FE0-4F57-A4FE-41FF1590B372}" destId="{B618824B-209E-4183-9E49-F406BC253552}" srcOrd="0" destOrd="0" presId="urn:microsoft.com/office/officeart/2005/8/layout/hierarchy1"/>
    <dgm:cxn modelId="{83F94CDB-4486-47CD-8C16-B3158115448A}" type="presParOf" srcId="{B618824B-209E-4183-9E49-F406BC253552}" destId="{231A6FE5-B98C-4520-9343-29B710D9B370}" srcOrd="0" destOrd="0" presId="urn:microsoft.com/office/officeart/2005/8/layout/hierarchy1"/>
    <dgm:cxn modelId="{F7735309-DC64-4A6B-BDF4-91FD3907305E}" type="presParOf" srcId="{B618824B-209E-4183-9E49-F406BC253552}" destId="{3BE30CA9-B7DA-4448-9FDD-EB8F7CAC36EF}" srcOrd="1" destOrd="0" presId="urn:microsoft.com/office/officeart/2005/8/layout/hierarchy1"/>
    <dgm:cxn modelId="{D35905C2-C626-4BD4-99EE-927EE49DA0BF}" type="presParOf" srcId="{5173CC15-8FE0-4F57-A4FE-41FF1590B372}" destId="{617DB720-AD90-46F9-83F8-1DE9A75384A9}" srcOrd="1" destOrd="0" presId="urn:microsoft.com/office/officeart/2005/8/layout/hierarchy1"/>
    <dgm:cxn modelId="{A381235E-A206-40FC-9E41-7DC22BE87DFB}" type="presParOf" srcId="{FD3AE589-C915-4743-A864-BC2BD41C0B29}" destId="{1A07F288-7928-4F45-AE1D-AD37469404F8}" srcOrd="1" destOrd="0" presId="urn:microsoft.com/office/officeart/2005/8/layout/hierarchy1"/>
    <dgm:cxn modelId="{5E89016A-F8F7-413D-848C-DCD8AA800C86}" type="presParOf" srcId="{1A07F288-7928-4F45-AE1D-AD37469404F8}" destId="{9605E795-8C0C-43B9-8A6D-8AF09C223442}" srcOrd="0" destOrd="0" presId="urn:microsoft.com/office/officeart/2005/8/layout/hierarchy1"/>
    <dgm:cxn modelId="{66E16925-1700-4DAC-82BD-60688D43399C}" type="presParOf" srcId="{9605E795-8C0C-43B9-8A6D-8AF09C223442}" destId="{6B5FB6AE-121A-4802-BB1D-9FC91EE8CA4C}" srcOrd="0" destOrd="0" presId="urn:microsoft.com/office/officeart/2005/8/layout/hierarchy1"/>
    <dgm:cxn modelId="{9ACC88EC-D83F-40B5-8EEA-FEB74319712D}" type="presParOf" srcId="{9605E795-8C0C-43B9-8A6D-8AF09C223442}" destId="{00C896DE-6731-436D-AA1A-6E99EDD97ABC}" srcOrd="1" destOrd="0" presId="urn:microsoft.com/office/officeart/2005/8/layout/hierarchy1"/>
    <dgm:cxn modelId="{AD52D483-4E57-4921-8356-24CC6CE1D889}" type="presParOf" srcId="{1A07F288-7928-4F45-AE1D-AD37469404F8}" destId="{E799E0BB-96D5-4C0B-BB25-F7414843E706}"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7BAF0C-CBA8-4492-8866-F66F59CDF0EF}">
      <dsp:nvSpPr>
        <dsp:cNvPr id="0" name=""/>
        <dsp:cNvSpPr/>
      </dsp:nvSpPr>
      <dsp:spPr>
        <a:xfrm rot="5400000">
          <a:off x="-203116" y="1926605"/>
          <a:ext cx="912496" cy="110678"/>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7B79EBB-9909-44F2-A80F-F11CFBB0FCC8}">
      <dsp:nvSpPr>
        <dsp:cNvPr id="0" name=""/>
        <dsp:cNvSpPr/>
      </dsp:nvSpPr>
      <dsp:spPr>
        <a:xfrm>
          <a:off x="2265" y="1337555"/>
          <a:ext cx="1229763" cy="73785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Introduction</a:t>
          </a:r>
        </a:p>
      </dsp:txBody>
      <dsp:txXfrm>
        <a:off x="23876" y="1359166"/>
        <a:ext cx="1186541" cy="694636"/>
      </dsp:txXfrm>
    </dsp:sp>
    <dsp:sp modelId="{32D0FCEC-8DA0-4EC0-A3B8-8419DEB1392A}">
      <dsp:nvSpPr>
        <dsp:cNvPr id="0" name=""/>
        <dsp:cNvSpPr/>
      </dsp:nvSpPr>
      <dsp:spPr>
        <a:xfrm rot="5400000">
          <a:off x="-203116" y="2848928"/>
          <a:ext cx="912496" cy="110678"/>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3363C58-75DF-400E-8131-07D784968A08}">
      <dsp:nvSpPr>
        <dsp:cNvPr id="0" name=""/>
        <dsp:cNvSpPr/>
      </dsp:nvSpPr>
      <dsp:spPr>
        <a:xfrm>
          <a:off x="2265" y="2259877"/>
          <a:ext cx="1229763" cy="73785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What is Teamwork?</a:t>
          </a:r>
        </a:p>
      </dsp:txBody>
      <dsp:txXfrm>
        <a:off x="23876" y="2281488"/>
        <a:ext cx="1186541" cy="694636"/>
      </dsp:txXfrm>
    </dsp:sp>
    <dsp:sp modelId="{D554552C-8BDA-4904-80C5-16E72F605CD0}">
      <dsp:nvSpPr>
        <dsp:cNvPr id="0" name=""/>
        <dsp:cNvSpPr/>
      </dsp:nvSpPr>
      <dsp:spPr>
        <a:xfrm>
          <a:off x="258044" y="3310090"/>
          <a:ext cx="1625759" cy="110678"/>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A23A809-750B-43CB-935F-877A2E85E6B6}">
      <dsp:nvSpPr>
        <dsp:cNvPr id="0" name=""/>
        <dsp:cNvSpPr/>
      </dsp:nvSpPr>
      <dsp:spPr>
        <a:xfrm>
          <a:off x="2265" y="3182200"/>
          <a:ext cx="1229763" cy="73785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a:t>Why TEAMWORK Matters</a:t>
          </a:r>
          <a:endParaRPr lang="en-US" sz="1200" kern="1200"/>
        </a:p>
      </dsp:txBody>
      <dsp:txXfrm>
        <a:off x="23876" y="3203811"/>
        <a:ext cx="1186541" cy="694636"/>
      </dsp:txXfrm>
    </dsp:sp>
    <dsp:sp modelId="{F2C0AABB-D581-4474-B665-0A5FA9FE797C}">
      <dsp:nvSpPr>
        <dsp:cNvPr id="0" name=""/>
        <dsp:cNvSpPr/>
      </dsp:nvSpPr>
      <dsp:spPr>
        <a:xfrm rot="16200000">
          <a:off x="1432469" y="2848928"/>
          <a:ext cx="912496" cy="110678"/>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0CC7AFC-8F71-4435-88BA-038BE7C20D4D}">
      <dsp:nvSpPr>
        <dsp:cNvPr id="0" name=""/>
        <dsp:cNvSpPr/>
      </dsp:nvSpPr>
      <dsp:spPr>
        <a:xfrm>
          <a:off x="1637851" y="3182200"/>
          <a:ext cx="1229763" cy="73785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dirty="0"/>
            <a:t>What are effective teams?</a:t>
          </a:r>
          <a:endParaRPr lang="en-US" sz="1200" kern="1200" dirty="0"/>
        </a:p>
      </dsp:txBody>
      <dsp:txXfrm>
        <a:off x="1659462" y="3203811"/>
        <a:ext cx="1186541" cy="694636"/>
      </dsp:txXfrm>
    </dsp:sp>
    <dsp:sp modelId="{CA13E7BA-E307-4A8B-AF55-2B510D9FB02E}">
      <dsp:nvSpPr>
        <dsp:cNvPr id="0" name=""/>
        <dsp:cNvSpPr/>
      </dsp:nvSpPr>
      <dsp:spPr>
        <a:xfrm rot="16200000">
          <a:off x="1432469" y="1926605"/>
          <a:ext cx="912496" cy="110678"/>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9A05E90-5298-49FC-AD4B-1996EE3C4B8E}">
      <dsp:nvSpPr>
        <dsp:cNvPr id="0" name=""/>
        <dsp:cNvSpPr/>
      </dsp:nvSpPr>
      <dsp:spPr>
        <a:xfrm>
          <a:off x="1637851" y="2259877"/>
          <a:ext cx="1229763" cy="73785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dirty="0"/>
            <a:t>Why do Teams underperform?</a:t>
          </a:r>
          <a:endParaRPr lang="en-US" sz="1200" kern="1200" dirty="0"/>
        </a:p>
      </dsp:txBody>
      <dsp:txXfrm>
        <a:off x="1659462" y="2281488"/>
        <a:ext cx="1186541" cy="694636"/>
      </dsp:txXfrm>
    </dsp:sp>
    <dsp:sp modelId="{453C4AB5-63E1-4525-85D4-3513F100FFAD}">
      <dsp:nvSpPr>
        <dsp:cNvPr id="0" name=""/>
        <dsp:cNvSpPr/>
      </dsp:nvSpPr>
      <dsp:spPr>
        <a:xfrm>
          <a:off x="1893630" y="1465444"/>
          <a:ext cx="1625759" cy="110678"/>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BE04EFB-8DB5-454E-929C-B25722570A08}">
      <dsp:nvSpPr>
        <dsp:cNvPr id="0" name=""/>
        <dsp:cNvSpPr/>
      </dsp:nvSpPr>
      <dsp:spPr>
        <a:xfrm>
          <a:off x="1637851" y="1337555"/>
          <a:ext cx="1229763" cy="73785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a:t>Benefits</a:t>
          </a:r>
          <a:endParaRPr lang="en-US" sz="1200" kern="1200"/>
        </a:p>
      </dsp:txBody>
      <dsp:txXfrm>
        <a:off x="1659462" y="1359166"/>
        <a:ext cx="1186541" cy="694636"/>
      </dsp:txXfrm>
    </dsp:sp>
    <dsp:sp modelId="{B3A5F76D-408F-46C0-AE3C-3B2887DEF029}">
      <dsp:nvSpPr>
        <dsp:cNvPr id="0" name=""/>
        <dsp:cNvSpPr/>
      </dsp:nvSpPr>
      <dsp:spPr>
        <a:xfrm rot="5400000">
          <a:off x="3068054" y="1926605"/>
          <a:ext cx="912496" cy="110678"/>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1C039B0-488A-4751-BC96-5131AE3C153A}">
      <dsp:nvSpPr>
        <dsp:cNvPr id="0" name=""/>
        <dsp:cNvSpPr/>
      </dsp:nvSpPr>
      <dsp:spPr>
        <a:xfrm>
          <a:off x="3273437" y="1337555"/>
          <a:ext cx="1229763" cy="73785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a:t>Disadvantages</a:t>
          </a:r>
          <a:endParaRPr lang="en-US" sz="1200" kern="1200"/>
        </a:p>
      </dsp:txBody>
      <dsp:txXfrm>
        <a:off x="3295048" y="1359166"/>
        <a:ext cx="1186541" cy="694636"/>
      </dsp:txXfrm>
    </dsp:sp>
    <dsp:sp modelId="{CFB30C65-5BE5-4C7B-9743-2569571E717E}">
      <dsp:nvSpPr>
        <dsp:cNvPr id="0" name=""/>
        <dsp:cNvSpPr/>
      </dsp:nvSpPr>
      <dsp:spPr>
        <a:xfrm>
          <a:off x="3273437" y="2259877"/>
          <a:ext cx="1229763" cy="73785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a:t>Conclusion</a:t>
          </a:r>
          <a:endParaRPr lang="en-US" sz="1200" kern="1200"/>
        </a:p>
      </dsp:txBody>
      <dsp:txXfrm>
        <a:off x="3295048" y="2281488"/>
        <a:ext cx="1186541" cy="6946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A7A93F-1760-4EE7-8218-4233E517FEC6}">
      <dsp:nvSpPr>
        <dsp:cNvPr id="0" name=""/>
        <dsp:cNvSpPr/>
      </dsp:nvSpPr>
      <dsp:spPr>
        <a:xfrm>
          <a:off x="156464" y="1349030"/>
          <a:ext cx="1009029" cy="1009029"/>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4E15F8-D2B5-4F60-A436-BD249B3F2233}">
      <dsp:nvSpPr>
        <dsp:cNvPr id="0" name=""/>
        <dsp:cNvSpPr/>
      </dsp:nvSpPr>
      <dsp:spPr>
        <a:xfrm>
          <a:off x="368361" y="1560926"/>
          <a:ext cx="585237" cy="5852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EFC760D-8366-496B-A50E-28F0ACC4F94A}">
      <dsp:nvSpPr>
        <dsp:cNvPr id="0" name=""/>
        <dsp:cNvSpPr/>
      </dsp:nvSpPr>
      <dsp:spPr>
        <a:xfrm>
          <a:off x="1381714" y="1349030"/>
          <a:ext cx="2378426" cy="100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US" sz="1300" kern="1200" dirty="0"/>
            <a:t>Teamwork can be defined as the skill to work with a team of people collaboratively for achieving a particular goal. </a:t>
          </a:r>
        </a:p>
      </dsp:txBody>
      <dsp:txXfrm>
        <a:off x="1381714" y="1349030"/>
        <a:ext cx="2378426" cy="1009029"/>
      </dsp:txXfrm>
    </dsp:sp>
    <dsp:sp modelId="{BE27C495-90EC-4738-BAAB-B155AD567B2F}">
      <dsp:nvSpPr>
        <dsp:cNvPr id="0" name=""/>
        <dsp:cNvSpPr/>
      </dsp:nvSpPr>
      <dsp:spPr>
        <a:xfrm>
          <a:off x="4174563" y="1349030"/>
          <a:ext cx="1009029" cy="1009029"/>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FEDCC4-274C-4FAC-A535-0DA6A68ABFEB}">
      <dsp:nvSpPr>
        <dsp:cNvPr id="0" name=""/>
        <dsp:cNvSpPr/>
      </dsp:nvSpPr>
      <dsp:spPr>
        <a:xfrm>
          <a:off x="4386460" y="1560926"/>
          <a:ext cx="585237" cy="5852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70B9E9A-C442-4DF1-88CB-D8B0B488F7F7}">
      <dsp:nvSpPr>
        <dsp:cNvPr id="0" name=""/>
        <dsp:cNvSpPr/>
      </dsp:nvSpPr>
      <dsp:spPr>
        <a:xfrm>
          <a:off x="5399813" y="1349030"/>
          <a:ext cx="2378426" cy="100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US" sz="1300" kern="1200"/>
            <a:t>It plays an important part in the success of a business because it is important for colleagues to work in a team and try their best in all the conditions.</a:t>
          </a:r>
        </a:p>
      </dsp:txBody>
      <dsp:txXfrm>
        <a:off x="5399813" y="1349030"/>
        <a:ext cx="2378426" cy="100902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1CAA3B-A807-4065-B5C8-CA0761C47BA9}">
      <dsp:nvSpPr>
        <dsp:cNvPr id="0" name=""/>
        <dsp:cNvSpPr/>
      </dsp:nvSpPr>
      <dsp:spPr>
        <a:xfrm>
          <a:off x="3555510" y="2042014"/>
          <a:ext cx="787198" cy="91440"/>
        </a:xfrm>
        <a:custGeom>
          <a:avLst/>
          <a:gdLst/>
          <a:ahLst/>
          <a:cxnLst/>
          <a:rect l="0" t="0" r="0" b="0"/>
          <a:pathLst>
            <a:path>
              <a:moveTo>
                <a:pt x="0" y="45720"/>
              </a:moveTo>
              <a:lnTo>
                <a:pt x="787198"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28664" y="2083645"/>
        <a:ext cx="40889" cy="8177"/>
      </dsp:txXfrm>
    </dsp:sp>
    <dsp:sp modelId="{981DAC44-E127-4914-A8E5-C6D078CDC349}">
      <dsp:nvSpPr>
        <dsp:cNvPr id="0" name=""/>
        <dsp:cNvSpPr/>
      </dsp:nvSpPr>
      <dsp:spPr>
        <a:xfrm>
          <a:off x="1665" y="1021040"/>
          <a:ext cx="3555644" cy="213338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74230" tIns="182885" rIns="174230" bIns="182885" numCol="1" spcCol="1270" anchor="ctr" anchorCtr="0">
          <a:noAutofit/>
        </a:bodyPr>
        <a:lstStyle/>
        <a:p>
          <a:pPr marL="0" lvl="0" indent="0" algn="ctr" defTabSz="800100">
            <a:lnSpc>
              <a:spcPct val="90000"/>
            </a:lnSpc>
            <a:spcBef>
              <a:spcPct val="0"/>
            </a:spcBef>
            <a:spcAft>
              <a:spcPct val="35000"/>
            </a:spcAft>
            <a:buNone/>
          </a:pPr>
          <a:r>
            <a:rPr lang="en-US" sz="1800" b="1" i="0" kern="1200" dirty="0"/>
            <a:t>The willingness to share ideas, collectively approach objectives and make the best possible use of available resources</a:t>
          </a:r>
          <a:r>
            <a:rPr lang="en-US" sz="1800" b="0" i="0" kern="1200" dirty="0"/>
            <a:t> are examples of good teamwork.</a:t>
          </a:r>
          <a:endParaRPr lang="en-US" sz="1800" kern="1200" dirty="0"/>
        </a:p>
      </dsp:txBody>
      <dsp:txXfrm>
        <a:off x="1665" y="1021040"/>
        <a:ext cx="3555644" cy="2133386"/>
      </dsp:txXfrm>
    </dsp:sp>
    <dsp:sp modelId="{0F9C4CEB-E320-48C7-9121-EAA2757B7B41}">
      <dsp:nvSpPr>
        <dsp:cNvPr id="0" name=""/>
        <dsp:cNvSpPr/>
      </dsp:nvSpPr>
      <dsp:spPr>
        <a:xfrm>
          <a:off x="4375108" y="1021040"/>
          <a:ext cx="3555644" cy="213338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74230" tIns="182885" rIns="174230" bIns="182885" numCol="1" spcCol="1270" anchor="ctr" anchorCtr="0">
          <a:noAutofit/>
        </a:bodyPr>
        <a:lstStyle/>
        <a:p>
          <a:pPr marL="0" lvl="0" indent="0" algn="ctr" defTabSz="800100">
            <a:lnSpc>
              <a:spcPct val="90000"/>
            </a:lnSpc>
            <a:spcBef>
              <a:spcPct val="0"/>
            </a:spcBef>
            <a:spcAft>
              <a:spcPct val="35000"/>
            </a:spcAft>
            <a:buNone/>
          </a:pPr>
          <a:r>
            <a:rPr lang="en-US" sz="1800" kern="1200" dirty="0"/>
            <a:t>This concept is seen within the greater framework of a team, which is a group of interdependent individuals who work together towards a common goal.</a:t>
          </a:r>
        </a:p>
      </dsp:txBody>
      <dsp:txXfrm>
        <a:off x="4375108" y="1021040"/>
        <a:ext cx="3555644" cy="213338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FD147C-C6FB-4326-8D7A-B5EA7C7D55CF}">
      <dsp:nvSpPr>
        <dsp:cNvPr id="0" name=""/>
        <dsp:cNvSpPr/>
      </dsp:nvSpPr>
      <dsp:spPr>
        <a:xfrm>
          <a:off x="1452" y="1436082"/>
          <a:ext cx="1669852" cy="83492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435" tIns="34290" rIns="51435" bIns="34290" numCol="1" spcCol="1270" anchor="ctr" anchorCtr="0">
          <a:noAutofit/>
        </a:bodyPr>
        <a:lstStyle/>
        <a:p>
          <a:pPr marL="0" lvl="0" indent="0" algn="ctr" defTabSz="1200150">
            <a:lnSpc>
              <a:spcPct val="90000"/>
            </a:lnSpc>
            <a:spcBef>
              <a:spcPct val="0"/>
            </a:spcBef>
            <a:spcAft>
              <a:spcPct val="35000"/>
            </a:spcAft>
            <a:buNone/>
          </a:pPr>
          <a:r>
            <a:rPr kumimoji="1" lang="en-GB" sz="2700" kern="1200"/>
            <a:t>Together</a:t>
          </a:r>
          <a:endParaRPr lang="en-US" sz="2700" kern="1200"/>
        </a:p>
      </dsp:txBody>
      <dsp:txXfrm>
        <a:off x="25906" y="1460536"/>
        <a:ext cx="1620944" cy="786018"/>
      </dsp:txXfrm>
    </dsp:sp>
    <dsp:sp modelId="{9107F692-0D58-49AD-9D40-06FCF3441D9C}">
      <dsp:nvSpPr>
        <dsp:cNvPr id="0" name=""/>
        <dsp:cNvSpPr/>
      </dsp:nvSpPr>
      <dsp:spPr>
        <a:xfrm>
          <a:off x="2088768" y="1436082"/>
          <a:ext cx="1669852" cy="83492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435" tIns="34290" rIns="51435" bIns="34290" numCol="1" spcCol="1270" anchor="ctr" anchorCtr="0">
          <a:noAutofit/>
        </a:bodyPr>
        <a:lstStyle/>
        <a:p>
          <a:pPr marL="0" lvl="0" indent="0" algn="ctr" defTabSz="1200150">
            <a:lnSpc>
              <a:spcPct val="90000"/>
            </a:lnSpc>
            <a:spcBef>
              <a:spcPct val="0"/>
            </a:spcBef>
            <a:spcAft>
              <a:spcPct val="35000"/>
            </a:spcAft>
            <a:buNone/>
          </a:pPr>
          <a:r>
            <a:rPr kumimoji="1" lang="en-GB" sz="2700" kern="1200"/>
            <a:t>Everyone</a:t>
          </a:r>
          <a:endParaRPr lang="en-US" sz="2700" kern="1200"/>
        </a:p>
      </dsp:txBody>
      <dsp:txXfrm>
        <a:off x="2113222" y="1460536"/>
        <a:ext cx="1620944" cy="786018"/>
      </dsp:txXfrm>
    </dsp:sp>
    <dsp:sp modelId="{D60BEE16-0AD1-4B82-9586-3233445CCE90}">
      <dsp:nvSpPr>
        <dsp:cNvPr id="0" name=""/>
        <dsp:cNvSpPr/>
      </dsp:nvSpPr>
      <dsp:spPr>
        <a:xfrm>
          <a:off x="4176084" y="1436082"/>
          <a:ext cx="1669852" cy="83492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435" tIns="34290" rIns="51435" bIns="34290" numCol="1" spcCol="1270" anchor="ctr" anchorCtr="0">
          <a:noAutofit/>
        </a:bodyPr>
        <a:lstStyle/>
        <a:p>
          <a:pPr marL="0" lvl="0" indent="0" algn="ctr" defTabSz="1200150">
            <a:lnSpc>
              <a:spcPct val="90000"/>
            </a:lnSpc>
            <a:spcBef>
              <a:spcPct val="0"/>
            </a:spcBef>
            <a:spcAft>
              <a:spcPct val="35000"/>
            </a:spcAft>
            <a:buNone/>
          </a:pPr>
          <a:r>
            <a:rPr kumimoji="1" lang="en-GB" sz="2700" kern="1200"/>
            <a:t>Achieves</a:t>
          </a:r>
          <a:endParaRPr lang="en-US" sz="2700" kern="1200"/>
        </a:p>
      </dsp:txBody>
      <dsp:txXfrm>
        <a:off x="4200538" y="1460536"/>
        <a:ext cx="1620944" cy="786018"/>
      </dsp:txXfrm>
    </dsp:sp>
    <dsp:sp modelId="{4EF968F1-776A-4C8C-A6D6-8DD403BA499D}">
      <dsp:nvSpPr>
        <dsp:cNvPr id="0" name=""/>
        <dsp:cNvSpPr/>
      </dsp:nvSpPr>
      <dsp:spPr>
        <a:xfrm>
          <a:off x="6263399" y="1436082"/>
          <a:ext cx="1669852" cy="83492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435" tIns="34290" rIns="51435" bIns="34290" numCol="1" spcCol="1270" anchor="ctr" anchorCtr="0">
          <a:noAutofit/>
        </a:bodyPr>
        <a:lstStyle/>
        <a:p>
          <a:pPr marL="0" lvl="0" indent="0" algn="ctr" defTabSz="1200150">
            <a:lnSpc>
              <a:spcPct val="90000"/>
            </a:lnSpc>
            <a:spcBef>
              <a:spcPct val="0"/>
            </a:spcBef>
            <a:spcAft>
              <a:spcPct val="35000"/>
            </a:spcAft>
            <a:buNone/>
          </a:pPr>
          <a:r>
            <a:rPr kumimoji="1" lang="en-GB" sz="2700" kern="1200"/>
            <a:t>More</a:t>
          </a:r>
          <a:endParaRPr lang="en-US" sz="2700" kern="1200"/>
        </a:p>
      </dsp:txBody>
      <dsp:txXfrm>
        <a:off x="6287853" y="1460536"/>
        <a:ext cx="1620944" cy="78601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36C40C-81D0-4DEC-BA5A-3FCEA3FF839D}">
      <dsp:nvSpPr>
        <dsp:cNvPr id="0" name=""/>
        <dsp:cNvSpPr/>
      </dsp:nvSpPr>
      <dsp:spPr>
        <a:xfrm>
          <a:off x="1505377" y="448320"/>
          <a:ext cx="1218344" cy="791923"/>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GB" sz="1100" kern="1200"/>
            <a:t>Communication</a:t>
          </a:r>
          <a:endParaRPr lang="en-US" sz="1100" kern="1200"/>
        </a:p>
      </dsp:txBody>
      <dsp:txXfrm>
        <a:off x="1544035" y="486978"/>
        <a:ext cx="1141028" cy="714607"/>
      </dsp:txXfrm>
    </dsp:sp>
    <dsp:sp modelId="{504416CD-447D-47CE-A399-736948EE267B}">
      <dsp:nvSpPr>
        <dsp:cNvPr id="0" name=""/>
        <dsp:cNvSpPr/>
      </dsp:nvSpPr>
      <dsp:spPr>
        <a:xfrm>
          <a:off x="532077" y="844282"/>
          <a:ext cx="3164945" cy="3164945"/>
        </a:xfrm>
        <a:custGeom>
          <a:avLst/>
          <a:gdLst/>
          <a:ahLst/>
          <a:cxnLst/>
          <a:rect l="0" t="0" r="0" b="0"/>
          <a:pathLst>
            <a:path>
              <a:moveTo>
                <a:pt x="2354933" y="201341"/>
              </a:moveTo>
              <a:arcTo wR="1582472" hR="1582472" stAng="17953086" swAng="1212094"/>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21E2358E-94D2-45E1-900E-6F1E4A898117}">
      <dsp:nvSpPr>
        <dsp:cNvPr id="0" name=""/>
        <dsp:cNvSpPr/>
      </dsp:nvSpPr>
      <dsp:spPr>
        <a:xfrm>
          <a:off x="3010399" y="1541782"/>
          <a:ext cx="1218344" cy="791923"/>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GB" sz="1100" kern="1200"/>
            <a:t>Problem solving </a:t>
          </a:r>
          <a:endParaRPr lang="en-US" sz="1100" kern="1200"/>
        </a:p>
      </dsp:txBody>
      <dsp:txXfrm>
        <a:off x="3049057" y="1580440"/>
        <a:ext cx="1141028" cy="714607"/>
      </dsp:txXfrm>
    </dsp:sp>
    <dsp:sp modelId="{FDCBF075-4D11-41D2-A9DD-BAAD121C36B6}">
      <dsp:nvSpPr>
        <dsp:cNvPr id="0" name=""/>
        <dsp:cNvSpPr/>
      </dsp:nvSpPr>
      <dsp:spPr>
        <a:xfrm>
          <a:off x="532077" y="844282"/>
          <a:ext cx="3164945" cy="3164945"/>
        </a:xfrm>
        <a:custGeom>
          <a:avLst/>
          <a:gdLst/>
          <a:ahLst/>
          <a:cxnLst/>
          <a:rect l="0" t="0" r="0" b="0"/>
          <a:pathLst>
            <a:path>
              <a:moveTo>
                <a:pt x="3161155" y="1691932"/>
              </a:moveTo>
              <a:arcTo wR="1582472" hR="1582472" stAng="21837980" swAng="1360155"/>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B62526EE-1CE4-47AB-8844-0C758CF14ED8}">
      <dsp:nvSpPr>
        <dsp:cNvPr id="0" name=""/>
        <dsp:cNvSpPr/>
      </dsp:nvSpPr>
      <dsp:spPr>
        <a:xfrm>
          <a:off x="2435532" y="3311040"/>
          <a:ext cx="1218344" cy="791923"/>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GB" sz="1100" kern="1200"/>
            <a:t>Negotiation </a:t>
          </a:r>
          <a:endParaRPr lang="en-US" sz="1100" kern="1200"/>
        </a:p>
      </dsp:txBody>
      <dsp:txXfrm>
        <a:off x="2474190" y="3349698"/>
        <a:ext cx="1141028" cy="714607"/>
      </dsp:txXfrm>
    </dsp:sp>
    <dsp:sp modelId="{7E2A55ED-B5C7-4E2C-A8C3-D6BB051D3ED4}">
      <dsp:nvSpPr>
        <dsp:cNvPr id="0" name=""/>
        <dsp:cNvSpPr/>
      </dsp:nvSpPr>
      <dsp:spPr>
        <a:xfrm>
          <a:off x="532077" y="844282"/>
          <a:ext cx="3164945" cy="3164945"/>
        </a:xfrm>
        <a:custGeom>
          <a:avLst/>
          <a:gdLst/>
          <a:ahLst/>
          <a:cxnLst/>
          <a:rect l="0" t="0" r="0" b="0"/>
          <a:pathLst>
            <a:path>
              <a:moveTo>
                <a:pt x="1776813" y="3152967"/>
              </a:moveTo>
              <a:arcTo wR="1582472" hR="1582472" stAng="4976749" swAng="846502"/>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C4EF3DB0-3F2D-4EFB-8481-BD796A477AE3}">
      <dsp:nvSpPr>
        <dsp:cNvPr id="0" name=""/>
        <dsp:cNvSpPr/>
      </dsp:nvSpPr>
      <dsp:spPr>
        <a:xfrm>
          <a:off x="575223" y="3311040"/>
          <a:ext cx="1218344" cy="791923"/>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GB" sz="1100" kern="1200"/>
            <a:t>Trust</a:t>
          </a:r>
          <a:endParaRPr lang="en-US" sz="1100" kern="1200"/>
        </a:p>
      </dsp:txBody>
      <dsp:txXfrm>
        <a:off x="613881" y="3349698"/>
        <a:ext cx="1141028" cy="714607"/>
      </dsp:txXfrm>
    </dsp:sp>
    <dsp:sp modelId="{ADF5AA67-8A4C-4FC5-B274-5915CA20648E}">
      <dsp:nvSpPr>
        <dsp:cNvPr id="0" name=""/>
        <dsp:cNvSpPr/>
      </dsp:nvSpPr>
      <dsp:spPr>
        <a:xfrm>
          <a:off x="532077" y="844282"/>
          <a:ext cx="3164945" cy="3164945"/>
        </a:xfrm>
        <a:custGeom>
          <a:avLst/>
          <a:gdLst/>
          <a:ahLst/>
          <a:cxnLst/>
          <a:rect l="0" t="0" r="0" b="0"/>
          <a:pathLst>
            <a:path>
              <a:moveTo>
                <a:pt x="167938" y="2291918"/>
              </a:moveTo>
              <a:arcTo wR="1582472" hR="1582472" stAng="9201865" swAng="1360155"/>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179CE0E1-D9B3-4CBA-8740-96CA97A90966}">
      <dsp:nvSpPr>
        <dsp:cNvPr id="0" name=""/>
        <dsp:cNvSpPr/>
      </dsp:nvSpPr>
      <dsp:spPr>
        <a:xfrm>
          <a:off x="356" y="1541782"/>
          <a:ext cx="1218344" cy="791923"/>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GB" sz="1100" kern="1200"/>
            <a:t>Other</a:t>
          </a:r>
          <a:endParaRPr lang="en-US" sz="1100" kern="1200"/>
        </a:p>
      </dsp:txBody>
      <dsp:txXfrm>
        <a:off x="39014" y="1580440"/>
        <a:ext cx="1141028" cy="714607"/>
      </dsp:txXfrm>
    </dsp:sp>
    <dsp:sp modelId="{03B56BD0-229D-41E1-AB03-1C46D7A00898}">
      <dsp:nvSpPr>
        <dsp:cNvPr id="0" name=""/>
        <dsp:cNvSpPr/>
      </dsp:nvSpPr>
      <dsp:spPr>
        <a:xfrm>
          <a:off x="532077" y="844282"/>
          <a:ext cx="3164945" cy="3164945"/>
        </a:xfrm>
        <a:custGeom>
          <a:avLst/>
          <a:gdLst/>
          <a:ahLst/>
          <a:cxnLst/>
          <a:rect l="0" t="0" r="0" b="0"/>
          <a:pathLst>
            <a:path>
              <a:moveTo>
                <a:pt x="380593" y="553052"/>
              </a:moveTo>
              <a:arcTo wR="1582472" hR="1582472" stAng="13234821" swAng="1212094"/>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1A6FE5-B98C-4520-9343-29B710D9B370}">
      <dsp:nvSpPr>
        <dsp:cNvPr id="0" name=""/>
        <dsp:cNvSpPr/>
      </dsp:nvSpPr>
      <dsp:spPr>
        <a:xfrm>
          <a:off x="968" y="829241"/>
          <a:ext cx="3398778" cy="215822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3BE30CA9-B7DA-4448-9FDD-EB8F7CAC36EF}">
      <dsp:nvSpPr>
        <dsp:cNvPr id="0" name=""/>
        <dsp:cNvSpPr/>
      </dsp:nvSpPr>
      <dsp:spPr>
        <a:xfrm>
          <a:off x="378610" y="1188001"/>
          <a:ext cx="3398778" cy="2158224"/>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t>Having a good team of individuals around you not only helps you to stay grounded but also enables you to think in different ways, push boundaries with new ideas and most importantly it provides you with a strong support network.</a:t>
          </a:r>
          <a:endParaRPr lang="en-US" sz="1600" kern="1200" dirty="0"/>
        </a:p>
      </dsp:txBody>
      <dsp:txXfrm>
        <a:off x="441822" y="1251213"/>
        <a:ext cx="3272354" cy="2031800"/>
      </dsp:txXfrm>
    </dsp:sp>
    <dsp:sp modelId="{6B5FB6AE-121A-4802-BB1D-9FC91EE8CA4C}">
      <dsp:nvSpPr>
        <dsp:cNvPr id="0" name=""/>
        <dsp:cNvSpPr/>
      </dsp:nvSpPr>
      <dsp:spPr>
        <a:xfrm>
          <a:off x="4155030" y="829241"/>
          <a:ext cx="3398778" cy="215822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00C896DE-6731-436D-AA1A-6E99EDD97ABC}">
      <dsp:nvSpPr>
        <dsp:cNvPr id="0" name=""/>
        <dsp:cNvSpPr/>
      </dsp:nvSpPr>
      <dsp:spPr>
        <a:xfrm>
          <a:off x="4532672" y="1188001"/>
          <a:ext cx="3398778" cy="2158224"/>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t>It is important that this team works as one, that everyone has the same end goal and are helping each other to reach it. However, in order to do this there are a few important things to consider.</a:t>
          </a:r>
          <a:endParaRPr lang="en-US" sz="1600" kern="1200" dirty="0"/>
        </a:p>
      </dsp:txBody>
      <dsp:txXfrm>
        <a:off x="4595884" y="1251213"/>
        <a:ext cx="3272354" cy="2031800"/>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623465-037F-4749-AEE6-F04D8BB4005C}" type="datetimeFigureOut">
              <a:rPr lang="en-US" smtClean="0"/>
              <a:pPr/>
              <a:t>3/17/2022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1988A1-85BC-4F77-812B-A18EA1C7A9A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grpSp>
        <p:nvGrpSpPr>
          <p:cNvPr id="451" name="Group 450"/>
          <p:cNvGrpSpPr/>
          <p:nvPr/>
        </p:nvGrpSpPr>
        <p:grpSpPr>
          <a:xfrm>
            <a:off x="0" y="0"/>
            <a:ext cx="9555163" cy="6853238"/>
            <a:chOff x="1524000" y="0"/>
            <a:chExt cx="9555163" cy="6853238"/>
          </a:xfrm>
        </p:grpSpPr>
        <p:sp>
          <p:nvSpPr>
            <p:cNvPr id="452" name="Freeform 6"/>
            <p:cNvSpPr/>
            <p:nvPr/>
          </p:nvSpPr>
          <p:spPr bwMode="auto">
            <a:xfrm>
              <a:off x="1524000" y="1331913"/>
              <a:ext cx="7837488" cy="5521325"/>
            </a:xfrm>
            <a:custGeom>
              <a:avLst/>
              <a:gdLst/>
              <a:ahLst/>
              <a:cxnLst/>
              <a:rect l="0" t="0" r="r" b="b"/>
              <a:pathLst>
                <a:path w="1648" h="1161">
                  <a:moveTo>
                    <a:pt x="1362" y="1161"/>
                  </a:moveTo>
                  <a:cubicBezTo>
                    <a:pt x="1648" y="920"/>
                    <a:pt x="1283" y="505"/>
                    <a:pt x="1097" y="326"/>
                  </a:cubicBezTo>
                  <a:cubicBezTo>
                    <a:pt x="926" y="162"/>
                    <a:pt x="709" y="35"/>
                    <a:pt x="470" y="14"/>
                  </a:cubicBezTo>
                  <a:cubicBezTo>
                    <a:pt x="315" y="0"/>
                    <a:pt x="142" y="49"/>
                    <a:pt x="0" y="138"/>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3" name="Freeform 7"/>
            <p:cNvSpPr/>
            <p:nvPr/>
          </p:nvSpPr>
          <p:spPr bwMode="auto">
            <a:xfrm>
              <a:off x="1524000" y="5564188"/>
              <a:ext cx="1412875" cy="1284288"/>
            </a:xfrm>
            <a:custGeom>
              <a:avLst/>
              <a:gdLst/>
              <a:ahLst/>
              <a:cxnLst/>
              <a:rect l="0" t="0" r="r" b="b"/>
              <a:pathLst>
                <a:path w="297" h="270">
                  <a:moveTo>
                    <a:pt x="0" y="0"/>
                  </a:moveTo>
                  <a:cubicBezTo>
                    <a:pt x="73" y="119"/>
                    <a:pt x="186" y="220"/>
                    <a:pt x="297" y="27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4" name="Freeform 8"/>
            <p:cNvSpPr/>
            <p:nvPr/>
          </p:nvSpPr>
          <p:spPr bwMode="auto">
            <a:xfrm>
              <a:off x="1524000" y="2030413"/>
              <a:ext cx="6510338" cy="4813300"/>
            </a:xfrm>
            <a:custGeom>
              <a:avLst/>
              <a:gdLst/>
              <a:ahLst/>
              <a:cxnLst/>
              <a:rect l="0" t="0" r="r" b="b"/>
              <a:pathLst>
                <a:path w="1369" h="1012">
                  <a:moveTo>
                    <a:pt x="845" y="1012"/>
                  </a:moveTo>
                  <a:cubicBezTo>
                    <a:pt x="1043" y="967"/>
                    <a:pt x="1369" y="853"/>
                    <a:pt x="1263" y="588"/>
                  </a:cubicBezTo>
                  <a:cubicBezTo>
                    <a:pt x="1164" y="340"/>
                    <a:pt x="861" y="107"/>
                    <a:pt x="602" y="49"/>
                  </a:cubicBezTo>
                  <a:cubicBezTo>
                    <a:pt x="383" y="0"/>
                    <a:pt x="135" y="97"/>
                    <a:pt x="0" y="28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5" name="Freeform 9"/>
            <p:cNvSpPr/>
            <p:nvPr/>
          </p:nvSpPr>
          <p:spPr bwMode="auto">
            <a:xfrm>
              <a:off x="1528763" y="6207125"/>
              <a:ext cx="717550" cy="646113"/>
            </a:xfrm>
            <a:custGeom>
              <a:avLst/>
              <a:gdLst/>
              <a:ahLst/>
              <a:cxnLst/>
              <a:rect l="0" t="0" r="r" b="b"/>
              <a:pathLst>
                <a:path w="151" h="136">
                  <a:moveTo>
                    <a:pt x="0" y="0"/>
                  </a:moveTo>
                  <a:cubicBezTo>
                    <a:pt x="45" y="52"/>
                    <a:pt x="97" y="99"/>
                    <a:pt x="151" y="13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6" name="Freeform 10"/>
            <p:cNvSpPr/>
            <p:nvPr/>
          </p:nvSpPr>
          <p:spPr bwMode="auto">
            <a:xfrm>
              <a:off x="1524000" y="1806575"/>
              <a:ext cx="6753225" cy="5046663"/>
            </a:xfrm>
            <a:custGeom>
              <a:avLst/>
              <a:gdLst/>
              <a:ahLst/>
              <a:cxnLst/>
              <a:rect l="0" t="0" r="r" b="b"/>
              <a:pathLst>
                <a:path w="1420" h="1061">
                  <a:moveTo>
                    <a:pt x="1034" y="1061"/>
                  </a:moveTo>
                  <a:cubicBezTo>
                    <a:pt x="1148" y="1019"/>
                    <a:pt x="1283" y="957"/>
                    <a:pt x="1345" y="845"/>
                  </a:cubicBezTo>
                  <a:cubicBezTo>
                    <a:pt x="1420" y="710"/>
                    <a:pt x="1338" y="570"/>
                    <a:pt x="1249" y="466"/>
                  </a:cubicBezTo>
                  <a:cubicBezTo>
                    <a:pt x="1068" y="253"/>
                    <a:pt x="816" y="57"/>
                    <a:pt x="530" y="23"/>
                  </a:cubicBezTo>
                  <a:cubicBezTo>
                    <a:pt x="336" y="0"/>
                    <a:pt x="140" y="87"/>
                    <a:pt x="0" y="22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7" name="Freeform 11"/>
            <p:cNvSpPr/>
            <p:nvPr/>
          </p:nvSpPr>
          <p:spPr bwMode="auto">
            <a:xfrm>
              <a:off x="1524000" y="669925"/>
              <a:ext cx="8797925" cy="6183313"/>
            </a:xfrm>
            <a:custGeom>
              <a:avLst/>
              <a:gdLst/>
              <a:ahLst/>
              <a:cxnLst/>
              <a:rect l="0" t="0" r="r" b="b"/>
              <a:pathLst>
                <a:path w="1850" h="1300">
                  <a:moveTo>
                    <a:pt x="1552" y="1300"/>
                  </a:moveTo>
                  <a:cubicBezTo>
                    <a:pt x="1850" y="1019"/>
                    <a:pt x="1504" y="652"/>
                    <a:pt x="1288" y="447"/>
                  </a:cubicBezTo>
                  <a:cubicBezTo>
                    <a:pt x="1085" y="255"/>
                    <a:pt x="838" y="90"/>
                    <a:pt x="559" y="37"/>
                  </a:cubicBezTo>
                  <a:cubicBezTo>
                    <a:pt x="364" y="0"/>
                    <a:pt x="171" y="40"/>
                    <a:pt x="0" y="131"/>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8" name="Freeform 12"/>
            <p:cNvSpPr/>
            <p:nvPr/>
          </p:nvSpPr>
          <p:spPr bwMode="auto">
            <a:xfrm>
              <a:off x="1524000" y="119063"/>
              <a:ext cx="9555163" cy="6734175"/>
            </a:xfrm>
            <a:custGeom>
              <a:avLst/>
              <a:gdLst/>
              <a:ahLst/>
              <a:cxnLst/>
              <a:rect l="0" t="0" r="r" b="b"/>
              <a:pathLst>
                <a:path w="2009" h="1416">
                  <a:moveTo>
                    <a:pt x="1725" y="1416"/>
                  </a:moveTo>
                  <a:cubicBezTo>
                    <a:pt x="2009" y="1117"/>
                    <a:pt x="1728" y="785"/>
                    <a:pt x="1492" y="565"/>
                  </a:cubicBezTo>
                  <a:cubicBezTo>
                    <a:pt x="1248" y="339"/>
                    <a:pt x="961" y="143"/>
                    <a:pt x="635" y="61"/>
                  </a:cubicBezTo>
                  <a:cubicBezTo>
                    <a:pt x="392" y="0"/>
                    <a:pt x="190" y="18"/>
                    <a:pt x="0" y="10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9" name="Freeform 13"/>
            <p:cNvSpPr/>
            <p:nvPr/>
          </p:nvSpPr>
          <p:spPr bwMode="auto">
            <a:xfrm>
              <a:off x="5419725" y="4763"/>
              <a:ext cx="5216525" cy="5368925"/>
            </a:xfrm>
            <a:custGeom>
              <a:avLst/>
              <a:gdLst/>
              <a:ahLst/>
              <a:cxnLst/>
              <a:rect l="0" t="0" r="r" b="b"/>
              <a:pathLst>
                <a:path w="1097" h="1129">
                  <a:moveTo>
                    <a:pt x="1097" y="1129"/>
                  </a:moveTo>
                  <a:cubicBezTo>
                    <a:pt x="1031" y="909"/>
                    <a:pt x="843" y="701"/>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0" name="Freeform 15"/>
            <p:cNvSpPr/>
            <p:nvPr/>
          </p:nvSpPr>
          <p:spPr bwMode="auto">
            <a:xfrm>
              <a:off x="5813425" y="4763"/>
              <a:ext cx="4832350" cy="4822825"/>
            </a:xfrm>
            <a:custGeom>
              <a:avLst/>
              <a:gdLst/>
              <a:ahLst/>
              <a:cxnLst/>
              <a:rect l="0" t="0" r="r" b="b"/>
              <a:pathLst>
                <a:path w="1016" h="1014">
                  <a:moveTo>
                    <a:pt x="1016" y="1014"/>
                  </a:moveTo>
                  <a:cubicBezTo>
                    <a:pt x="934" y="849"/>
                    <a:pt x="802" y="6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1" name="Freeform 16"/>
            <p:cNvSpPr/>
            <p:nvPr/>
          </p:nvSpPr>
          <p:spPr bwMode="auto">
            <a:xfrm>
              <a:off x="6003925" y="4763"/>
              <a:ext cx="4641850" cy="4598988"/>
            </a:xfrm>
            <a:custGeom>
              <a:avLst/>
              <a:gdLst/>
              <a:ahLst/>
              <a:cxnLst/>
              <a:rect l="0" t="0" r="r" b="b"/>
              <a:pathLst>
                <a:path w="976" h="967">
                  <a:moveTo>
                    <a:pt x="976" y="967"/>
                  </a:moveTo>
                  <a:cubicBezTo>
                    <a:pt x="894" y="822"/>
                    <a:pt x="779" y="689"/>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62" name="Freeform 17"/>
            <p:cNvSpPr/>
            <p:nvPr/>
          </p:nvSpPr>
          <p:spPr bwMode="auto">
            <a:xfrm>
              <a:off x="6203950" y="0"/>
              <a:ext cx="4441825" cy="4237038"/>
            </a:xfrm>
            <a:custGeom>
              <a:avLst/>
              <a:gdLst/>
              <a:ahLst/>
              <a:cxnLst/>
              <a:rect l="0" t="0" r="r" b="b"/>
              <a:pathLst>
                <a:path w="934" h="891">
                  <a:moveTo>
                    <a:pt x="934" y="891"/>
                  </a:moveTo>
                  <a:cubicBezTo>
                    <a:pt x="863" y="783"/>
                    <a:pt x="778" y="684"/>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3" name="Freeform 18"/>
            <p:cNvSpPr/>
            <p:nvPr/>
          </p:nvSpPr>
          <p:spPr bwMode="auto">
            <a:xfrm>
              <a:off x="6456363" y="4763"/>
              <a:ext cx="4179888" cy="3986213"/>
            </a:xfrm>
            <a:custGeom>
              <a:avLst/>
              <a:gdLst/>
              <a:ahLst/>
              <a:cxnLst/>
              <a:rect l="0" t="0" r="r" b="b"/>
              <a:pathLst>
                <a:path w="879" h="838">
                  <a:moveTo>
                    <a:pt x="879" y="838"/>
                  </a:moveTo>
                  <a:cubicBezTo>
                    <a:pt x="821" y="755"/>
                    <a:pt x="756" y="679"/>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4" name="Freeform 19"/>
            <p:cNvSpPr/>
            <p:nvPr/>
          </p:nvSpPr>
          <p:spPr bwMode="auto">
            <a:xfrm>
              <a:off x="6869113" y="4763"/>
              <a:ext cx="3776663" cy="3838575"/>
            </a:xfrm>
            <a:custGeom>
              <a:avLst/>
              <a:gdLst/>
              <a:ahLst/>
              <a:cxnLst/>
              <a:rect l="0" t="0" r="r" b="b"/>
              <a:pathLst>
                <a:path w="794" h="807">
                  <a:moveTo>
                    <a:pt x="794" y="807"/>
                  </a:moveTo>
                  <a:cubicBezTo>
                    <a:pt x="745" y="739"/>
                    <a:pt x="695" y="676"/>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5" name="Freeform 20"/>
            <p:cNvSpPr/>
            <p:nvPr/>
          </p:nvSpPr>
          <p:spPr bwMode="auto">
            <a:xfrm>
              <a:off x="8758238" y="4763"/>
              <a:ext cx="1887538" cy="1355725"/>
            </a:xfrm>
            <a:custGeom>
              <a:avLst/>
              <a:gdLst/>
              <a:ahLst/>
              <a:cxnLst/>
              <a:rect l="0" t="0" r="r" b="b"/>
              <a:pathLst>
                <a:path w="397" h="285">
                  <a:moveTo>
                    <a:pt x="397" y="285"/>
                  </a:moveTo>
                  <a:cubicBezTo>
                    <a:pt x="270" y="182"/>
                    <a:pt x="138" y="8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6" name="Freeform 21"/>
            <p:cNvSpPr/>
            <p:nvPr/>
          </p:nvSpPr>
          <p:spPr bwMode="auto">
            <a:xfrm>
              <a:off x="9223375" y="9525"/>
              <a:ext cx="1422400" cy="1108075"/>
            </a:xfrm>
            <a:custGeom>
              <a:avLst/>
              <a:gdLst/>
              <a:ahLst/>
              <a:cxnLst/>
              <a:rect l="0" t="0" r="r" b="b"/>
              <a:pathLst>
                <a:path w="299" h="233">
                  <a:moveTo>
                    <a:pt x="299" y="233"/>
                  </a:moveTo>
                  <a:cubicBezTo>
                    <a:pt x="197" y="145"/>
                    <a:pt x="97" y="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7" name="Freeform 22"/>
            <p:cNvSpPr/>
            <p:nvPr/>
          </p:nvSpPr>
          <p:spPr bwMode="auto">
            <a:xfrm>
              <a:off x="10009188" y="4763"/>
              <a:ext cx="636588" cy="361950"/>
            </a:xfrm>
            <a:custGeom>
              <a:avLst/>
              <a:gdLst/>
              <a:ahLst/>
              <a:cxnLst/>
              <a:rect l="0" t="0" r="r" b="b"/>
              <a:pathLst>
                <a:path w="134" h="76">
                  <a:moveTo>
                    <a:pt x="0" y="0"/>
                  </a:moveTo>
                  <a:cubicBezTo>
                    <a:pt x="45" y="25"/>
                    <a:pt x="89" y="50"/>
                    <a:pt x="134" y="7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 name="Group 6"/>
          <p:cNvGrpSpPr/>
          <p:nvPr/>
        </p:nvGrpSpPr>
        <p:grpSpPr>
          <a:xfrm>
            <a:off x="1283114" y="1168329"/>
            <a:ext cx="6586124" cy="4537816"/>
            <a:chOff x="1283114" y="1168329"/>
            <a:chExt cx="6586124" cy="4537816"/>
          </a:xfrm>
        </p:grpSpPr>
        <p:sp>
          <p:nvSpPr>
            <p:cNvPr id="39" name="Rectangle 38"/>
            <p:cNvSpPr/>
            <p:nvPr/>
          </p:nvSpPr>
          <p:spPr>
            <a:xfrm>
              <a:off x="1283114" y="1168329"/>
              <a:ext cx="6586124"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283114" y="1973001"/>
              <a:ext cx="6586124" cy="33844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1" name="Isosceles Triangle 39"/>
            <p:cNvSpPr/>
            <p:nvPr/>
          </p:nvSpPr>
          <p:spPr>
            <a:xfrm rot="10800000">
              <a:off x="4362524" y="5355082"/>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359091" y="2055278"/>
            <a:ext cx="6428445" cy="1810636"/>
          </a:xfrm>
        </p:spPr>
        <p:txBody>
          <a:bodyPr bIns="0" anchor="b">
            <a:normAutofit/>
          </a:bodyPr>
          <a:lstStyle>
            <a:lvl1pPr algn="ctr">
              <a:lnSpc>
                <a:spcPct val="80000"/>
              </a:lnSpc>
              <a:defRPr sz="4800" spc="-113">
                <a:solidFill>
                  <a:srgbClr val="FFFEFF"/>
                </a:solidFill>
              </a:defRPr>
            </a:lvl1pPr>
          </a:lstStyle>
          <a:p>
            <a:r>
              <a:rPr lang="en-US"/>
              <a:t>Click to edit Master title style</a:t>
            </a:r>
          </a:p>
        </p:txBody>
      </p:sp>
      <p:sp>
        <p:nvSpPr>
          <p:cNvPr id="3" name="Subtitle 2"/>
          <p:cNvSpPr>
            <a:spLocks noGrp="1"/>
          </p:cNvSpPr>
          <p:nvPr>
            <p:ph type="subTitle" idx="1"/>
          </p:nvPr>
        </p:nvSpPr>
        <p:spPr>
          <a:xfrm>
            <a:off x="1359091" y="3941492"/>
            <a:ext cx="6428445" cy="1334120"/>
          </a:xfrm>
        </p:spPr>
        <p:txBody>
          <a:bodyPr tIns="0">
            <a:normAutofit/>
          </a:bodyPr>
          <a:lstStyle>
            <a:lvl1pPr marL="0" indent="0" algn="ctr">
              <a:lnSpc>
                <a:spcPct val="100000"/>
              </a:lnSpc>
              <a:buNone/>
              <a:defRPr sz="1800" b="0">
                <a:solidFill>
                  <a:srgbClr val="FFFEFF"/>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640080" y="320040"/>
            <a:ext cx="2743200" cy="320040"/>
          </a:xfrm>
        </p:spPr>
        <p:txBody>
          <a:bodyPr vert="horz" lIns="91440" tIns="45720" rIns="91440" bIns="45720" rtlCol="0" anchor="ctr"/>
          <a:lstStyle>
            <a:lvl1pPr>
              <a:defRPr lang="en-US"/>
            </a:lvl1pPr>
          </a:lstStyle>
          <a:p>
            <a:fld id="{48A87A34-81AB-432B-8DAE-1953F412C126}" type="datetimeFigureOut">
              <a:rPr lang="en-US" dirty="0"/>
              <a:pPr/>
              <a:t>3/17/2022</a:t>
            </a:fld>
            <a:endParaRPr lang="en-US"/>
          </a:p>
        </p:txBody>
      </p:sp>
      <p:sp>
        <p:nvSpPr>
          <p:cNvPr id="5" name="Footer Placeholder 4"/>
          <p:cNvSpPr>
            <a:spLocks noGrp="1"/>
          </p:cNvSpPr>
          <p:nvPr>
            <p:ph type="ftr" sz="quarter" idx="11"/>
          </p:nvPr>
        </p:nvSpPr>
        <p:spPr>
          <a:xfrm>
            <a:off x="640080" y="6227064"/>
            <a:ext cx="7854696"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7808976" y="320040"/>
            <a:ext cx="685800" cy="320040"/>
          </a:xfrm>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34281770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85" name="Group 84"/>
          <p:cNvGrpSpPr/>
          <p:nvPr/>
        </p:nvGrpSpPr>
        <p:grpSpPr>
          <a:xfrm>
            <a:off x="-286226" y="0"/>
            <a:ext cx="9421759" cy="6858001"/>
            <a:chOff x="1243013" y="0"/>
            <a:chExt cx="9402763" cy="6858001"/>
          </a:xfrm>
        </p:grpSpPr>
        <p:sp>
          <p:nvSpPr>
            <p:cNvPr id="86"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2"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103"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2" name="Group 31"/>
          <p:cNvGrpSpPr/>
          <p:nvPr/>
        </p:nvGrpSpPr>
        <p:grpSpPr>
          <a:xfrm>
            <a:off x="640080" y="1699589"/>
            <a:ext cx="3286552" cy="3470421"/>
            <a:chOff x="640080" y="1699589"/>
            <a:chExt cx="3286552" cy="3470421"/>
          </a:xfrm>
        </p:grpSpPr>
        <p:sp>
          <p:nvSpPr>
            <p:cNvPr id="42" name="Rectangle 41"/>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Rectangle 43"/>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23786" y="2349926"/>
            <a:ext cx="3113815" cy="2472774"/>
          </a:xfrm>
        </p:spPr>
        <p:txBody>
          <a:bodyPr/>
          <a:lstStyle>
            <a:lvl1pPr>
              <a:defRPr>
                <a:solidFill>
                  <a:srgbClr val="FFFEFF"/>
                </a:solidFill>
              </a:defRPr>
            </a:lvl1pPr>
          </a:lstStyle>
          <a:p>
            <a:r>
              <a:rPr lang="en-US"/>
              <a:t>Click to edit Master title style</a:t>
            </a:r>
          </a:p>
        </p:txBody>
      </p:sp>
      <p:sp>
        <p:nvSpPr>
          <p:cNvPr id="3" name="Vertical Text Placeholder 2"/>
          <p:cNvSpPr>
            <a:spLocks noGrp="1"/>
          </p:cNvSpPr>
          <p:nvPr>
            <p:ph type="body" orient="vert" idx="1"/>
          </p:nvPr>
        </p:nvSpPr>
        <p:spPr>
          <a:xfrm>
            <a:off x="4415686" y="794719"/>
            <a:ext cx="4095643" cy="52570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3/17/2022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2987557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51" name="Group 50"/>
          <p:cNvGrpSpPr/>
          <p:nvPr/>
        </p:nvGrpSpPr>
        <p:grpSpPr>
          <a:xfrm flipH="1">
            <a:off x="0" y="0"/>
            <a:ext cx="9421759" cy="6858001"/>
            <a:chOff x="1243013" y="0"/>
            <a:chExt cx="9402763" cy="6858001"/>
          </a:xfrm>
        </p:grpSpPr>
        <p:sp>
          <p:nvSpPr>
            <p:cNvPr id="52"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6"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7"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8"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1"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2"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3"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4"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5"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6"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7"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68"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69"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0"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1"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85" name="Group 84"/>
          <p:cNvGrpSpPr/>
          <p:nvPr/>
        </p:nvGrpSpPr>
        <p:grpSpPr>
          <a:xfrm>
            <a:off x="5228134" y="1699589"/>
            <a:ext cx="3286552" cy="3470421"/>
            <a:chOff x="640080" y="1699589"/>
            <a:chExt cx="3286552" cy="3470421"/>
          </a:xfrm>
        </p:grpSpPr>
        <p:sp>
          <p:nvSpPr>
            <p:cNvPr id="86" name="Rectangle 85"/>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 name="Rectangle 87"/>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5313609" y="2349924"/>
            <a:ext cx="3112047" cy="2464951"/>
          </a:xfrm>
        </p:spPr>
        <p:txBody>
          <a:bodyPr vert="eaVert"/>
          <a:lstStyle>
            <a:lvl1pPr algn="l">
              <a:lnSpc>
                <a:spcPct val="80000"/>
              </a:lnSpc>
              <a:defRPr>
                <a:solidFill>
                  <a:srgbClr val="FFFEFF"/>
                </a:solidFill>
              </a:defRPr>
            </a:lvl1pPr>
          </a:lstStyle>
          <a:p>
            <a:r>
              <a:rPr lang="en-US"/>
              <a:t>Click to edit Master title style</a:t>
            </a:r>
          </a:p>
        </p:txBody>
      </p:sp>
      <p:sp>
        <p:nvSpPr>
          <p:cNvPr id="3" name="Vertical Text Placeholder 2"/>
          <p:cNvSpPr>
            <a:spLocks noGrp="1"/>
          </p:cNvSpPr>
          <p:nvPr>
            <p:ph type="body" orient="vert" idx="1"/>
          </p:nvPr>
        </p:nvSpPr>
        <p:spPr>
          <a:xfrm>
            <a:off x="643258" y="802808"/>
            <a:ext cx="4118291" cy="525480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40080" y="320040"/>
            <a:ext cx="2743200" cy="320040"/>
          </a:xfrm>
        </p:spPr>
        <p:txBody>
          <a:bodyPr/>
          <a:lstStyle/>
          <a:p>
            <a:fld id="{48A87A34-81AB-432B-8DAE-1953F412C126}" type="datetimeFigureOut">
              <a:rPr lang="en-US" dirty="0"/>
              <a:t>3/17/2022</a:t>
            </a:fld>
            <a:endParaRPr lang="en-US"/>
          </a:p>
        </p:txBody>
      </p:sp>
      <p:sp>
        <p:nvSpPr>
          <p:cNvPr id="5" name="Footer Placeholder 4"/>
          <p:cNvSpPr>
            <a:spLocks noGrp="1"/>
          </p:cNvSpPr>
          <p:nvPr>
            <p:ph type="ftr" sz="quarter" idx="11"/>
          </p:nvPr>
        </p:nvSpPr>
        <p:spPr>
          <a:xfrm>
            <a:off x="640080" y="6227064"/>
            <a:ext cx="7854696" cy="320040"/>
          </a:xfrm>
        </p:spPr>
        <p:txBody>
          <a:bodyPr/>
          <a:lstStyle/>
          <a:p>
            <a:endParaRPr lang="en-US"/>
          </a:p>
        </p:txBody>
      </p:sp>
      <p:sp>
        <p:nvSpPr>
          <p:cNvPr id="6" name="Slide Number Placeholder 5"/>
          <p:cNvSpPr>
            <a:spLocks noGrp="1"/>
          </p:cNvSpPr>
          <p:nvPr>
            <p:ph type="sldNum" sz="quarter" idx="12"/>
          </p:nvPr>
        </p:nvSpPr>
        <p:spPr>
          <a:xfrm>
            <a:off x="7808976" y="320040"/>
            <a:ext cx="685800" cy="320040"/>
          </a:xfrm>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3125093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65" name="Group 64"/>
          <p:cNvGrpSpPr/>
          <p:nvPr/>
        </p:nvGrpSpPr>
        <p:grpSpPr>
          <a:xfrm>
            <a:off x="-286226" y="0"/>
            <a:ext cx="9421759" cy="6858001"/>
            <a:chOff x="1243013" y="0"/>
            <a:chExt cx="9402763" cy="6858001"/>
          </a:xfrm>
        </p:grpSpPr>
        <p:sp>
          <p:nvSpPr>
            <p:cNvPr id="66"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7"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8"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9"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0"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1"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2"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3"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4"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5"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4"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0" name="Group 19"/>
          <p:cNvGrpSpPr/>
          <p:nvPr/>
        </p:nvGrpSpPr>
        <p:grpSpPr>
          <a:xfrm>
            <a:off x="640080" y="1699589"/>
            <a:ext cx="3286552" cy="3470421"/>
            <a:chOff x="640080" y="1699589"/>
            <a:chExt cx="3286552" cy="3470421"/>
          </a:xfrm>
        </p:grpSpPr>
        <p:sp>
          <p:nvSpPr>
            <p:cNvPr id="21" name="Rectangle 20"/>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25554" y="2349924"/>
            <a:ext cx="3112048" cy="2464952"/>
          </a:xfrm>
        </p:spPr>
        <p:txBody>
          <a:bodyPr/>
          <a:lstStyle>
            <a:lvl1pPr>
              <a:defRPr>
                <a:solidFill>
                  <a:srgbClr val="FFFEFF"/>
                </a:solidFill>
              </a:defRPr>
            </a:lvl1pPr>
          </a:lstStyle>
          <a:p>
            <a:r>
              <a:rPr lang="en-US"/>
              <a:t>Click to edit Master title style</a:t>
            </a:r>
          </a:p>
        </p:txBody>
      </p:sp>
      <p:sp>
        <p:nvSpPr>
          <p:cNvPr id="3" name="Content Placeholder 2"/>
          <p:cNvSpPr>
            <a:spLocks noGrp="1"/>
          </p:cNvSpPr>
          <p:nvPr>
            <p:ph idx="1"/>
          </p:nvPr>
        </p:nvSpPr>
        <p:spPr>
          <a:xfrm>
            <a:off x="4415687" y="803186"/>
            <a:ext cx="4091410" cy="5248622"/>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3/17/2022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1349534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4" name="Group 773"/>
          <p:cNvGrpSpPr/>
          <p:nvPr/>
        </p:nvGrpSpPr>
        <p:grpSpPr>
          <a:xfrm>
            <a:off x="0" y="0"/>
            <a:ext cx="9555163" cy="6853238"/>
            <a:chOff x="1524000" y="0"/>
            <a:chExt cx="9555163" cy="6853238"/>
          </a:xfrm>
        </p:grpSpPr>
        <p:sp>
          <p:nvSpPr>
            <p:cNvPr id="775" name="Freeform 6"/>
            <p:cNvSpPr/>
            <p:nvPr/>
          </p:nvSpPr>
          <p:spPr bwMode="auto">
            <a:xfrm>
              <a:off x="1524000" y="1331913"/>
              <a:ext cx="7837488" cy="5521325"/>
            </a:xfrm>
            <a:custGeom>
              <a:avLst/>
              <a:gdLst/>
              <a:ahLst/>
              <a:cxnLst/>
              <a:rect l="0" t="0" r="r" b="b"/>
              <a:pathLst>
                <a:path w="1648" h="1161">
                  <a:moveTo>
                    <a:pt x="1362" y="1161"/>
                  </a:moveTo>
                  <a:cubicBezTo>
                    <a:pt x="1648" y="920"/>
                    <a:pt x="1283" y="505"/>
                    <a:pt x="1097" y="326"/>
                  </a:cubicBezTo>
                  <a:cubicBezTo>
                    <a:pt x="926" y="162"/>
                    <a:pt x="709" y="35"/>
                    <a:pt x="470" y="14"/>
                  </a:cubicBezTo>
                  <a:cubicBezTo>
                    <a:pt x="315" y="0"/>
                    <a:pt x="142" y="49"/>
                    <a:pt x="0" y="138"/>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6" name="Freeform 7"/>
            <p:cNvSpPr/>
            <p:nvPr/>
          </p:nvSpPr>
          <p:spPr bwMode="auto">
            <a:xfrm>
              <a:off x="1524000" y="5564188"/>
              <a:ext cx="1412875" cy="1284288"/>
            </a:xfrm>
            <a:custGeom>
              <a:avLst/>
              <a:gdLst/>
              <a:ahLst/>
              <a:cxnLst/>
              <a:rect l="0" t="0" r="r" b="b"/>
              <a:pathLst>
                <a:path w="297" h="270">
                  <a:moveTo>
                    <a:pt x="0" y="0"/>
                  </a:moveTo>
                  <a:cubicBezTo>
                    <a:pt x="73" y="119"/>
                    <a:pt x="186" y="220"/>
                    <a:pt x="297" y="27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7" name="Freeform 8"/>
            <p:cNvSpPr/>
            <p:nvPr/>
          </p:nvSpPr>
          <p:spPr bwMode="auto">
            <a:xfrm>
              <a:off x="1524000" y="2030413"/>
              <a:ext cx="6510338" cy="4813300"/>
            </a:xfrm>
            <a:custGeom>
              <a:avLst/>
              <a:gdLst/>
              <a:ahLst/>
              <a:cxnLst/>
              <a:rect l="0" t="0" r="r" b="b"/>
              <a:pathLst>
                <a:path w="1369" h="1012">
                  <a:moveTo>
                    <a:pt x="845" y="1012"/>
                  </a:moveTo>
                  <a:cubicBezTo>
                    <a:pt x="1043" y="967"/>
                    <a:pt x="1369" y="853"/>
                    <a:pt x="1263" y="588"/>
                  </a:cubicBezTo>
                  <a:cubicBezTo>
                    <a:pt x="1164" y="340"/>
                    <a:pt x="861" y="107"/>
                    <a:pt x="602" y="49"/>
                  </a:cubicBezTo>
                  <a:cubicBezTo>
                    <a:pt x="383" y="0"/>
                    <a:pt x="135" y="97"/>
                    <a:pt x="0" y="28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8" name="Freeform 9"/>
            <p:cNvSpPr/>
            <p:nvPr/>
          </p:nvSpPr>
          <p:spPr bwMode="auto">
            <a:xfrm>
              <a:off x="1528763" y="6207125"/>
              <a:ext cx="717550" cy="646113"/>
            </a:xfrm>
            <a:custGeom>
              <a:avLst/>
              <a:gdLst/>
              <a:ahLst/>
              <a:cxnLst/>
              <a:rect l="0" t="0" r="r" b="b"/>
              <a:pathLst>
                <a:path w="151" h="136">
                  <a:moveTo>
                    <a:pt x="0" y="0"/>
                  </a:moveTo>
                  <a:cubicBezTo>
                    <a:pt x="45" y="52"/>
                    <a:pt x="97" y="99"/>
                    <a:pt x="151" y="13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79" name="Freeform 10"/>
            <p:cNvSpPr/>
            <p:nvPr/>
          </p:nvSpPr>
          <p:spPr bwMode="auto">
            <a:xfrm>
              <a:off x="1524000" y="1806575"/>
              <a:ext cx="6753225" cy="5046663"/>
            </a:xfrm>
            <a:custGeom>
              <a:avLst/>
              <a:gdLst/>
              <a:ahLst/>
              <a:cxnLst/>
              <a:rect l="0" t="0" r="r" b="b"/>
              <a:pathLst>
                <a:path w="1420" h="1061">
                  <a:moveTo>
                    <a:pt x="1034" y="1061"/>
                  </a:moveTo>
                  <a:cubicBezTo>
                    <a:pt x="1148" y="1019"/>
                    <a:pt x="1283" y="957"/>
                    <a:pt x="1345" y="845"/>
                  </a:cubicBezTo>
                  <a:cubicBezTo>
                    <a:pt x="1420" y="710"/>
                    <a:pt x="1338" y="570"/>
                    <a:pt x="1249" y="466"/>
                  </a:cubicBezTo>
                  <a:cubicBezTo>
                    <a:pt x="1068" y="253"/>
                    <a:pt x="816" y="57"/>
                    <a:pt x="530" y="23"/>
                  </a:cubicBezTo>
                  <a:cubicBezTo>
                    <a:pt x="336" y="0"/>
                    <a:pt x="140" y="87"/>
                    <a:pt x="0" y="22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80" name="Freeform 11"/>
            <p:cNvSpPr/>
            <p:nvPr/>
          </p:nvSpPr>
          <p:spPr bwMode="auto">
            <a:xfrm>
              <a:off x="1524000" y="669925"/>
              <a:ext cx="8797925" cy="6183313"/>
            </a:xfrm>
            <a:custGeom>
              <a:avLst/>
              <a:gdLst/>
              <a:ahLst/>
              <a:cxnLst/>
              <a:rect l="0" t="0" r="r" b="b"/>
              <a:pathLst>
                <a:path w="1850" h="1300">
                  <a:moveTo>
                    <a:pt x="1552" y="1300"/>
                  </a:moveTo>
                  <a:cubicBezTo>
                    <a:pt x="1850" y="1019"/>
                    <a:pt x="1504" y="652"/>
                    <a:pt x="1288" y="447"/>
                  </a:cubicBezTo>
                  <a:cubicBezTo>
                    <a:pt x="1085" y="255"/>
                    <a:pt x="838" y="90"/>
                    <a:pt x="559" y="37"/>
                  </a:cubicBezTo>
                  <a:cubicBezTo>
                    <a:pt x="364" y="0"/>
                    <a:pt x="171" y="40"/>
                    <a:pt x="0" y="131"/>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1" name="Freeform 12"/>
            <p:cNvSpPr/>
            <p:nvPr/>
          </p:nvSpPr>
          <p:spPr bwMode="auto">
            <a:xfrm>
              <a:off x="1524000" y="119063"/>
              <a:ext cx="9555163" cy="6734175"/>
            </a:xfrm>
            <a:custGeom>
              <a:avLst/>
              <a:gdLst/>
              <a:ahLst/>
              <a:cxnLst/>
              <a:rect l="0" t="0" r="r" b="b"/>
              <a:pathLst>
                <a:path w="2009" h="1416">
                  <a:moveTo>
                    <a:pt x="1725" y="1416"/>
                  </a:moveTo>
                  <a:cubicBezTo>
                    <a:pt x="2009" y="1117"/>
                    <a:pt x="1728" y="785"/>
                    <a:pt x="1492" y="565"/>
                  </a:cubicBezTo>
                  <a:cubicBezTo>
                    <a:pt x="1248" y="339"/>
                    <a:pt x="961" y="143"/>
                    <a:pt x="635" y="61"/>
                  </a:cubicBezTo>
                  <a:cubicBezTo>
                    <a:pt x="392" y="0"/>
                    <a:pt x="190" y="18"/>
                    <a:pt x="0" y="10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2" name="Freeform 13"/>
            <p:cNvSpPr/>
            <p:nvPr/>
          </p:nvSpPr>
          <p:spPr bwMode="auto">
            <a:xfrm>
              <a:off x="5419725" y="4763"/>
              <a:ext cx="5216525" cy="5368925"/>
            </a:xfrm>
            <a:custGeom>
              <a:avLst/>
              <a:gdLst/>
              <a:ahLst/>
              <a:cxnLst/>
              <a:rect l="0" t="0" r="r" b="b"/>
              <a:pathLst>
                <a:path w="1097" h="1129">
                  <a:moveTo>
                    <a:pt x="1097" y="1129"/>
                  </a:moveTo>
                  <a:cubicBezTo>
                    <a:pt x="1031" y="909"/>
                    <a:pt x="843" y="701"/>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3" name="Freeform 15"/>
            <p:cNvSpPr/>
            <p:nvPr/>
          </p:nvSpPr>
          <p:spPr bwMode="auto">
            <a:xfrm>
              <a:off x="5813425" y="4763"/>
              <a:ext cx="4832350" cy="4822825"/>
            </a:xfrm>
            <a:custGeom>
              <a:avLst/>
              <a:gdLst/>
              <a:ahLst/>
              <a:cxnLst/>
              <a:rect l="0" t="0" r="r" b="b"/>
              <a:pathLst>
                <a:path w="1016" h="1014">
                  <a:moveTo>
                    <a:pt x="1016" y="1014"/>
                  </a:moveTo>
                  <a:cubicBezTo>
                    <a:pt x="934" y="849"/>
                    <a:pt x="802" y="6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84" name="Freeform 16"/>
            <p:cNvSpPr/>
            <p:nvPr/>
          </p:nvSpPr>
          <p:spPr bwMode="auto">
            <a:xfrm>
              <a:off x="6003925" y="4763"/>
              <a:ext cx="4641850" cy="4598988"/>
            </a:xfrm>
            <a:custGeom>
              <a:avLst/>
              <a:gdLst/>
              <a:ahLst/>
              <a:cxnLst/>
              <a:rect l="0" t="0" r="r" b="b"/>
              <a:pathLst>
                <a:path w="976" h="967">
                  <a:moveTo>
                    <a:pt x="976" y="967"/>
                  </a:moveTo>
                  <a:cubicBezTo>
                    <a:pt x="894" y="822"/>
                    <a:pt x="779" y="689"/>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785" name="Freeform 17"/>
            <p:cNvSpPr/>
            <p:nvPr/>
          </p:nvSpPr>
          <p:spPr bwMode="auto">
            <a:xfrm>
              <a:off x="6203950" y="0"/>
              <a:ext cx="4441825" cy="4237038"/>
            </a:xfrm>
            <a:custGeom>
              <a:avLst/>
              <a:gdLst/>
              <a:ahLst/>
              <a:cxnLst/>
              <a:rect l="0" t="0" r="r" b="b"/>
              <a:pathLst>
                <a:path w="934" h="891">
                  <a:moveTo>
                    <a:pt x="934" y="891"/>
                  </a:moveTo>
                  <a:cubicBezTo>
                    <a:pt x="863" y="783"/>
                    <a:pt x="778" y="684"/>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6" name="Freeform 18"/>
            <p:cNvSpPr/>
            <p:nvPr/>
          </p:nvSpPr>
          <p:spPr bwMode="auto">
            <a:xfrm>
              <a:off x="6456363" y="4763"/>
              <a:ext cx="4179888" cy="3986213"/>
            </a:xfrm>
            <a:custGeom>
              <a:avLst/>
              <a:gdLst/>
              <a:ahLst/>
              <a:cxnLst/>
              <a:rect l="0" t="0" r="r" b="b"/>
              <a:pathLst>
                <a:path w="879" h="838">
                  <a:moveTo>
                    <a:pt x="879" y="838"/>
                  </a:moveTo>
                  <a:cubicBezTo>
                    <a:pt x="821" y="755"/>
                    <a:pt x="756" y="679"/>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7" name="Freeform 19"/>
            <p:cNvSpPr/>
            <p:nvPr/>
          </p:nvSpPr>
          <p:spPr bwMode="auto">
            <a:xfrm>
              <a:off x="6869113" y="4763"/>
              <a:ext cx="3776663" cy="3838575"/>
            </a:xfrm>
            <a:custGeom>
              <a:avLst/>
              <a:gdLst/>
              <a:ahLst/>
              <a:cxnLst/>
              <a:rect l="0" t="0" r="r" b="b"/>
              <a:pathLst>
                <a:path w="794" h="807">
                  <a:moveTo>
                    <a:pt x="794" y="807"/>
                  </a:moveTo>
                  <a:cubicBezTo>
                    <a:pt x="745" y="739"/>
                    <a:pt x="695" y="676"/>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8" name="Freeform 20"/>
            <p:cNvSpPr/>
            <p:nvPr/>
          </p:nvSpPr>
          <p:spPr bwMode="auto">
            <a:xfrm>
              <a:off x="8758238" y="4763"/>
              <a:ext cx="1887538" cy="1355725"/>
            </a:xfrm>
            <a:custGeom>
              <a:avLst/>
              <a:gdLst/>
              <a:ahLst/>
              <a:cxnLst/>
              <a:rect l="0" t="0" r="r" b="b"/>
              <a:pathLst>
                <a:path w="397" h="285">
                  <a:moveTo>
                    <a:pt x="397" y="285"/>
                  </a:moveTo>
                  <a:cubicBezTo>
                    <a:pt x="270" y="182"/>
                    <a:pt x="138" y="8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9" name="Freeform 21"/>
            <p:cNvSpPr/>
            <p:nvPr/>
          </p:nvSpPr>
          <p:spPr bwMode="auto">
            <a:xfrm>
              <a:off x="9223375" y="9525"/>
              <a:ext cx="1422400" cy="1108075"/>
            </a:xfrm>
            <a:custGeom>
              <a:avLst/>
              <a:gdLst/>
              <a:ahLst/>
              <a:cxnLst/>
              <a:rect l="0" t="0" r="r" b="b"/>
              <a:pathLst>
                <a:path w="299" h="233">
                  <a:moveTo>
                    <a:pt x="299" y="233"/>
                  </a:moveTo>
                  <a:cubicBezTo>
                    <a:pt x="197" y="145"/>
                    <a:pt x="97" y="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0" name="Freeform 22"/>
            <p:cNvSpPr/>
            <p:nvPr/>
          </p:nvSpPr>
          <p:spPr bwMode="auto">
            <a:xfrm>
              <a:off x="10009188" y="4763"/>
              <a:ext cx="636588" cy="361950"/>
            </a:xfrm>
            <a:custGeom>
              <a:avLst/>
              <a:gdLst/>
              <a:ahLst/>
              <a:cxnLst/>
              <a:rect l="0" t="0" r="r" b="b"/>
              <a:pathLst>
                <a:path w="134" h="76">
                  <a:moveTo>
                    <a:pt x="0" y="0"/>
                  </a:moveTo>
                  <a:cubicBezTo>
                    <a:pt x="45" y="25"/>
                    <a:pt x="89" y="50"/>
                    <a:pt x="134" y="7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 name="Group 6"/>
          <p:cNvGrpSpPr/>
          <p:nvPr/>
        </p:nvGrpSpPr>
        <p:grpSpPr>
          <a:xfrm>
            <a:off x="2403476" y="1158902"/>
            <a:ext cx="4317684" cy="4537816"/>
            <a:chOff x="2403476" y="1158902"/>
            <a:chExt cx="4317684" cy="4537816"/>
          </a:xfrm>
        </p:grpSpPr>
        <p:sp>
          <p:nvSpPr>
            <p:cNvPr id="28" name="Rectangle 27"/>
            <p:cNvSpPr/>
            <p:nvPr/>
          </p:nvSpPr>
          <p:spPr>
            <a:xfrm>
              <a:off x="2403476" y="1158902"/>
              <a:ext cx="4317684"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2403476" y="1963574"/>
              <a:ext cx="4317684" cy="33844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3" name="Isosceles Triangle 28"/>
            <p:cNvSpPr/>
            <p:nvPr/>
          </p:nvSpPr>
          <p:spPr>
            <a:xfrm rot="10800000">
              <a:off x="4358702" y="5345655"/>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2479148" y="2028827"/>
            <a:ext cx="4162952" cy="1732474"/>
          </a:xfrm>
        </p:spPr>
        <p:txBody>
          <a:bodyPr bIns="0" anchor="b">
            <a:normAutofit/>
          </a:bodyPr>
          <a:lstStyle>
            <a:lvl1pPr algn="ctr">
              <a:defRPr sz="3600">
                <a:solidFill>
                  <a:srgbClr val="FFFEFF"/>
                </a:solidFill>
              </a:defRPr>
            </a:lvl1pPr>
          </a:lstStyle>
          <a:p>
            <a:r>
              <a:rPr lang="en-US"/>
              <a:t>Click to edit Master title style</a:t>
            </a:r>
          </a:p>
        </p:txBody>
      </p:sp>
      <p:sp>
        <p:nvSpPr>
          <p:cNvPr id="3" name="Text Placeholder 2"/>
          <p:cNvSpPr>
            <a:spLocks noGrp="1"/>
          </p:cNvSpPr>
          <p:nvPr>
            <p:ph type="body" idx="1"/>
          </p:nvPr>
        </p:nvSpPr>
        <p:spPr>
          <a:xfrm>
            <a:off x="2479148" y="3843338"/>
            <a:ext cx="4162952" cy="1426097"/>
          </a:xfrm>
        </p:spPr>
        <p:txBody>
          <a:bodyPr tIns="0">
            <a:normAutofit/>
          </a:bodyPr>
          <a:lstStyle>
            <a:lvl1pPr marL="0" indent="0" algn="ctr">
              <a:buNone/>
              <a:defRPr sz="1600">
                <a:solidFill>
                  <a:srgbClr val="FFFEFF"/>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640080" y="320040"/>
            <a:ext cx="2743200" cy="320040"/>
          </a:xfrm>
        </p:spPr>
        <p:txBody>
          <a:bodyPr/>
          <a:lstStyle/>
          <a:p>
            <a:fld id="{48A87A34-81AB-432B-8DAE-1953F412C126}" type="datetimeFigureOut">
              <a:rPr lang="en-US" dirty="0"/>
              <a:t>3/17/2022</a:t>
            </a:fld>
            <a:endParaRPr lang="en-US"/>
          </a:p>
        </p:txBody>
      </p:sp>
      <p:sp>
        <p:nvSpPr>
          <p:cNvPr id="5" name="Footer Placeholder 4"/>
          <p:cNvSpPr>
            <a:spLocks noGrp="1"/>
          </p:cNvSpPr>
          <p:nvPr>
            <p:ph type="ftr" sz="quarter" idx="11"/>
          </p:nvPr>
        </p:nvSpPr>
        <p:spPr>
          <a:xfrm>
            <a:off x="640080" y="6227064"/>
            <a:ext cx="7854696"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7808976" y="320040"/>
            <a:ext cx="685800" cy="320040"/>
          </a:xfrm>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362621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41" name="Group 40"/>
          <p:cNvGrpSpPr/>
          <p:nvPr/>
        </p:nvGrpSpPr>
        <p:grpSpPr>
          <a:xfrm>
            <a:off x="-286226" y="0"/>
            <a:ext cx="9421759" cy="6858001"/>
            <a:chOff x="1243013" y="0"/>
            <a:chExt cx="9402763" cy="6858001"/>
          </a:xfrm>
        </p:grpSpPr>
        <p:sp>
          <p:nvSpPr>
            <p:cNvPr id="42"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7"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8"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9"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1"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2" name="Group 61"/>
          <p:cNvGrpSpPr/>
          <p:nvPr/>
        </p:nvGrpSpPr>
        <p:grpSpPr>
          <a:xfrm>
            <a:off x="640080" y="1699589"/>
            <a:ext cx="3286552" cy="3470421"/>
            <a:chOff x="640080" y="1699589"/>
            <a:chExt cx="3286552" cy="3470421"/>
          </a:xfrm>
        </p:grpSpPr>
        <p:sp>
          <p:nvSpPr>
            <p:cNvPr id="63" name="Rectangle 62"/>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 name="Rectangle 64"/>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19952" y="2355068"/>
            <a:ext cx="3122163" cy="2459808"/>
          </a:xfrm>
        </p:spPr>
        <p:txBody>
          <a:bodyPr lIns="91440" tIns="91440" rIns="91440" bIns="91440"/>
          <a:lstStyle>
            <a:lvl1pPr>
              <a:defRPr>
                <a:solidFill>
                  <a:srgbClr val="FFFEFF"/>
                </a:solidFill>
              </a:defRPr>
            </a:lvl1pPr>
          </a:lstStyle>
          <a:p>
            <a:r>
              <a:rPr lang="en-US"/>
              <a:t>Click to edit Master title style</a:t>
            </a:r>
          </a:p>
        </p:txBody>
      </p:sp>
      <p:sp>
        <p:nvSpPr>
          <p:cNvPr id="3" name="Content Placeholder 2"/>
          <p:cNvSpPr>
            <a:spLocks noGrp="1"/>
          </p:cNvSpPr>
          <p:nvPr>
            <p:ph sz="half" idx="1"/>
          </p:nvPr>
        </p:nvSpPr>
        <p:spPr>
          <a:xfrm>
            <a:off x="4423014" y="804029"/>
            <a:ext cx="4091674" cy="245934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20283" y="3585104"/>
            <a:ext cx="4094404" cy="24706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40080" y="320040"/>
            <a:ext cx="2743200" cy="320040"/>
          </a:xfrm>
        </p:spPr>
        <p:txBody>
          <a:bodyPr/>
          <a:lstStyle/>
          <a:p>
            <a:fld id="{48A87A34-81AB-432B-8DAE-1953F412C126}" type="datetimeFigureOut">
              <a:rPr lang="en-US" dirty="0"/>
              <a:t>3/17/2022</a:t>
            </a:fld>
            <a:endParaRPr lang="en-US"/>
          </a:p>
        </p:txBody>
      </p:sp>
      <p:sp>
        <p:nvSpPr>
          <p:cNvPr id="6" name="Footer Placeholder 5"/>
          <p:cNvSpPr>
            <a:spLocks noGrp="1"/>
          </p:cNvSpPr>
          <p:nvPr>
            <p:ph type="ftr" sz="quarter" idx="11"/>
          </p:nvPr>
        </p:nvSpPr>
        <p:spPr>
          <a:xfrm>
            <a:off x="640080" y="6227064"/>
            <a:ext cx="7854696" cy="320040"/>
          </a:xfrm>
        </p:spPr>
        <p:txBody>
          <a:bodyPr/>
          <a:lstStyle/>
          <a:p>
            <a:endParaRPr lang="en-US"/>
          </a:p>
        </p:txBody>
      </p:sp>
      <p:sp>
        <p:nvSpPr>
          <p:cNvPr id="7" name="Slide Number Placeholder 6"/>
          <p:cNvSpPr>
            <a:spLocks noGrp="1"/>
          </p:cNvSpPr>
          <p:nvPr>
            <p:ph type="sldNum" sz="quarter" idx="12"/>
          </p:nvPr>
        </p:nvSpPr>
        <p:spPr>
          <a:xfrm>
            <a:off x="7808976" y="320040"/>
            <a:ext cx="685800" cy="320040"/>
          </a:xfrm>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362735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8" name="Group 37"/>
          <p:cNvGrpSpPr/>
          <p:nvPr/>
        </p:nvGrpSpPr>
        <p:grpSpPr>
          <a:xfrm>
            <a:off x="-286226" y="0"/>
            <a:ext cx="9421759" cy="6858001"/>
            <a:chOff x="1243013" y="0"/>
            <a:chExt cx="9402763" cy="6858001"/>
          </a:xfrm>
        </p:grpSpPr>
        <p:sp>
          <p:nvSpPr>
            <p:cNvPr id="39"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5"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6"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640080" y="1699589"/>
            <a:ext cx="3286552" cy="3470421"/>
            <a:chOff x="640080" y="1699589"/>
            <a:chExt cx="3286552" cy="3470421"/>
          </a:xfrm>
        </p:grpSpPr>
        <p:sp>
          <p:nvSpPr>
            <p:cNvPr id="60" name="Rectangle 59"/>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19952" y="2355848"/>
            <a:ext cx="3122163" cy="2459028"/>
          </a:xfrm>
        </p:spPr>
        <p:txBody>
          <a:bodyPr lIns="91440" tIns="91440" rIns="91440" bIns="91440"/>
          <a:lstStyle>
            <a:lvl1pPr>
              <a:defRPr>
                <a:solidFill>
                  <a:srgbClr val="FFFEFF"/>
                </a:solidFill>
              </a:defRPr>
            </a:lvl1pPr>
          </a:lstStyle>
          <a:p>
            <a:r>
              <a:rPr lang="en-US"/>
              <a:t>Click to edit Master title style</a:t>
            </a:r>
          </a:p>
        </p:txBody>
      </p:sp>
      <p:sp>
        <p:nvSpPr>
          <p:cNvPr id="3" name="Text Placeholder 2"/>
          <p:cNvSpPr>
            <a:spLocks noGrp="1"/>
          </p:cNvSpPr>
          <p:nvPr>
            <p:ph type="body" idx="1"/>
          </p:nvPr>
        </p:nvSpPr>
        <p:spPr>
          <a:xfrm>
            <a:off x="4706612" y="802200"/>
            <a:ext cx="3805123" cy="685800"/>
          </a:xfrm>
        </p:spPr>
        <p:txBody>
          <a:bodyPr anchor="ctr">
            <a:noAutofit/>
          </a:bodyPr>
          <a:lstStyle>
            <a:lvl1pPr marL="0" indent="0" algn="l">
              <a:lnSpc>
                <a:spcPct val="100000"/>
              </a:lnSpc>
              <a:buNone/>
              <a:defRPr sz="18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06636" y="1487999"/>
            <a:ext cx="3804674" cy="17753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95010" y="3585518"/>
            <a:ext cx="3819675" cy="685800"/>
          </a:xfrm>
        </p:spPr>
        <p:txBody>
          <a:bodyPr anchor="ctr">
            <a:noAutofit/>
          </a:bodyPr>
          <a:lstStyle>
            <a:lvl1pPr marL="0" indent="0" algn="l">
              <a:lnSpc>
                <a:spcPct val="100000"/>
              </a:lnSpc>
              <a:buNone/>
              <a:defRPr sz="18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95010" y="4270332"/>
            <a:ext cx="3819675" cy="17854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40080" y="320040"/>
            <a:ext cx="2743200" cy="320040"/>
          </a:xfrm>
        </p:spPr>
        <p:txBody>
          <a:bodyPr/>
          <a:lstStyle/>
          <a:p>
            <a:fld id="{48A87A34-81AB-432B-8DAE-1953F412C126}" type="datetimeFigureOut">
              <a:rPr lang="en-US" dirty="0"/>
              <a:t>3/17/2022</a:t>
            </a:fld>
            <a:endParaRPr lang="en-US"/>
          </a:p>
        </p:txBody>
      </p:sp>
      <p:sp>
        <p:nvSpPr>
          <p:cNvPr id="8" name="Footer Placeholder 7"/>
          <p:cNvSpPr>
            <a:spLocks noGrp="1"/>
          </p:cNvSpPr>
          <p:nvPr>
            <p:ph type="ftr" sz="quarter" idx="11"/>
          </p:nvPr>
        </p:nvSpPr>
        <p:spPr>
          <a:xfrm>
            <a:off x="640080" y="6227064"/>
            <a:ext cx="7854696" cy="320040"/>
          </a:xfrm>
        </p:spPr>
        <p:txBody>
          <a:bodyPr/>
          <a:lstStyle/>
          <a:p>
            <a:endParaRPr lang="en-US"/>
          </a:p>
        </p:txBody>
      </p:sp>
      <p:sp>
        <p:nvSpPr>
          <p:cNvPr id="9" name="Slide Number Placeholder 8"/>
          <p:cNvSpPr>
            <a:spLocks noGrp="1"/>
          </p:cNvSpPr>
          <p:nvPr>
            <p:ph type="sldNum" sz="quarter" idx="12"/>
          </p:nvPr>
        </p:nvSpPr>
        <p:spPr>
          <a:xfrm>
            <a:off x="7808976" y="320040"/>
            <a:ext cx="685800" cy="320040"/>
          </a:xfrm>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1253226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6" name="Group 75"/>
          <p:cNvGrpSpPr/>
          <p:nvPr/>
        </p:nvGrpSpPr>
        <p:grpSpPr>
          <a:xfrm>
            <a:off x="-286226" y="0"/>
            <a:ext cx="9421759" cy="6858001"/>
            <a:chOff x="1243013" y="0"/>
            <a:chExt cx="9402763" cy="6858001"/>
          </a:xfrm>
        </p:grpSpPr>
        <p:sp>
          <p:nvSpPr>
            <p:cNvPr id="77"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4"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40" name="Group 39"/>
          <p:cNvGrpSpPr/>
          <p:nvPr/>
        </p:nvGrpSpPr>
        <p:grpSpPr>
          <a:xfrm>
            <a:off x="640080" y="1699589"/>
            <a:ext cx="3286552" cy="3470421"/>
            <a:chOff x="640080" y="1699589"/>
            <a:chExt cx="3286552" cy="3470421"/>
          </a:xfrm>
        </p:grpSpPr>
        <p:sp>
          <p:nvSpPr>
            <p:cNvPr id="41" name="Rectangle 40"/>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Rectangle 42"/>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25554" y="2349924"/>
            <a:ext cx="3112047" cy="2464952"/>
          </a:xfrm>
        </p:spPr>
        <p:txBody>
          <a:bodyPr/>
          <a:lstStyle>
            <a:lvl1pPr>
              <a:defRPr>
                <a:solidFill>
                  <a:srgbClr val="FFFEFF"/>
                </a:solidFill>
              </a:defRPr>
            </a:lvl1pPr>
          </a:lstStyle>
          <a:p>
            <a:r>
              <a:rPr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3/17/2022</a:t>
            </a:fld>
            <a:endParaRPr lang="en-US"/>
          </a:p>
        </p:txBody>
      </p:sp>
      <p:sp>
        <p:nvSpPr>
          <p:cNvPr id="4" name="Footer Placeholder 3"/>
          <p:cNvSpPr>
            <a:spLocks noGrp="1"/>
          </p:cNvSpPr>
          <p:nvPr>
            <p:ph type="ftr" sz="quarter" idx="11"/>
          </p:nvPr>
        </p:nvSpPr>
        <p:spPr>
          <a:xfrm>
            <a:off x="640080" y="6227064"/>
            <a:ext cx="7854696" cy="320040"/>
          </a:xfrm>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2852105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40080" y="320040"/>
            <a:ext cx="2743200" cy="320040"/>
          </a:xfrm>
        </p:spPr>
        <p:txBody>
          <a:bodyPr/>
          <a:lstStyle/>
          <a:p>
            <a:fld id="{48A87A34-81AB-432B-8DAE-1953F412C126}" type="datetimeFigureOut">
              <a:rPr lang="en-US" dirty="0"/>
              <a:t>3/17/2022</a:t>
            </a:fld>
            <a:endParaRPr lang="en-US"/>
          </a:p>
        </p:txBody>
      </p:sp>
      <p:sp>
        <p:nvSpPr>
          <p:cNvPr id="3" name="Footer Placeholder 2"/>
          <p:cNvSpPr>
            <a:spLocks noGrp="1"/>
          </p:cNvSpPr>
          <p:nvPr>
            <p:ph type="ftr" sz="quarter" idx="11"/>
          </p:nvPr>
        </p:nvSpPr>
        <p:spPr>
          <a:xfrm>
            <a:off x="640080" y="6227064"/>
            <a:ext cx="7854696" cy="320040"/>
          </a:xfrm>
        </p:spPr>
        <p:txBody>
          <a:bodyPr/>
          <a:lstStyle/>
          <a:p>
            <a:endParaRPr lang="en-US"/>
          </a:p>
        </p:txBody>
      </p:sp>
      <p:sp>
        <p:nvSpPr>
          <p:cNvPr id="4" name="Slide Number Placeholder 3"/>
          <p:cNvSpPr>
            <a:spLocks noGrp="1"/>
          </p:cNvSpPr>
          <p:nvPr>
            <p:ph type="sldNum" sz="quarter" idx="12"/>
          </p:nvPr>
        </p:nvSpPr>
        <p:spPr>
          <a:xfrm>
            <a:off x="7808976" y="320040"/>
            <a:ext cx="685800" cy="320040"/>
          </a:xfrm>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3744605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7" name="Group 86"/>
          <p:cNvGrpSpPr/>
          <p:nvPr/>
        </p:nvGrpSpPr>
        <p:grpSpPr>
          <a:xfrm>
            <a:off x="-286226" y="0"/>
            <a:ext cx="9421759" cy="6858001"/>
            <a:chOff x="1243013" y="0"/>
            <a:chExt cx="9402763" cy="6858001"/>
          </a:xfrm>
        </p:grpSpPr>
        <p:sp>
          <p:nvSpPr>
            <p:cNvPr id="88"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2"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4"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2"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4"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105"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42" name="Group 41"/>
          <p:cNvGrpSpPr/>
          <p:nvPr/>
        </p:nvGrpSpPr>
        <p:grpSpPr>
          <a:xfrm>
            <a:off x="640080" y="1699589"/>
            <a:ext cx="3286552" cy="3470421"/>
            <a:chOff x="640080" y="1699589"/>
            <a:chExt cx="3286552" cy="3470421"/>
          </a:xfrm>
        </p:grpSpPr>
        <p:sp>
          <p:nvSpPr>
            <p:cNvPr id="43" name="Rectangle 42"/>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 name="Rectangle 44"/>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25554" y="2349924"/>
            <a:ext cx="3112047" cy="1225399"/>
          </a:xfrm>
        </p:spPr>
        <p:txBody>
          <a:bodyPr bIns="0" anchor="b">
            <a:noAutofit/>
          </a:bodyPr>
          <a:lstStyle>
            <a:lvl1pPr algn="ctr">
              <a:defRPr sz="2800">
                <a:solidFill>
                  <a:srgbClr val="FFFEFF"/>
                </a:solidFill>
              </a:defRPr>
            </a:lvl1pPr>
          </a:lstStyle>
          <a:p>
            <a:r>
              <a:rPr lang="en-US"/>
              <a:t>Click to edit Master title style</a:t>
            </a:r>
          </a:p>
        </p:txBody>
      </p:sp>
      <p:sp>
        <p:nvSpPr>
          <p:cNvPr id="3" name="Content Placeholder 2"/>
          <p:cNvSpPr>
            <a:spLocks noGrp="1"/>
          </p:cNvSpPr>
          <p:nvPr>
            <p:ph idx="1"/>
          </p:nvPr>
        </p:nvSpPr>
        <p:spPr>
          <a:xfrm>
            <a:off x="4415686" y="801390"/>
            <a:ext cx="4095643" cy="524949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25554" y="3575324"/>
            <a:ext cx="3112047" cy="1239552"/>
          </a:xfrm>
        </p:spPr>
        <p:txBody>
          <a:bodyPr>
            <a:normAutofit/>
          </a:bodyPr>
          <a:lstStyle>
            <a:lvl1pPr marL="0" indent="0" algn="ctr">
              <a:buNone/>
              <a:defRPr sz="1400">
                <a:solidFill>
                  <a:srgbClr val="FFFE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2763662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429" name="Group 428"/>
          <p:cNvGrpSpPr/>
          <p:nvPr/>
        </p:nvGrpSpPr>
        <p:grpSpPr>
          <a:xfrm>
            <a:off x="0" y="0"/>
            <a:ext cx="9555163" cy="6853238"/>
            <a:chOff x="1524000" y="0"/>
            <a:chExt cx="9555163" cy="6853238"/>
          </a:xfrm>
        </p:grpSpPr>
        <p:sp>
          <p:nvSpPr>
            <p:cNvPr id="430" name="Freeform 6"/>
            <p:cNvSpPr/>
            <p:nvPr/>
          </p:nvSpPr>
          <p:spPr bwMode="auto">
            <a:xfrm>
              <a:off x="1524000" y="1331913"/>
              <a:ext cx="7837488" cy="5521325"/>
            </a:xfrm>
            <a:custGeom>
              <a:avLst/>
              <a:gdLst/>
              <a:ahLst/>
              <a:cxnLst/>
              <a:rect l="0" t="0" r="r" b="b"/>
              <a:pathLst>
                <a:path w="1648" h="1161">
                  <a:moveTo>
                    <a:pt x="1362" y="1161"/>
                  </a:moveTo>
                  <a:cubicBezTo>
                    <a:pt x="1648" y="920"/>
                    <a:pt x="1283" y="505"/>
                    <a:pt x="1097" y="326"/>
                  </a:cubicBezTo>
                  <a:cubicBezTo>
                    <a:pt x="926" y="162"/>
                    <a:pt x="709" y="35"/>
                    <a:pt x="470" y="14"/>
                  </a:cubicBezTo>
                  <a:cubicBezTo>
                    <a:pt x="315" y="0"/>
                    <a:pt x="142" y="49"/>
                    <a:pt x="0" y="138"/>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1" name="Freeform 7"/>
            <p:cNvSpPr/>
            <p:nvPr/>
          </p:nvSpPr>
          <p:spPr bwMode="auto">
            <a:xfrm>
              <a:off x="1524000" y="5564188"/>
              <a:ext cx="1412875" cy="1284288"/>
            </a:xfrm>
            <a:custGeom>
              <a:avLst/>
              <a:gdLst/>
              <a:ahLst/>
              <a:cxnLst/>
              <a:rect l="0" t="0" r="r" b="b"/>
              <a:pathLst>
                <a:path w="297" h="270">
                  <a:moveTo>
                    <a:pt x="0" y="0"/>
                  </a:moveTo>
                  <a:cubicBezTo>
                    <a:pt x="73" y="119"/>
                    <a:pt x="186" y="220"/>
                    <a:pt x="297" y="27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2" name="Freeform 8"/>
            <p:cNvSpPr/>
            <p:nvPr/>
          </p:nvSpPr>
          <p:spPr bwMode="auto">
            <a:xfrm>
              <a:off x="1524000" y="2030413"/>
              <a:ext cx="6510338" cy="4813300"/>
            </a:xfrm>
            <a:custGeom>
              <a:avLst/>
              <a:gdLst/>
              <a:ahLst/>
              <a:cxnLst/>
              <a:rect l="0" t="0" r="r" b="b"/>
              <a:pathLst>
                <a:path w="1369" h="1012">
                  <a:moveTo>
                    <a:pt x="845" y="1012"/>
                  </a:moveTo>
                  <a:cubicBezTo>
                    <a:pt x="1043" y="967"/>
                    <a:pt x="1369" y="853"/>
                    <a:pt x="1263" y="588"/>
                  </a:cubicBezTo>
                  <a:cubicBezTo>
                    <a:pt x="1164" y="340"/>
                    <a:pt x="861" y="107"/>
                    <a:pt x="602" y="49"/>
                  </a:cubicBezTo>
                  <a:cubicBezTo>
                    <a:pt x="383" y="0"/>
                    <a:pt x="135" y="97"/>
                    <a:pt x="0" y="28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3" name="Freeform 9"/>
            <p:cNvSpPr/>
            <p:nvPr/>
          </p:nvSpPr>
          <p:spPr bwMode="auto">
            <a:xfrm>
              <a:off x="1528763" y="6207125"/>
              <a:ext cx="717550" cy="646113"/>
            </a:xfrm>
            <a:custGeom>
              <a:avLst/>
              <a:gdLst/>
              <a:ahLst/>
              <a:cxnLst/>
              <a:rect l="0" t="0" r="r" b="b"/>
              <a:pathLst>
                <a:path w="151" h="136">
                  <a:moveTo>
                    <a:pt x="0" y="0"/>
                  </a:moveTo>
                  <a:cubicBezTo>
                    <a:pt x="45" y="52"/>
                    <a:pt x="97" y="99"/>
                    <a:pt x="151" y="13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4" name="Freeform 10"/>
            <p:cNvSpPr/>
            <p:nvPr/>
          </p:nvSpPr>
          <p:spPr bwMode="auto">
            <a:xfrm>
              <a:off x="1524000" y="1806575"/>
              <a:ext cx="6753225" cy="5046663"/>
            </a:xfrm>
            <a:custGeom>
              <a:avLst/>
              <a:gdLst/>
              <a:ahLst/>
              <a:cxnLst/>
              <a:rect l="0" t="0" r="r" b="b"/>
              <a:pathLst>
                <a:path w="1420" h="1061">
                  <a:moveTo>
                    <a:pt x="1034" y="1061"/>
                  </a:moveTo>
                  <a:cubicBezTo>
                    <a:pt x="1148" y="1019"/>
                    <a:pt x="1283" y="957"/>
                    <a:pt x="1345" y="845"/>
                  </a:cubicBezTo>
                  <a:cubicBezTo>
                    <a:pt x="1420" y="710"/>
                    <a:pt x="1338" y="570"/>
                    <a:pt x="1249" y="466"/>
                  </a:cubicBezTo>
                  <a:cubicBezTo>
                    <a:pt x="1068" y="253"/>
                    <a:pt x="816" y="57"/>
                    <a:pt x="530" y="23"/>
                  </a:cubicBezTo>
                  <a:cubicBezTo>
                    <a:pt x="336" y="0"/>
                    <a:pt x="140" y="87"/>
                    <a:pt x="0" y="22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5" name="Freeform 11"/>
            <p:cNvSpPr/>
            <p:nvPr/>
          </p:nvSpPr>
          <p:spPr bwMode="auto">
            <a:xfrm>
              <a:off x="1524000" y="669925"/>
              <a:ext cx="8797925" cy="6183313"/>
            </a:xfrm>
            <a:custGeom>
              <a:avLst/>
              <a:gdLst/>
              <a:ahLst/>
              <a:cxnLst/>
              <a:rect l="0" t="0" r="r" b="b"/>
              <a:pathLst>
                <a:path w="1850" h="1300">
                  <a:moveTo>
                    <a:pt x="1552" y="1300"/>
                  </a:moveTo>
                  <a:cubicBezTo>
                    <a:pt x="1850" y="1019"/>
                    <a:pt x="1504" y="652"/>
                    <a:pt x="1288" y="447"/>
                  </a:cubicBezTo>
                  <a:cubicBezTo>
                    <a:pt x="1085" y="255"/>
                    <a:pt x="838" y="90"/>
                    <a:pt x="559" y="37"/>
                  </a:cubicBezTo>
                  <a:cubicBezTo>
                    <a:pt x="364" y="0"/>
                    <a:pt x="171" y="40"/>
                    <a:pt x="0" y="131"/>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6" name="Freeform 12"/>
            <p:cNvSpPr/>
            <p:nvPr/>
          </p:nvSpPr>
          <p:spPr bwMode="auto">
            <a:xfrm>
              <a:off x="1524000" y="119063"/>
              <a:ext cx="9555163" cy="6734175"/>
            </a:xfrm>
            <a:custGeom>
              <a:avLst/>
              <a:gdLst/>
              <a:ahLst/>
              <a:cxnLst/>
              <a:rect l="0" t="0" r="r" b="b"/>
              <a:pathLst>
                <a:path w="2009" h="1416">
                  <a:moveTo>
                    <a:pt x="1725" y="1416"/>
                  </a:moveTo>
                  <a:cubicBezTo>
                    <a:pt x="2009" y="1117"/>
                    <a:pt x="1728" y="785"/>
                    <a:pt x="1492" y="565"/>
                  </a:cubicBezTo>
                  <a:cubicBezTo>
                    <a:pt x="1248" y="339"/>
                    <a:pt x="961" y="143"/>
                    <a:pt x="635" y="61"/>
                  </a:cubicBezTo>
                  <a:cubicBezTo>
                    <a:pt x="392" y="0"/>
                    <a:pt x="190" y="18"/>
                    <a:pt x="0" y="10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7" name="Freeform 13"/>
            <p:cNvSpPr/>
            <p:nvPr/>
          </p:nvSpPr>
          <p:spPr bwMode="auto">
            <a:xfrm>
              <a:off x="5419725" y="4763"/>
              <a:ext cx="5216525" cy="5368925"/>
            </a:xfrm>
            <a:custGeom>
              <a:avLst/>
              <a:gdLst/>
              <a:ahLst/>
              <a:cxnLst/>
              <a:rect l="0" t="0" r="r" b="b"/>
              <a:pathLst>
                <a:path w="1097" h="1129">
                  <a:moveTo>
                    <a:pt x="1097" y="1129"/>
                  </a:moveTo>
                  <a:cubicBezTo>
                    <a:pt x="1031" y="909"/>
                    <a:pt x="843" y="701"/>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8" name="Freeform 15"/>
            <p:cNvSpPr/>
            <p:nvPr/>
          </p:nvSpPr>
          <p:spPr bwMode="auto">
            <a:xfrm>
              <a:off x="5813425" y="4763"/>
              <a:ext cx="4832350" cy="4822825"/>
            </a:xfrm>
            <a:custGeom>
              <a:avLst/>
              <a:gdLst/>
              <a:ahLst/>
              <a:cxnLst/>
              <a:rect l="0" t="0" r="r" b="b"/>
              <a:pathLst>
                <a:path w="1016" h="1014">
                  <a:moveTo>
                    <a:pt x="1016" y="1014"/>
                  </a:moveTo>
                  <a:cubicBezTo>
                    <a:pt x="934" y="849"/>
                    <a:pt x="802" y="6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9" name="Freeform 16"/>
            <p:cNvSpPr/>
            <p:nvPr/>
          </p:nvSpPr>
          <p:spPr bwMode="auto">
            <a:xfrm>
              <a:off x="6003925" y="4763"/>
              <a:ext cx="4641850" cy="4598988"/>
            </a:xfrm>
            <a:custGeom>
              <a:avLst/>
              <a:gdLst/>
              <a:ahLst/>
              <a:cxnLst/>
              <a:rect l="0" t="0" r="r" b="b"/>
              <a:pathLst>
                <a:path w="976" h="967">
                  <a:moveTo>
                    <a:pt x="976" y="967"/>
                  </a:moveTo>
                  <a:cubicBezTo>
                    <a:pt x="894" y="822"/>
                    <a:pt x="779" y="689"/>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40" name="Freeform 17"/>
            <p:cNvSpPr/>
            <p:nvPr/>
          </p:nvSpPr>
          <p:spPr bwMode="auto">
            <a:xfrm>
              <a:off x="6203950" y="0"/>
              <a:ext cx="4441825" cy="4237038"/>
            </a:xfrm>
            <a:custGeom>
              <a:avLst/>
              <a:gdLst/>
              <a:ahLst/>
              <a:cxnLst/>
              <a:rect l="0" t="0" r="r" b="b"/>
              <a:pathLst>
                <a:path w="934" h="891">
                  <a:moveTo>
                    <a:pt x="934" y="891"/>
                  </a:moveTo>
                  <a:cubicBezTo>
                    <a:pt x="863" y="783"/>
                    <a:pt x="778" y="684"/>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1" name="Freeform 18"/>
            <p:cNvSpPr/>
            <p:nvPr/>
          </p:nvSpPr>
          <p:spPr bwMode="auto">
            <a:xfrm>
              <a:off x="6456363" y="4763"/>
              <a:ext cx="4179888" cy="3986213"/>
            </a:xfrm>
            <a:custGeom>
              <a:avLst/>
              <a:gdLst/>
              <a:ahLst/>
              <a:cxnLst/>
              <a:rect l="0" t="0" r="r" b="b"/>
              <a:pathLst>
                <a:path w="879" h="838">
                  <a:moveTo>
                    <a:pt x="879" y="838"/>
                  </a:moveTo>
                  <a:cubicBezTo>
                    <a:pt x="821" y="755"/>
                    <a:pt x="756" y="679"/>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2" name="Freeform 19"/>
            <p:cNvSpPr/>
            <p:nvPr/>
          </p:nvSpPr>
          <p:spPr bwMode="auto">
            <a:xfrm>
              <a:off x="6869113" y="4763"/>
              <a:ext cx="3776663" cy="3838575"/>
            </a:xfrm>
            <a:custGeom>
              <a:avLst/>
              <a:gdLst/>
              <a:ahLst/>
              <a:cxnLst/>
              <a:rect l="0" t="0" r="r" b="b"/>
              <a:pathLst>
                <a:path w="794" h="807">
                  <a:moveTo>
                    <a:pt x="794" y="807"/>
                  </a:moveTo>
                  <a:cubicBezTo>
                    <a:pt x="745" y="739"/>
                    <a:pt x="695" y="676"/>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3" name="Freeform 20"/>
            <p:cNvSpPr/>
            <p:nvPr/>
          </p:nvSpPr>
          <p:spPr bwMode="auto">
            <a:xfrm>
              <a:off x="8758238" y="4763"/>
              <a:ext cx="1887538" cy="1355725"/>
            </a:xfrm>
            <a:custGeom>
              <a:avLst/>
              <a:gdLst/>
              <a:ahLst/>
              <a:cxnLst/>
              <a:rect l="0" t="0" r="r" b="b"/>
              <a:pathLst>
                <a:path w="397" h="285">
                  <a:moveTo>
                    <a:pt x="397" y="285"/>
                  </a:moveTo>
                  <a:cubicBezTo>
                    <a:pt x="270" y="182"/>
                    <a:pt x="138" y="8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4" name="Freeform 21"/>
            <p:cNvSpPr/>
            <p:nvPr/>
          </p:nvSpPr>
          <p:spPr bwMode="auto">
            <a:xfrm>
              <a:off x="9223375" y="9525"/>
              <a:ext cx="1422400" cy="1108075"/>
            </a:xfrm>
            <a:custGeom>
              <a:avLst/>
              <a:gdLst/>
              <a:ahLst/>
              <a:cxnLst/>
              <a:rect l="0" t="0" r="r" b="b"/>
              <a:pathLst>
                <a:path w="299" h="233">
                  <a:moveTo>
                    <a:pt x="299" y="233"/>
                  </a:moveTo>
                  <a:cubicBezTo>
                    <a:pt x="197" y="145"/>
                    <a:pt x="97" y="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5" name="Freeform 22"/>
            <p:cNvSpPr/>
            <p:nvPr/>
          </p:nvSpPr>
          <p:spPr bwMode="auto">
            <a:xfrm>
              <a:off x="10009188" y="4763"/>
              <a:ext cx="636588" cy="361950"/>
            </a:xfrm>
            <a:custGeom>
              <a:avLst/>
              <a:gdLst/>
              <a:ahLst/>
              <a:cxnLst/>
              <a:rect l="0" t="0" r="r" b="b"/>
              <a:pathLst>
                <a:path w="134" h="76">
                  <a:moveTo>
                    <a:pt x="0" y="0"/>
                  </a:moveTo>
                  <a:cubicBezTo>
                    <a:pt x="45" y="25"/>
                    <a:pt x="89" y="50"/>
                    <a:pt x="134" y="7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644463" y="1698332"/>
            <a:ext cx="4357752" cy="3470420"/>
            <a:chOff x="644463" y="1698332"/>
            <a:chExt cx="4357752" cy="3470420"/>
          </a:xfrm>
        </p:grpSpPr>
        <p:sp>
          <p:nvSpPr>
            <p:cNvPr id="77" name="Rectangle 76"/>
            <p:cNvSpPr/>
            <p:nvPr/>
          </p:nvSpPr>
          <p:spPr>
            <a:xfrm>
              <a:off x="644463" y="1698332"/>
              <a:ext cx="4357752"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644463" y="2274404"/>
              <a:ext cx="43577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7" name="Isosceles Triangle 9"/>
            <p:cNvSpPr/>
            <p:nvPr/>
          </p:nvSpPr>
          <p:spPr>
            <a:xfrm rot="10800000">
              <a:off x="2665346"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5654676" y="0"/>
            <a:ext cx="3489324" cy="6858000"/>
          </a:xfrm>
          <a:solidFill>
            <a:schemeClr val="bg1">
              <a:lumMod val="65000"/>
              <a:lumOff val="3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2" name="Title 1"/>
          <p:cNvSpPr>
            <a:spLocks noGrp="1"/>
          </p:cNvSpPr>
          <p:nvPr>
            <p:ph type="title"/>
          </p:nvPr>
        </p:nvSpPr>
        <p:spPr>
          <a:xfrm>
            <a:off x="723585" y="2336402"/>
            <a:ext cx="4197666" cy="1265539"/>
          </a:xfrm>
        </p:spPr>
        <p:txBody>
          <a:bodyPr bIns="0" anchor="b">
            <a:normAutofit/>
          </a:bodyPr>
          <a:lstStyle>
            <a:lvl1pPr>
              <a:defRPr sz="3200">
                <a:solidFill>
                  <a:srgbClr val="FFFEFF"/>
                </a:solidFill>
              </a:defRPr>
            </a:lvl1pPr>
          </a:lstStyle>
          <a:p>
            <a:r>
              <a:rPr lang="en-US"/>
              <a:t>Click to edit Master title style</a:t>
            </a:r>
          </a:p>
        </p:txBody>
      </p:sp>
      <p:sp>
        <p:nvSpPr>
          <p:cNvPr id="4" name="Text Placeholder 3"/>
          <p:cNvSpPr>
            <a:spLocks noGrp="1"/>
          </p:cNvSpPr>
          <p:nvPr>
            <p:ph type="body" sz="half" idx="2"/>
          </p:nvPr>
        </p:nvSpPr>
        <p:spPr>
          <a:xfrm>
            <a:off x="722314" y="3601941"/>
            <a:ext cx="4199254" cy="1214535"/>
          </a:xfrm>
        </p:spPr>
        <p:txBody>
          <a:bodyPr>
            <a:normAutofit/>
          </a:bodyPr>
          <a:lstStyle>
            <a:lvl1pPr marL="0" indent="0" algn="ctr">
              <a:buNone/>
              <a:defRPr sz="1400">
                <a:solidFill>
                  <a:srgbClr val="FFFE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640080" y="320040"/>
            <a:ext cx="2743200" cy="320040"/>
          </a:xfrm>
        </p:spPr>
        <p:txBody>
          <a:bodyPr/>
          <a:lstStyle/>
          <a:p>
            <a:fld id="{48A87A34-81AB-432B-8DAE-1953F412C126}" type="datetimeFigureOut">
              <a:rPr lang="en-US" dirty="0"/>
              <a:t>3/17/2022</a:t>
            </a:fld>
            <a:endParaRPr lang="en-US"/>
          </a:p>
        </p:txBody>
      </p:sp>
      <p:sp>
        <p:nvSpPr>
          <p:cNvPr id="6" name="Footer Placeholder 5"/>
          <p:cNvSpPr>
            <a:spLocks noGrp="1"/>
          </p:cNvSpPr>
          <p:nvPr>
            <p:ph type="ftr" sz="quarter" idx="11"/>
          </p:nvPr>
        </p:nvSpPr>
        <p:spPr>
          <a:xfrm>
            <a:off x="640080" y="6227064"/>
            <a:ext cx="4358641" cy="320040"/>
          </a:xfrm>
        </p:spPr>
        <p:txBody>
          <a:bodyPr/>
          <a:lstStyle/>
          <a:p>
            <a:endParaRPr lang="en-US"/>
          </a:p>
        </p:txBody>
      </p:sp>
      <p:sp>
        <p:nvSpPr>
          <p:cNvPr id="7" name="Slide Number Placeholder 6"/>
          <p:cNvSpPr>
            <a:spLocks noGrp="1"/>
          </p:cNvSpPr>
          <p:nvPr>
            <p:ph type="sldNum" sz="quarter" idx="12"/>
          </p:nvPr>
        </p:nvSpPr>
        <p:spPr>
          <a:xfrm>
            <a:off x="4315463" y="320040"/>
            <a:ext cx="685800" cy="320040"/>
          </a:xfrm>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3419355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25554" y="2349925"/>
            <a:ext cx="3112047" cy="2464952"/>
          </a:xfrm>
          <a:prstGeom prst="rect">
            <a:avLst/>
          </a:prstGeom>
        </p:spPr>
        <p:txBody>
          <a:bodyPr vert="horz" lIns="228600" tIns="228600" rIns="228600" bIns="228600" rtlCol="0" anchor="ctr">
            <a:normAutofit/>
          </a:bodyPr>
          <a:lstStyle/>
          <a:p>
            <a:r>
              <a:rPr lang="en-US"/>
              <a:t>Click to edit Master title style</a:t>
            </a:r>
          </a:p>
        </p:txBody>
      </p:sp>
      <p:sp>
        <p:nvSpPr>
          <p:cNvPr id="3" name="Text Placeholder 2"/>
          <p:cNvSpPr>
            <a:spLocks noGrp="1"/>
          </p:cNvSpPr>
          <p:nvPr>
            <p:ph type="body" idx="1"/>
          </p:nvPr>
        </p:nvSpPr>
        <p:spPr>
          <a:xfrm>
            <a:off x="4415687" y="794719"/>
            <a:ext cx="4079089" cy="525709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6</a:t>
            </a:r>
          </a:p>
          <a:p>
            <a:pPr lvl="6"/>
            <a:r>
              <a:rPr lang="en-US"/>
              <a:t>7</a:t>
            </a:r>
          </a:p>
          <a:p>
            <a:pPr lvl="7"/>
            <a:r>
              <a:rPr lang="en-US"/>
              <a:t>8</a:t>
            </a:r>
          </a:p>
          <a:p>
            <a:pPr lvl="8"/>
            <a:r>
              <a:rPr lang="en-US"/>
              <a:t>9</a:t>
            </a:r>
          </a:p>
        </p:txBody>
      </p:sp>
      <p:sp>
        <p:nvSpPr>
          <p:cNvPr id="4" name="Date Placeholder 3"/>
          <p:cNvSpPr>
            <a:spLocks noGrp="1"/>
          </p:cNvSpPr>
          <p:nvPr>
            <p:ph type="dt" sz="half" idx="2"/>
          </p:nvPr>
        </p:nvSpPr>
        <p:spPr>
          <a:xfrm>
            <a:off x="640080" y="320040"/>
            <a:ext cx="27432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3/17/2022</a:t>
            </a:fld>
            <a:endParaRPr lang="en-US"/>
          </a:p>
        </p:txBody>
      </p:sp>
      <p:sp>
        <p:nvSpPr>
          <p:cNvPr id="5" name="Footer Placeholder 4"/>
          <p:cNvSpPr>
            <a:spLocks noGrp="1"/>
          </p:cNvSpPr>
          <p:nvPr>
            <p:ph type="ftr" sz="quarter" idx="3"/>
          </p:nvPr>
        </p:nvSpPr>
        <p:spPr>
          <a:xfrm>
            <a:off x="640080" y="6227064"/>
            <a:ext cx="7854696"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808976" y="320040"/>
            <a:ext cx="6858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a:p>
        </p:txBody>
      </p:sp>
    </p:spTree>
    <p:extLst>
      <p:ext uri="{BB962C8B-B14F-4D97-AF65-F5344CB8AC3E}">
        <p14:creationId xmlns:p14="http://schemas.microsoft.com/office/powerpoint/2010/main" val="77940354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685800" rtl="0" eaLnBrk="1" latinLnBrk="0" hangingPunct="1">
        <a:lnSpc>
          <a:spcPct val="85000"/>
        </a:lnSpc>
        <a:spcBef>
          <a:spcPct val="0"/>
        </a:spcBef>
        <a:buNone/>
        <a:defRPr sz="3200" b="0" i="0" kern="1200" cap="none" spc="-113">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3" name="Group 62">
            <a:extLst>
              <a:ext uri="{FF2B5EF4-FFF2-40B4-BE49-F238E27FC236}">
                <a16:creationId xmlns:a16="http://schemas.microsoft.com/office/drawing/2014/main" id="{EFAF5D36-7988-4310-8B2D-E5F09D9BED5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7255" y="-59376"/>
            <a:ext cx="9386886" cy="6923798"/>
            <a:chOff x="-329674" y="-51881"/>
            <a:chExt cx="12515851" cy="6923798"/>
          </a:xfrm>
        </p:grpSpPr>
        <p:sp>
          <p:nvSpPr>
            <p:cNvPr id="64" name="Freeform 5">
              <a:extLst>
                <a:ext uri="{FF2B5EF4-FFF2-40B4-BE49-F238E27FC236}">
                  <a16:creationId xmlns:a16="http://schemas.microsoft.com/office/drawing/2014/main" id="{F953B1DA-E7D8-48BB-8D67-425C7F7E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5" name="Freeform 6">
              <a:extLst>
                <a:ext uri="{FF2B5EF4-FFF2-40B4-BE49-F238E27FC236}">
                  <a16:creationId xmlns:a16="http://schemas.microsoft.com/office/drawing/2014/main" id="{319C148B-5C23-49B7-A373-AC1B7510B3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6" name="Freeform 7">
              <a:extLst>
                <a:ext uri="{FF2B5EF4-FFF2-40B4-BE49-F238E27FC236}">
                  <a16:creationId xmlns:a16="http://schemas.microsoft.com/office/drawing/2014/main" id="{10B3CBEC-E6ED-4132-A94F-47AB0B93A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67" name="Freeform 8">
              <a:extLst>
                <a:ext uri="{FF2B5EF4-FFF2-40B4-BE49-F238E27FC236}">
                  <a16:creationId xmlns:a16="http://schemas.microsoft.com/office/drawing/2014/main" id="{6607A26B-7FD4-4FE9-BCFA-2D1303693C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8" name="Freeform 9">
              <a:extLst>
                <a:ext uri="{FF2B5EF4-FFF2-40B4-BE49-F238E27FC236}">
                  <a16:creationId xmlns:a16="http://schemas.microsoft.com/office/drawing/2014/main" id="{C00169AA-D2E0-467C-9CAE-BBF421EA30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9" name="Freeform 10">
              <a:extLst>
                <a:ext uri="{FF2B5EF4-FFF2-40B4-BE49-F238E27FC236}">
                  <a16:creationId xmlns:a16="http://schemas.microsoft.com/office/drawing/2014/main" id="{24C43ADE-E7DB-48BC-B5F6-0C48D7AE41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0" name="Freeform 11">
              <a:extLst>
                <a:ext uri="{FF2B5EF4-FFF2-40B4-BE49-F238E27FC236}">
                  <a16:creationId xmlns:a16="http://schemas.microsoft.com/office/drawing/2014/main" id="{F9B6CF03-8C6F-4A69-B803-56DF556167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1" name="Freeform 12">
              <a:extLst>
                <a:ext uri="{FF2B5EF4-FFF2-40B4-BE49-F238E27FC236}">
                  <a16:creationId xmlns:a16="http://schemas.microsoft.com/office/drawing/2014/main" id="{0A6864AE-A239-4CD6-9D34-6CF7188F1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2" name="Freeform 13">
              <a:extLst>
                <a:ext uri="{FF2B5EF4-FFF2-40B4-BE49-F238E27FC236}">
                  <a16:creationId xmlns:a16="http://schemas.microsoft.com/office/drawing/2014/main" id="{B71C308D-6936-4397-A8AF-6D19C6EC0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3" name="Freeform 14">
              <a:extLst>
                <a:ext uri="{FF2B5EF4-FFF2-40B4-BE49-F238E27FC236}">
                  <a16:creationId xmlns:a16="http://schemas.microsoft.com/office/drawing/2014/main" id="{FBD50843-2012-4AE6-91C9-537612E738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4" name="Freeform 15">
              <a:extLst>
                <a:ext uri="{FF2B5EF4-FFF2-40B4-BE49-F238E27FC236}">
                  <a16:creationId xmlns:a16="http://schemas.microsoft.com/office/drawing/2014/main" id="{A676FD4C-815C-452E-8046-28FEA73824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75" name="Freeform 16">
              <a:extLst>
                <a:ext uri="{FF2B5EF4-FFF2-40B4-BE49-F238E27FC236}">
                  <a16:creationId xmlns:a16="http://schemas.microsoft.com/office/drawing/2014/main" id="{66D402BD-5FE7-427A-8AE9-02D604B4C2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76" name="Freeform 17">
              <a:extLst>
                <a:ext uri="{FF2B5EF4-FFF2-40B4-BE49-F238E27FC236}">
                  <a16:creationId xmlns:a16="http://schemas.microsoft.com/office/drawing/2014/main" id="{AA120BAC-3891-4E44-8E77-F37600AC72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18">
              <a:extLst>
                <a:ext uri="{FF2B5EF4-FFF2-40B4-BE49-F238E27FC236}">
                  <a16:creationId xmlns:a16="http://schemas.microsoft.com/office/drawing/2014/main" id="{DCD27D48-C30F-4CF5-8C39-64561E5AC8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19">
              <a:extLst>
                <a:ext uri="{FF2B5EF4-FFF2-40B4-BE49-F238E27FC236}">
                  <a16:creationId xmlns:a16="http://schemas.microsoft.com/office/drawing/2014/main" id="{BFB24C59-0439-4A08-B2D7-11CBD9E230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20">
              <a:extLst>
                <a:ext uri="{FF2B5EF4-FFF2-40B4-BE49-F238E27FC236}">
                  <a16:creationId xmlns:a16="http://schemas.microsoft.com/office/drawing/2014/main" id="{55E56104-C1D3-474D-8F49-E66410000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21">
              <a:extLst>
                <a:ext uri="{FF2B5EF4-FFF2-40B4-BE49-F238E27FC236}">
                  <a16:creationId xmlns:a16="http://schemas.microsoft.com/office/drawing/2014/main" id="{17D49068-5D60-449A-95AE-939E83EB96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22">
              <a:extLst>
                <a:ext uri="{FF2B5EF4-FFF2-40B4-BE49-F238E27FC236}">
                  <a16:creationId xmlns:a16="http://schemas.microsoft.com/office/drawing/2014/main" id="{4D4CF5CD-E36E-43E6-8712-A4880FFEA1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23">
              <a:extLst>
                <a:ext uri="{FF2B5EF4-FFF2-40B4-BE49-F238E27FC236}">
                  <a16:creationId xmlns:a16="http://schemas.microsoft.com/office/drawing/2014/main" id="{56A4EB06-C425-440E-BFF0-2D0E82E70D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84" name="Group 83">
            <a:extLst>
              <a:ext uri="{FF2B5EF4-FFF2-40B4-BE49-F238E27FC236}">
                <a16:creationId xmlns:a16="http://schemas.microsoft.com/office/drawing/2014/main" id="{AF2E2BED-E728-4BDF-A0D9-965E2E6CE3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51969" y="1186483"/>
            <a:ext cx="6636259" cy="4477933"/>
            <a:chOff x="1669293" y="1186483"/>
            <a:chExt cx="8848345" cy="4477933"/>
          </a:xfrm>
        </p:grpSpPr>
        <p:sp>
          <p:nvSpPr>
            <p:cNvPr id="85" name="Rectangle 84">
              <a:extLst>
                <a:ext uri="{FF2B5EF4-FFF2-40B4-BE49-F238E27FC236}">
                  <a16:creationId xmlns:a16="http://schemas.microsoft.com/office/drawing/2014/main" id="{4D555CD5-B818-433B-91B0-050C20215E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 name="Isosceles Triangle 85">
              <a:extLst>
                <a:ext uri="{FF2B5EF4-FFF2-40B4-BE49-F238E27FC236}">
                  <a16:creationId xmlns:a16="http://schemas.microsoft.com/office/drawing/2014/main" id="{942D9584-E3E3-42F2-A08D-053C795536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 name="Rectangle 86">
              <a:extLst>
                <a:ext uri="{FF2B5EF4-FFF2-40B4-BE49-F238E27FC236}">
                  <a16:creationId xmlns:a16="http://schemas.microsoft.com/office/drawing/2014/main" id="{82A66E12-53B9-47C5-AA58-6A50081950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89" name="Rectangle 88">
            <a:extLst>
              <a:ext uri="{FF2B5EF4-FFF2-40B4-BE49-F238E27FC236}">
                <a16:creationId xmlns:a16="http://schemas.microsoft.com/office/drawing/2014/main" id="{16D77659-9698-419A-ACF5-1E5AC65361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1" name="Group 90">
            <a:extLst>
              <a:ext uri="{FF2B5EF4-FFF2-40B4-BE49-F238E27FC236}">
                <a16:creationId xmlns:a16="http://schemas.microsoft.com/office/drawing/2014/main" id="{36707270-7F99-49E7-9A0D-163372443D8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7255" y="-59376"/>
            <a:ext cx="9386886" cy="6923798"/>
            <a:chOff x="-329674" y="-51881"/>
            <a:chExt cx="12515851" cy="6923798"/>
          </a:xfrm>
        </p:grpSpPr>
        <p:sp>
          <p:nvSpPr>
            <p:cNvPr id="92" name="Freeform 5">
              <a:extLst>
                <a:ext uri="{FF2B5EF4-FFF2-40B4-BE49-F238E27FC236}">
                  <a16:creationId xmlns:a16="http://schemas.microsoft.com/office/drawing/2014/main" id="{111294BD-48EE-40D8-A6DA-65E59DE386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Freeform 6">
              <a:extLst>
                <a:ext uri="{FF2B5EF4-FFF2-40B4-BE49-F238E27FC236}">
                  <a16:creationId xmlns:a16="http://schemas.microsoft.com/office/drawing/2014/main" id="{AC3864A1-AE73-421C-B2EC-6FFB885AC9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 name="Freeform 7">
              <a:extLst>
                <a:ext uri="{FF2B5EF4-FFF2-40B4-BE49-F238E27FC236}">
                  <a16:creationId xmlns:a16="http://schemas.microsoft.com/office/drawing/2014/main" id="{2A35337D-1ABF-4B84-AB16-664EB8EB7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Freeform 8">
              <a:extLst>
                <a:ext uri="{FF2B5EF4-FFF2-40B4-BE49-F238E27FC236}">
                  <a16:creationId xmlns:a16="http://schemas.microsoft.com/office/drawing/2014/main" id="{DC9E3582-4826-4508-AD50-281B98C101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 name="Freeform 9">
              <a:extLst>
                <a:ext uri="{FF2B5EF4-FFF2-40B4-BE49-F238E27FC236}">
                  <a16:creationId xmlns:a16="http://schemas.microsoft.com/office/drawing/2014/main" id="{2B0C3E26-42CD-4DE0-B3C4-94381B4E2DA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 name="Freeform 10">
              <a:extLst>
                <a:ext uri="{FF2B5EF4-FFF2-40B4-BE49-F238E27FC236}">
                  <a16:creationId xmlns:a16="http://schemas.microsoft.com/office/drawing/2014/main" id="{7E743A97-B3F8-41E0-A370-7DF5913078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 name="Freeform 11">
              <a:extLst>
                <a:ext uri="{FF2B5EF4-FFF2-40B4-BE49-F238E27FC236}">
                  <a16:creationId xmlns:a16="http://schemas.microsoft.com/office/drawing/2014/main" id="{78854814-E8CE-46BC-80C2-29F88EA731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 name="Freeform 12">
              <a:extLst>
                <a:ext uri="{FF2B5EF4-FFF2-40B4-BE49-F238E27FC236}">
                  <a16:creationId xmlns:a16="http://schemas.microsoft.com/office/drawing/2014/main" id="{90704826-A788-44F9-BF1E-3ABA653B1C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 name="Freeform 13">
              <a:extLst>
                <a:ext uri="{FF2B5EF4-FFF2-40B4-BE49-F238E27FC236}">
                  <a16:creationId xmlns:a16="http://schemas.microsoft.com/office/drawing/2014/main" id="{377CD025-F779-43A0-9179-7B96B69DFC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 name="Freeform 14">
              <a:extLst>
                <a:ext uri="{FF2B5EF4-FFF2-40B4-BE49-F238E27FC236}">
                  <a16:creationId xmlns:a16="http://schemas.microsoft.com/office/drawing/2014/main" id="{C854CD22-88F5-4ED4-B0C7-7DB6454015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 name="Freeform 15">
              <a:extLst>
                <a:ext uri="{FF2B5EF4-FFF2-40B4-BE49-F238E27FC236}">
                  <a16:creationId xmlns:a16="http://schemas.microsoft.com/office/drawing/2014/main" id="{4ACF8F2A-C88B-46AD-8BF0-A84757304F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 name="Freeform 16">
              <a:extLst>
                <a:ext uri="{FF2B5EF4-FFF2-40B4-BE49-F238E27FC236}">
                  <a16:creationId xmlns:a16="http://schemas.microsoft.com/office/drawing/2014/main" id="{8B569164-6E36-4A4F-93CF-C852B2C211A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 name="Freeform 17">
              <a:extLst>
                <a:ext uri="{FF2B5EF4-FFF2-40B4-BE49-F238E27FC236}">
                  <a16:creationId xmlns:a16="http://schemas.microsoft.com/office/drawing/2014/main" id="{B19E609B-527F-4898-AF65-FCC311A856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 name="Freeform 18">
              <a:extLst>
                <a:ext uri="{FF2B5EF4-FFF2-40B4-BE49-F238E27FC236}">
                  <a16:creationId xmlns:a16="http://schemas.microsoft.com/office/drawing/2014/main" id="{B17F6462-AAE0-47DA-944B-A4E420FE76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 name="Freeform 19">
              <a:extLst>
                <a:ext uri="{FF2B5EF4-FFF2-40B4-BE49-F238E27FC236}">
                  <a16:creationId xmlns:a16="http://schemas.microsoft.com/office/drawing/2014/main" id="{402B9DEC-138A-4EEF-825B-72E268844E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 name="Freeform 20">
              <a:extLst>
                <a:ext uri="{FF2B5EF4-FFF2-40B4-BE49-F238E27FC236}">
                  <a16:creationId xmlns:a16="http://schemas.microsoft.com/office/drawing/2014/main" id="{5053ACE3-64C0-45A3-9DA0-9FEDDC9232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 name="Freeform 21">
              <a:extLst>
                <a:ext uri="{FF2B5EF4-FFF2-40B4-BE49-F238E27FC236}">
                  <a16:creationId xmlns:a16="http://schemas.microsoft.com/office/drawing/2014/main" id="{06142E98-71A8-4BEE-88D0-73AFFAA152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 name="Freeform 22">
              <a:extLst>
                <a:ext uri="{FF2B5EF4-FFF2-40B4-BE49-F238E27FC236}">
                  <a16:creationId xmlns:a16="http://schemas.microsoft.com/office/drawing/2014/main" id="{642ED77A-A8FF-4709-B703-AE681AD8E7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 name="Freeform 23">
              <a:extLst>
                <a:ext uri="{FF2B5EF4-FFF2-40B4-BE49-F238E27FC236}">
                  <a16:creationId xmlns:a16="http://schemas.microsoft.com/office/drawing/2014/main" id="{D7BE1FEA-7C1E-41F1-A0E3-F316AB6EF1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pic>
        <p:nvPicPr>
          <p:cNvPr id="59" name="Picture 58" descr="Person holding a puzzle piece">
            <a:extLst>
              <a:ext uri="{FF2B5EF4-FFF2-40B4-BE49-F238E27FC236}">
                <a16:creationId xmlns:a16="http://schemas.microsoft.com/office/drawing/2014/main" id="{9EB522C6-F576-6DA9-B9F9-1077737B1788}"/>
              </a:ext>
            </a:extLst>
          </p:cNvPr>
          <p:cNvPicPr>
            <a:picLocks noChangeAspect="1"/>
          </p:cNvPicPr>
          <p:nvPr/>
        </p:nvPicPr>
        <p:blipFill rotWithShape="1">
          <a:blip r:embed="rId2"/>
          <a:srcRect t="31742" r="6" b="1619"/>
          <a:stretch/>
        </p:blipFill>
        <p:spPr>
          <a:xfrm>
            <a:off x="20" y="10"/>
            <a:ext cx="9143752" cy="4120995"/>
          </a:xfrm>
          <a:prstGeom prst="rect">
            <a:avLst/>
          </a:prstGeom>
          <a:ln w="12700">
            <a:noFill/>
          </a:ln>
        </p:spPr>
      </p:pic>
      <p:grpSp>
        <p:nvGrpSpPr>
          <p:cNvPr id="112" name="Group 111">
            <a:extLst>
              <a:ext uri="{FF2B5EF4-FFF2-40B4-BE49-F238E27FC236}">
                <a16:creationId xmlns:a16="http://schemas.microsoft.com/office/drawing/2014/main" id="{85976A4B-3862-4DD9-BBF1-1F77773F13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206292"/>
            <a:ext cx="9144574" cy="1771275"/>
            <a:chOff x="1" y="3893141"/>
            <a:chExt cx="12192755" cy="1771275"/>
          </a:xfrm>
        </p:grpSpPr>
        <p:sp>
          <p:nvSpPr>
            <p:cNvPr id="113" name="Isosceles Triangle 39">
              <a:extLst>
                <a:ext uri="{FF2B5EF4-FFF2-40B4-BE49-F238E27FC236}">
                  <a16:creationId xmlns:a16="http://schemas.microsoft.com/office/drawing/2014/main" id="{4E26DA03-9EA7-4CA6-BAAA-1D0604CB1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7EE11675-3E2F-4EF8-B41A-0733199FB5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3893141"/>
              <a:ext cx="12192755" cy="14202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2EE79FAF-28B7-47A1-8225-B5D123FB0006}"/>
              </a:ext>
            </a:extLst>
          </p:cNvPr>
          <p:cNvSpPr>
            <a:spLocks noGrp="1"/>
          </p:cNvSpPr>
          <p:nvPr>
            <p:ph type="title"/>
          </p:nvPr>
        </p:nvSpPr>
        <p:spPr>
          <a:xfrm>
            <a:off x="1262986" y="4293388"/>
            <a:ext cx="6625241" cy="727748"/>
          </a:xfrm>
        </p:spPr>
        <p:txBody>
          <a:bodyPr vert="horz" lIns="228600" tIns="228600" rIns="228600" bIns="0" rtlCol="0" anchor="b">
            <a:normAutofit/>
          </a:bodyPr>
          <a:lstStyle/>
          <a:p>
            <a:pPr defTabSz="914400">
              <a:lnSpc>
                <a:spcPct val="80000"/>
              </a:lnSpc>
            </a:pPr>
            <a:r>
              <a:rPr lang="en-US" sz="3500" spc="-150"/>
              <a:t>TEAMWORK</a:t>
            </a:r>
            <a:endParaRPr lang="en-US" sz="3500" spc="-150">
              <a:ea typeface="Calibri Light"/>
              <a:cs typeface="Calibri Light"/>
            </a:endParaRPr>
          </a:p>
        </p:txBody>
      </p:sp>
    </p:spTree>
    <p:extLst>
      <p:ext uri="{BB962C8B-B14F-4D97-AF65-F5344CB8AC3E}">
        <p14:creationId xmlns:p14="http://schemas.microsoft.com/office/powerpoint/2010/main" val="2634679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F3C5918A-1DC5-4CF3-AA27-00AA3088A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9">
            <a:extLst>
              <a:ext uri="{FF2B5EF4-FFF2-40B4-BE49-F238E27FC236}">
                <a16:creationId xmlns:a16="http://schemas.microsoft.com/office/drawing/2014/main" id="{B786683A-6FD6-4BF7-B3B0-DC39767739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206091" y="-15796"/>
            <a:ext cx="5933937" cy="6889592"/>
          </a:xfrm>
          <a:custGeom>
            <a:avLst/>
            <a:gdLst>
              <a:gd name="connsiteX0" fmla="*/ 1144064 w 7911916"/>
              <a:gd name="connsiteY0" fmla="*/ 0 h 6889592"/>
              <a:gd name="connsiteX1" fmla="*/ 7911916 w 7911916"/>
              <a:gd name="connsiteY1" fmla="*/ 0 h 6889592"/>
              <a:gd name="connsiteX2" fmla="*/ 7911916 w 7911916"/>
              <a:gd name="connsiteY2" fmla="*/ 6889592 h 6889592"/>
              <a:gd name="connsiteX3" fmla="*/ 1282780 w 7911916"/>
              <a:gd name="connsiteY3" fmla="*/ 6889592 h 6889592"/>
              <a:gd name="connsiteX4" fmla="*/ 1021588 w 7911916"/>
              <a:gd name="connsiteY4" fmla="*/ 6461391 h 6889592"/>
              <a:gd name="connsiteX5" fmla="*/ 841264 w 7911916"/>
              <a:gd name="connsiteY5" fmla="*/ 370936 h 6889592"/>
              <a:gd name="connsiteX6" fmla="*/ 1119707 w 7911916"/>
              <a:gd name="connsiteY6" fmla="*/ 26053 h 6889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11916" h="6889592">
                <a:moveTo>
                  <a:pt x="1144064" y="0"/>
                </a:moveTo>
                <a:lnTo>
                  <a:pt x="7911916" y="0"/>
                </a:lnTo>
                <a:lnTo>
                  <a:pt x="7911916" y="6889592"/>
                </a:lnTo>
                <a:lnTo>
                  <a:pt x="1282780" y="6889592"/>
                </a:lnTo>
                <a:lnTo>
                  <a:pt x="1021588" y="6461391"/>
                </a:lnTo>
                <a:cubicBezTo>
                  <a:pt x="-73086" y="4533675"/>
                  <a:pt x="-509682" y="2192905"/>
                  <a:pt x="841264" y="370936"/>
                </a:cubicBezTo>
                <a:cubicBezTo>
                  <a:pt x="928899" y="253509"/>
                  <a:pt x="1021859" y="138477"/>
                  <a:pt x="1119707" y="26053"/>
                </a:cubicBezTo>
                <a:close/>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Shape 11">
            <a:extLst>
              <a:ext uri="{FF2B5EF4-FFF2-40B4-BE49-F238E27FC236}">
                <a16:creationId xmlns:a16="http://schemas.microsoft.com/office/drawing/2014/main" id="{05169E50-59FB-4AEE-B61D-44A882A4C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687312" y="-6726"/>
            <a:ext cx="4448744" cy="6871452"/>
          </a:xfrm>
          <a:custGeom>
            <a:avLst/>
            <a:gdLst>
              <a:gd name="connsiteX0" fmla="*/ 2429503 w 5931659"/>
              <a:gd name="connsiteY0" fmla="*/ 0 h 6871452"/>
              <a:gd name="connsiteX1" fmla="*/ 5931659 w 5931659"/>
              <a:gd name="connsiteY1" fmla="*/ 0 h 6871452"/>
              <a:gd name="connsiteX2" fmla="*/ 5931659 w 5931659"/>
              <a:gd name="connsiteY2" fmla="*/ 6871452 h 6871452"/>
              <a:gd name="connsiteX3" fmla="*/ 1302090 w 5931659"/>
              <a:gd name="connsiteY3" fmla="*/ 6871452 h 6871452"/>
              <a:gd name="connsiteX4" fmla="*/ 1257860 w 5931659"/>
              <a:gd name="connsiteY4" fmla="*/ 6820098 h 6871452"/>
              <a:gd name="connsiteX5" fmla="*/ 456609 w 5931659"/>
              <a:gd name="connsiteY5" fmla="*/ 1965059 h 6871452"/>
              <a:gd name="connsiteX6" fmla="*/ 2356353 w 5931659"/>
              <a:gd name="connsiteY6" fmla="*/ 42030 h 6871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31659" h="6871452">
                <a:moveTo>
                  <a:pt x="2429503" y="0"/>
                </a:moveTo>
                <a:lnTo>
                  <a:pt x="5931659" y="0"/>
                </a:lnTo>
                <a:lnTo>
                  <a:pt x="5931659" y="6871452"/>
                </a:lnTo>
                <a:lnTo>
                  <a:pt x="1302090" y="6871452"/>
                </a:lnTo>
                <a:lnTo>
                  <a:pt x="1257860" y="6820098"/>
                </a:lnTo>
                <a:cubicBezTo>
                  <a:pt x="121068" y="5395213"/>
                  <a:pt x="-469022" y="3541076"/>
                  <a:pt x="456609" y="1965059"/>
                </a:cubicBezTo>
                <a:cubicBezTo>
                  <a:pt x="919425" y="1178905"/>
                  <a:pt x="1583566" y="524859"/>
                  <a:pt x="2356353" y="42030"/>
                </a:cubicBezTo>
                <a:close/>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Shape 13">
            <a:extLst>
              <a:ext uri="{FF2B5EF4-FFF2-40B4-BE49-F238E27FC236}">
                <a16:creationId xmlns:a16="http://schemas.microsoft.com/office/drawing/2014/main" id="{117C30F0-5A38-4B60-B632-3AF7C2780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75146" y="-3116"/>
            <a:ext cx="5075230" cy="6864232"/>
          </a:xfrm>
          <a:custGeom>
            <a:avLst/>
            <a:gdLst>
              <a:gd name="connsiteX0" fmla="*/ 2135088 w 6766974"/>
              <a:gd name="connsiteY0" fmla="*/ 0 h 6864232"/>
              <a:gd name="connsiteX1" fmla="*/ 6766974 w 6766974"/>
              <a:gd name="connsiteY1" fmla="*/ 0 h 6864232"/>
              <a:gd name="connsiteX2" fmla="*/ 6766974 w 6766974"/>
              <a:gd name="connsiteY2" fmla="*/ 6864232 h 6864232"/>
              <a:gd name="connsiteX3" fmla="*/ 1128977 w 6766974"/>
              <a:gd name="connsiteY3" fmla="*/ 6864232 h 6864232"/>
              <a:gd name="connsiteX4" fmla="*/ 1004776 w 6766974"/>
              <a:gd name="connsiteY4" fmla="*/ 6687663 h 6864232"/>
              <a:gd name="connsiteX5" fmla="*/ 709736 w 6766974"/>
              <a:gd name="connsiteY5" fmla="*/ 1521351 h 6864232"/>
              <a:gd name="connsiteX6" fmla="*/ 1896284 w 6766974"/>
              <a:gd name="connsiteY6" fmla="*/ 197391 h 6864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66974" h="6864232">
                <a:moveTo>
                  <a:pt x="2135088" y="0"/>
                </a:moveTo>
                <a:lnTo>
                  <a:pt x="6766974" y="0"/>
                </a:lnTo>
                <a:lnTo>
                  <a:pt x="6766974" y="6864232"/>
                </a:lnTo>
                <a:lnTo>
                  <a:pt x="1128977" y="6864232"/>
                </a:lnTo>
                <a:lnTo>
                  <a:pt x="1004776" y="6687663"/>
                </a:lnTo>
                <a:cubicBezTo>
                  <a:pt x="-54053" y="5122098"/>
                  <a:pt x="-463081" y="3202457"/>
                  <a:pt x="709736" y="1521351"/>
                </a:cubicBezTo>
                <a:cubicBezTo>
                  <a:pt x="1045443" y="1039181"/>
                  <a:pt x="1446565" y="592246"/>
                  <a:pt x="1896284" y="197391"/>
                </a:cubicBezTo>
                <a:close/>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Shape 15">
            <a:extLst>
              <a:ext uri="{FF2B5EF4-FFF2-40B4-BE49-F238E27FC236}">
                <a16:creationId xmlns:a16="http://schemas.microsoft.com/office/drawing/2014/main" id="{A200CBA5-3F2B-4AAC-9F86-99AFECC19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4852" y="0"/>
            <a:ext cx="3929148" cy="6858000"/>
          </a:xfrm>
          <a:custGeom>
            <a:avLst/>
            <a:gdLst>
              <a:gd name="connsiteX0" fmla="*/ 2829115 w 5238864"/>
              <a:gd name="connsiteY0" fmla="*/ 0 h 6864726"/>
              <a:gd name="connsiteX1" fmla="*/ 5238864 w 5238864"/>
              <a:gd name="connsiteY1" fmla="*/ 0 h 6864726"/>
              <a:gd name="connsiteX2" fmla="*/ 5238864 w 5238864"/>
              <a:gd name="connsiteY2" fmla="*/ 6864726 h 6864726"/>
              <a:gd name="connsiteX3" fmla="*/ 1518091 w 5238864"/>
              <a:gd name="connsiteY3" fmla="*/ 6864726 h 6864726"/>
              <a:gd name="connsiteX4" fmla="*/ 1435414 w 5238864"/>
              <a:gd name="connsiteY4" fmla="*/ 6778879 h 6864726"/>
              <a:gd name="connsiteX5" fmla="*/ 406006 w 5238864"/>
              <a:gd name="connsiteY5" fmla="*/ 2093910 h 6864726"/>
              <a:gd name="connsiteX6" fmla="*/ 2559142 w 5238864"/>
              <a:gd name="connsiteY6" fmla="*/ 124487 h 6864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38864" h="6864726">
                <a:moveTo>
                  <a:pt x="2829115" y="0"/>
                </a:moveTo>
                <a:lnTo>
                  <a:pt x="5238864" y="0"/>
                </a:lnTo>
                <a:lnTo>
                  <a:pt x="5238864" y="6864726"/>
                </a:lnTo>
                <a:lnTo>
                  <a:pt x="1518091" y="6864726"/>
                </a:lnTo>
                <a:lnTo>
                  <a:pt x="1435414" y="6778879"/>
                </a:lnTo>
                <a:cubicBezTo>
                  <a:pt x="226066" y="5476104"/>
                  <a:pt x="-499346" y="3635393"/>
                  <a:pt x="406006" y="2093910"/>
                </a:cubicBezTo>
                <a:cubicBezTo>
                  <a:pt x="907547" y="1241972"/>
                  <a:pt x="1674986" y="564513"/>
                  <a:pt x="2559142" y="12448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5906196" y="1134142"/>
            <a:ext cx="2592091" cy="4589717"/>
          </a:xfrm>
        </p:spPr>
        <p:txBody>
          <a:bodyPr>
            <a:normAutofit/>
          </a:bodyPr>
          <a:lstStyle/>
          <a:p>
            <a:pPr algn="l"/>
            <a:r>
              <a:rPr lang="en-GB" sz="3300" b="1"/>
              <a:t>Disadvantage of Working in a Team</a:t>
            </a:r>
            <a:endParaRPr lang="en-US" sz="3300" b="1"/>
          </a:p>
        </p:txBody>
      </p:sp>
      <p:sp>
        <p:nvSpPr>
          <p:cNvPr id="3" name="Content Placeholder 2"/>
          <p:cNvSpPr>
            <a:spLocks noGrp="1"/>
          </p:cNvSpPr>
          <p:nvPr>
            <p:ph idx="1"/>
          </p:nvPr>
        </p:nvSpPr>
        <p:spPr>
          <a:xfrm>
            <a:off x="598932" y="803186"/>
            <a:ext cx="4070353" cy="5248622"/>
          </a:xfrm>
        </p:spPr>
        <p:txBody>
          <a:bodyPr>
            <a:normAutofit/>
          </a:bodyPr>
          <a:lstStyle/>
          <a:p>
            <a:r>
              <a:rPr lang="en-US" b="0" i="0" dirty="0">
                <a:solidFill>
                  <a:srgbClr val="333333"/>
                </a:solidFill>
                <a:effectLst/>
                <a:latin typeface="hero-new"/>
              </a:rPr>
              <a:t>Longer Project Timelines</a:t>
            </a:r>
          </a:p>
          <a:p>
            <a:r>
              <a:rPr lang="en-US" b="0" i="0" dirty="0">
                <a:solidFill>
                  <a:srgbClr val="333333"/>
                </a:solidFill>
                <a:effectLst/>
                <a:latin typeface="hero-new"/>
              </a:rPr>
              <a:t>Free Riders</a:t>
            </a:r>
          </a:p>
          <a:p>
            <a:r>
              <a:rPr lang="en-US" b="0" i="0" dirty="0">
                <a:solidFill>
                  <a:srgbClr val="333333"/>
                </a:solidFill>
                <a:effectLst/>
                <a:latin typeface="hero-new"/>
              </a:rPr>
              <a:t>Personality Clashes</a:t>
            </a:r>
          </a:p>
          <a:p>
            <a:r>
              <a:rPr lang="en-US" b="0" i="0" dirty="0">
                <a:solidFill>
                  <a:srgbClr val="333333"/>
                </a:solidFill>
                <a:effectLst/>
                <a:latin typeface="hero-new"/>
              </a:rPr>
              <a:t>People Who Work Better Independently</a:t>
            </a:r>
          </a:p>
          <a:p>
            <a:r>
              <a:rPr lang="en-US" b="0" i="0" dirty="0">
                <a:solidFill>
                  <a:srgbClr val="333333"/>
                </a:solidFill>
                <a:effectLst/>
                <a:latin typeface="hero-new"/>
              </a:rPr>
              <a:t>Reduced Innovation/Lack of New Ideas</a:t>
            </a:r>
          </a:p>
          <a:p>
            <a:r>
              <a:rPr lang="en-US" b="0" i="0" dirty="0">
                <a:solidFill>
                  <a:srgbClr val="333333"/>
                </a:solidFill>
                <a:effectLst/>
                <a:latin typeface="hero-new"/>
              </a:rPr>
              <a:t>Organizational Challenges</a:t>
            </a:r>
          </a:p>
          <a:p>
            <a:r>
              <a:rPr lang="en-US" b="0" i="0" dirty="0">
                <a:solidFill>
                  <a:srgbClr val="333333"/>
                </a:solidFill>
                <a:effectLst/>
                <a:latin typeface="hero-new"/>
              </a:rPr>
              <a:t>Blame and Responsibility Issues</a:t>
            </a:r>
          </a:p>
          <a:p>
            <a:r>
              <a:rPr lang="en-US" b="0" i="0" dirty="0">
                <a:solidFill>
                  <a:srgbClr val="333333"/>
                </a:solidFill>
                <a:effectLst/>
                <a:latin typeface="hero-new"/>
              </a:rPr>
              <a:t>Employee Assessment Problems</a:t>
            </a:r>
          </a:p>
          <a:p>
            <a:r>
              <a:rPr lang="en-US" b="0" i="0" dirty="0">
                <a:solidFill>
                  <a:srgbClr val="333333"/>
                </a:solidFill>
                <a:effectLst/>
                <a:latin typeface="hero-new"/>
              </a:rPr>
              <a:t>Communication Breakdowns</a:t>
            </a:r>
          </a:p>
          <a:p>
            <a:pPr>
              <a:buNone/>
            </a:pPr>
            <a:endParaRPr lang="en-US" sz="1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40F2DE27-1297-4129-8109-8A8F621F6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a:extLst>
              <a:ext uri="{FF2B5EF4-FFF2-40B4-BE49-F238E27FC236}">
                <a16:creationId xmlns:a16="http://schemas.microsoft.com/office/drawing/2014/main" id="{EE3576CE-E327-4733-A289-BEFB35F754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44" name="Freeform 5">
              <a:extLst>
                <a:ext uri="{FF2B5EF4-FFF2-40B4-BE49-F238E27FC236}">
                  <a16:creationId xmlns:a16="http://schemas.microsoft.com/office/drawing/2014/main" id="{EF2E2475-8B34-4000-B8B4-D1C0480EAC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6">
              <a:extLst>
                <a:ext uri="{FF2B5EF4-FFF2-40B4-BE49-F238E27FC236}">
                  <a16:creationId xmlns:a16="http://schemas.microsoft.com/office/drawing/2014/main" id="{AFF0158B-67CA-4E5D-82E9-032946005C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7">
              <a:extLst>
                <a:ext uri="{FF2B5EF4-FFF2-40B4-BE49-F238E27FC236}">
                  <a16:creationId xmlns:a16="http://schemas.microsoft.com/office/drawing/2014/main" id="{E791B238-571A-4C82-9B16-63D94A891B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8">
              <a:extLst>
                <a:ext uri="{FF2B5EF4-FFF2-40B4-BE49-F238E27FC236}">
                  <a16:creationId xmlns:a16="http://schemas.microsoft.com/office/drawing/2014/main" id="{70F10DD1-A998-4B23-8C15-31B7FD35E9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9">
              <a:extLst>
                <a:ext uri="{FF2B5EF4-FFF2-40B4-BE49-F238E27FC236}">
                  <a16:creationId xmlns:a16="http://schemas.microsoft.com/office/drawing/2014/main" id="{AE6BBC61-DC1C-44DA-9B00-6F69CE21D8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10">
              <a:extLst>
                <a:ext uri="{FF2B5EF4-FFF2-40B4-BE49-F238E27FC236}">
                  <a16:creationId xmlns:a16="http://schemas.microsoft.com/office/drawing/2014/main" id="{906CAA79-7669-426E-AB78-3E141D4751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11">
              <a:extLst>
                <a:ext uri="{FF2B5EF4-FFF2-40B4-BE49-F238E27FC236}">
                  <a16:creationId xmlns:a16="http://schemas.microsoft.com/office/drawing/2014/main" id="{DA6EE275-29A0-4962-AFA6-FAD32DF50F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2">
              <a:extLst>
                <a:ext uri="{FF2B5EF4-FFF2-40B4-BE49-F238E27FC236}">
                  <a16:creationId xmlns:a16="http://schemas.microsoft.com/office/drawing/2014/main" id="{2274EE13-0D62-4489-9B61-C616736FA1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3">
              <a:extLst>
                <a:ext uri="{FF2B5EF4-FFF2-40B4-BE49-F238E27FC236}">
                  <a16:creationId xmlns:a16="http://schemas.microsoft.com/office/drawing/2014/main" id="{471730B6-C7FB-45ED-BCC5-40FD45BF26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14">
              <a:extLst>
                <a:ext uri="{FF2B5EF4-FFF2-40B4-BE49-F238E27FC236}">
                  <a16:creationId xmlns:a16="http://schemas.microsoft.com/office/drawing/2014/main" id="{D6FE80FB-C4EF-4D79-9559-D63549F146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15">
              <a:extLst>
                <a:ext uri="{FF2B5EF4-FFF2-40B4-BE49-F238E27FC236}">
                  <a16:creationId xmlns:a16="http://schemas.microsoft.com/office/drawing/2014/main" id="{C9CBAF19-21AE-40E8-8965-D5E6042F25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16">
              <a:extLst>
                <a:ext uri="{FF2B5EF4-FFF2-40B4-BE49-F238E27FC236}">
                  <a16:creationId xmlns:a16="http://schemas.microsoft.com/office/drawing/2014/main" id="{EBA99019-E134-4FD1-9B9C-5F2DCAAA98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17">
              <a:extLst>
                <a:ext uri="{FF2B5EF4-FFF2-40B4-BE49-F238E27FC236}">
                  <a16:creationId xmlns:a16="http://schemas.microsoft.com/office/drawing/2014/main" id="{00B654CA-DF8B-44BB-BF62-5B028D5222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18">
              <a:extLst>
                <a:ext uri="{FF2B5EF4-FFF2-40B4-BE49-F238E27FC236}">
                  <a16:creationId xmlns:a16="http://schemas.microsoft.com/office/drawing/2014/main" id="{32411C03-987B-42CB-833D-E31A279010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19">
              <a:extLst>
                <a:ext uri="{FF2B5EF4-FFF2-40B4-BE49-F238E27FC236}">
                  <a16:creationId xmlns:a16="http://schemas.microsoft.com/office/drawing/2014/main" id="{5F9F126A-997B-4B39-8984-6563BA5D7F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Freeform 20">
              <a:extLst>
                <a:ext uri="{FF2B5EF4-FFF2-40B4-BE49-F238E27FC236}">
                  <a16:creationId xmlns:a16="http://schemas.microsoft.com/office/drawing/2014/main" id="{49617DFE-E17F-4F67-9D22-C419793921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Freeform 21">
              <a:extLst>
                <a:ext uri="{FF2B5EF4-FFF2-40B4-BE49-F238E27FC236}">
                  <a16:creationId xmlns:a16="http://schemas.microsoft.com/office/drawing/2014/main" id="{E5441641-3AA6-42CE-8E3B-D39246DDE4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Freeform 22">
              <a:extLst>
                <a:ext uri="{FF2B5EF4-FFF2-40B4-BE49-F238E27FC236}">
                  <a16:creationId xmlns:a16="http://schemas.microsoft.com/office/drawing/2014/main" id="{6A578EBB-B60C-404B-B968-F9D46DC8BF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Freeform 23">
              <a:extLst>
                <a:ext uri="{FF2B5EF4-FFF2-40B4-BE49-F238E27FC236}">
                  <a16:creationId xmlns:a16="http://schemas.microsoft.com/office/drawing/2014/main" id="{6A6D1E40-DD2C-4558-954C-47EC7417E6A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Freeform 24">
              <a:extLst>
                <a:ext uri="{FF2B5EF4-FFF2-40B4-BE49-F238E27FC236}">
                  <a16:creationId xmlns:a16="http://schemas.microsoft.com/office/drawing/2014/main" id="{6C40FCAF-C578-4360-9094-9F66028B7B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Freeform 25">
              <a:extLst>
                <a:ext uri="{FF2B5EF4-FFF2-40B4-BE49-F238E27FC236}">
                  <a16:creationId xmlns:a16="http://schemas.microsoft.com/office/drawing/2014/main" id="{63EAC42D-DC17-4FCB-B8F4-6AFBDA29CF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8F33B874-3EEA-49D0-A8BB-77508947BC03}"/>
              </a:ext>
            </a:extLst>
          </p:cNvPr>
          <p:cNvSpPr>
            <a:spLocks noGrp="1"/>
          </p:cNvSpPr>
          <p:nvPr>
            <p:ph type="title"/>
          </p:nvPr>
        </p:nvSpPr>
        <p:spPr>
          <a:xfrm>
            <a:off x="1319465" y="798881"/>
            <a:ext cx="6505070" cy="1048945"/>
          </a:xfrm>
        </p:spPr>
        <p:txBody>
          <a:bodyPr>
            <a:normAutofit/>
          </a:bodyPr>
          <a:lstStyle/>
          <a:p>
            <a:r>
              <a:rPr lang="en-IN" b="1">
                <a:solidFill>
                  <a:schemeClr val="tx1"/>
                </a:solidFill>
              </a:rPr>
              <a:t>Conclusion </a:t>
            </a:r>
          </a:p>
        </p:txBody>
      </p:sp>
      <p:graphicFrame>
        <p:nvGraphicFramePr>
          <p:cNvPr id="36" name="Content Placeholder 2">
            <a:extLst>
              <a:ext uri="{FF2B5EF4-FFF2-40B4-BE49-F238E27FC236}">
                <a16:creationId xmlns:a16="http://schemas.microsoft.com/office/drawing/2014/main" id="{3C0B9EB3-8521-401C-8087-8CE82F71D3C5}"/>
              </a:ext>
            </a:extLst>
          </p:cNvPr>
          <p:cNvGraphicFramePr>
            <a:graphicFrameLocks noGrp="1"/>
          </p:cNvGraphicFramePr>
          <p:nvPr>
            <p:ph idx="1"/>
            <p:extLst>
              <p:ext uri="{D42A27DB-BD31-4B8C-83A1-F6EECF244321}">
                <p14:modId xmlns:p14="http://schemas.microsoft.com/office/powerpoint/2010/main" val="2696132639"/>
              </p:ext>
            </p:extLst>
          </p:nvPr>
        </p:nvGraphicFramePr>
        <p:xfrm>
          <a:off x="605791" y="1990976"/>
          <a:ext cx="7932419" cy="41754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26446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DB07893-3BE3-42E0-BC35-1ED54907AA6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7255" y="-59376"/>
            <a:ext cx="9386886" cy="6923798"/>
            <a:chOff x="-329674" y="-51881"/>
            <a:chExt cx="12515851" cy="6923798"/>
          </a:xfrm>
        </p:grpSpPr>
        <p:sp>
          <p:nvSpPr>
            <p:cNvPr id="11" name="Freeform 5">
              <a:extLst>
                <a:ext uri="{FF2B5EF4-FFF2-40B4-BE49-F238E27FC236}">
                  <a16:creationId xmlns:a16="http://schemas.microsoft.com/office/drawing/2014/main" id="{017C40D5-034D-4017-BF93-E3AF61334D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8927D23A-8D45-4A3B-8292-9802CAFAEC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54AC8502-82EF-488F-A769-2C9758D575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45863BAB-21F5-40D8-8054-4F5A5A71E7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D6CDFFA9-CB9B-4224-8693-FAE0CA7534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B6A01934-284E-4BCA-8E7F-4EA1ADCD06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BD25195C-9A0F-42C0-BCFA-8AE824C6B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B24C254B-4197-4951-84F7-896F441B10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71F330C8-1F40-4D4E-B39D-0251795038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2715F280-155E-440C-8A04-ADB44B96B0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581EA02B-84E6-4BDF-802F-5380897207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0A8D6E22-477E-4554-9DD7-4AAF82DC8D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FABD280D-079A-453F-BB67-25DE0CFFA7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A65E1FB9-E675-439E-B4AD-7A83D28374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73F22E98-36D4-4717-BD18-7D82C5C6C2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8D514B26-F1E3-4FC5-9971-32D9BD659C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25A493F-B70E-453E-879D-AF04AAC500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F7B5899C-8596-4D71-8853-45318E1116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3B9C14FC-56CE-46EA-B8CA-5AC43CEEBC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1" name="Group 30">
            <a:extLst>
              <a:ext uri="{FF2B5EF4-FFF2-40B4-BE49-F238E27FC236}">
                <a16:creationId xmlns:a16="http://schemas.microsoft.com/office/drawing/2014/main" id="{F20A4E56-ACC6-4224-90CA-D55AFD8706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51969" y="1186483"/>
            <a:ext cx="6636259" cy="4477933"/>
            <a:chOff x="1669293" y="1186483"/>
            <a:chExt cx="8848345" cy="4477933"/>
          </a:xfrm>
        </p:grpSpPr>
        <p:sp>
          <p:nvSpPr>
            <p:cNvPr id="32" name="Rectangle 31">
              <a:extLst>
                <a:ext uri="{FF2B5EF4-FFF2-40B4-BE49-F238E27FC236}">
                  <a16:creationId xmlns:a16="http://schemas.microsoft.com/office/drawing/2014/main" id="{AC651636-2851-41D1-8CA5-308118F36F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Isosceles Triangle 32">
              <a:extLst>
                <a:ext uri="{FF2B5EF4-FFF2-40B4-BE49-F238E27FC236}">
                  <a16:creationId xmlns:a16="http://schemas.microsoft.com/office/drawing/2014/main" id="{59909CA5-DB2C-4B0F-A986-58751C05A5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33">
              <a:extLst>
                <a:ext uri="{FF2B5EF4-FFF2-40B4-BE49-F238E27FC236}">
                  <a16:creationId xmlns:a16="http://schemas.microsoft.com/office/drawing/2014/main" id="{8C7AC88B-4F8C-418E-9D03-D36DE2792A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36" name="Rectangle 35">
            <a:extLst>
              <a:ext uri="{FF2B5EF4-FFF2-40B4-BE49-F238E27FC236}">
                <a16:creationId xmlns:a16="http://schemas.microsoft.com/office/drawing/2014/main" id="{8A1FB2DD-F939-4CBA-ABDB-29E35D8BEA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A2306E72-4678-4841-A0F6-AFEECD9F4B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7255" y="-59376"/>
            <a:ext cx="9386886" cy="6923798"/>
            <a:chOff x="-329674" y="-51881"/>
            <a:chExt cx="12515851" cy="6923798"/>
          </a:xfrm>
        </p:grpSpPr>
        <p:sp>
          <p:nvSpPr>
            <p:cNvPr id="39" name="Freeform 5">
              <a:extLst>
                <a:ext uri="{FF2B5EF4-FFF2-40B4-BE49-F238E27FC236}">
                  <a16:creationId xmlns:a16="http://schemas.microsoft.com/office/drawing/2014/main" id="{8E5FF42C-D098-4EE3-B636-744F9A2705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Freeform 6">
              <a:extLst>
                <a:ext uri="{FF2B5EF4-FFF2-40B4-BE49-F238E27FC236}">
                  <a16:creationId xmlns:a16="http://schemas.microsoft.com/office/drawing/2014/main" id="{D3A105A7-0F44-492C-A33A-D5661AD975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Freeform 7">
              <a:extLst>
                <a:ext uri="{FF2B5EF4-FFF2-40B4-BE49-F238E27FC236}">
                  <a16:creationId xmlns:a16="http://schemas.microsoft.com/office/drawing/2014/main" id="{42B5C533-8981-49E3-A535-D0CADF9311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8">
              <a:extLst>
                <a:ext uri="{FF2B5EF4-FFF2-40B4-BE49-F238E27FC236}">
                  <a16:creationId xmlns:a16="http://schemas.microsoft.com/office/drawing/2014/main" id="{D39599A7-F061-4457-8C3F-62809355A4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Freeform 9">
              <a:extLst>
                <a:ext uri="{FF2B5EF4-FFF2-40B4-BE49-F238E27FC236}">
                  <a16:creationId xmlns:a16="http://schemas.microsoft.com/office/drawing/2014/main" id="{A6B43EB1-CA60-4B9E-8D27-9B0887B877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10">
              <a:extLst>
                <a:ext uri="{FF2B5EF4-FFF2-40B4-BE49-F238E27FC236}">
                  <a16:creationId xmlns:a16="http://schemas.microsoft.com/office/drawing/2014/main" id="{08D2414E-0DA7-4C56-95E1-F3926EED88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11">
              <a:extLst>
                <a:ext uri="{FF2B5EF4-FFF2-40B4-BE49-F238E27FC236}">
                  <a16:creationId xmlns:a16="http://schemas.microsoft.com/office/drawing/2014/main" id="{19966D48-4ACC-4AC0-9C9D-49F57671CF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12">
              <a:extLst>
                <a:ext uri="{FF2B5EF4-FFF2-40B4-BE49-F238E27FC236}">
                  <a16:creationId xmlns:a16="http://schemas.microsoft.com/office/drawing/2014/main" id="{15EC7369-59DF-4C60-B0E3-ECF88497AF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13">
              <a:extLst>
                <a:ext uri="{FF2B5EF4-FFF2-40B4-BE49-F238E27FC236}">
                  <a16:creationId xmlns:a16="http://schemas.microsoft.com/office/drawing/2014/main" id="{81EB7200-856D-431E-BB9C-51206BE1D7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14">
              <a:extLst>
                <a:ext uri="{FF2B5EF4-FFF2-40B4-BE49-F238E27FC236}">
                  <a16:creationId xmlns:a16="http://schemas.microsoft.com/office/drawing/2014/main" id="{8BA702C9-BDE5-4D2B-B486-68C8730EE8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15">
              <a:extLst>
                <a:ext uri="{FF2B5EF4-FFF2-40B4-BE49-F238E27FC236}">
                  <a16:creationId xmlns:a16="http://schemas.microsoft.com/office/drawing/2014/main" id="{D46F8467-DA99-4476-A5FB-FB93829113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16">
              <a:extLst>
                <a:ext uri="{FF2B5EF4-FFF2-40B4-BE49-F238E27FC236}">
                  <a16:creationId xmlns:a16="http://schemas.microsoft.com/office/drawing/2014/main" id="{D1D3F243-9E9C-4242-967D-A546E642E19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7">
              <a:extLst>
                <a:ext uri="{FF2B5EF4-FFF2-40B4-BE49-F238E27FC236}">
                  <a16:creationId xmlns:a16="http://schemas.microsoft.com/office/drawing/2014/main" id="{06917902-FC8A-4D60-8048-3DFBD3E2E8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8">
              <a:extLst>
                <a:ext uri="{FF2B5EF4-FFF2-40B4-BE49-F238E27FC236}">
                  <a16:creationId xmlns:a16="http://schemas.microsoft.com/office/drawing/2014/main" id="{995A7C48-2EB6-4969-B323-7D607A3E09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19">
              <a:extLst>
                <a:ext uri="{FF2B5EF4-FFF2-40B4-BE49-F238E27FC236}">
                  <a16:creationId xmlns:a16="http://schemas.microsoft.com/office/drawing/2014/main" id="{71E39251-94EA-466C-8167-2552A4CA1A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20">
              <a:extLst>
                <a:ext uri="{FF2B5EF4-FFF2-40B4-BE49-F238E27FC236}">
                  <a16:creationId xmlns:a16="http://schemas.microsoft.com/office/drawing/2014/main" id="{F9AEAFF2-BFAC-48E1-8038-7881240208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21">
              <a:extLst>
                <a:ext uri="{FF2B5EF4-FFF2-40B4-BE49-F238E27FC236}">
                  <a16:creationId xmlns:a16="http://schemas.microsoft.com/office/drawing/2014/main" id="{F87BFF95-3D1E-45B2-945C-CFAFEC3D64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22">
              <a:extLst>
                <a:ext uri="{FF2B5EF4-FFF2-40B4-BE49-F238E27FC236}">
                  <a16:creationId xmlns:a16="http://schemas.microsoft.com/office/drawing/2014/main" id="{E79531B4-B233-4802-8EDF-96C75D0421E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23">
              <a:extLst>
                <a:ext uri="{FF2B5EF4-FFF2-40B4-BE49-F238E27FC236}">
                  <a16:creationId xmlns:a16="http://schemas.microsoft.com/office/drawing/2014/main" id="{01E8A3D8-8FFF-4C3A-BA7F-D11B1C6161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59" name="Group 58">
            <a:extLst>
              <a:ext uri="{FF2B5EF4-FFF2-40B4-BE49-F238E27FC236}">
                <a16:creationId xmlns:a16="http://schemas.microsoft.com/office/drawing/2014/main" id="{B4BB06CC-48BD-4621-A671-5502A7BF0B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313" y="1186483"/>
            <a:ext cx="2866947" cy="4477933"/>
            <a:chOff x="807084" y="1186483"/>
            <a:chExt cx="3822597" cy="4477933"/>
          </a:xfrm>
        </p:grpSpPr>
        <p:sp>
          <p:nvSpPr>
            <p:cNvPr id="60" name="Rectangle 59">
              <a:extLst>
                <a:ext uri="{FF2B5EF4-FFF2-40B4-BE49-F238E27FC236}">
                  <a16:creationId xmlns:a16="http://schemas.microsoft.com/office/drawing/2014/main" id="{A13B6631-6FCE-48BF-B70E-387713DF4C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531" y="1186483"/>
              <a:ext cx="3821702"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39">
              <a:extLst>
                <a:ext uri="{FF2B5EF4-FFF2-40B4-BE49-F238E27FC236}">
                  <a16:creationId xmlns:a16="http://schemas.microsoft.com/office/drawing/2014/main" id="{DDB93067-F481-441A-A376-C0E7513B59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514766"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B2CBF682-D16A-42C2-8992-90C6D1CF79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084" y="1991156"/>
              <a:ext cx="382259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itle 2"/>
          <p:cNvSpPr>
            <a:spLocks noGrp="1"/>
          </p:cNvSpPr>
          <p:nvPr>
            <p:ph type="title"/>
          </p:nvPr>
        </p:nvSpPr>
        <p:spPr>
          <a:xfrm>
            <a:off x="671561" y="2075504"/>
            <a:ext cx="2740927" cy="2042725"/>
          </a:xfrm>
        </p:spPr>
        <p:txBody>
          <a:bodyPr vert="horz" lIns="228600" tIns="228600" rIns="228600" bIns="0" rtlCol="0" anchor="b">
            <a:normAutofit/>
          </a:bodyPr>
          <a:lstStyle/>
          <a:p>
            <a:pPr defTabSz="914400">
              <a:lnSpc>
                <a:spcPct val="80000"/>
              </a:lnSpc>
            </a:pPr>
            <a:r>
              <a:rPr lang="en-US" sz="5400" spc="-150"/>
              <a:t>Thanks </a:t>
            </a:r>
          </a:p>
        </p:txBody>
      </p:sp>
      <p:sp>
        <p:nvSpPr>
          <p:cNvPr id="64" name="Rectangle 63">
            <a:extLst>
              <a:ext uri="{FF2B5EF4-FFF2-40B4-BE49-F238E27FC236}">
                <a16:creationId xmlns:a16="http://schemas.microsoft.com/office/drawing/2014/main" id="{A7B753C6-0598-4947-9B65-3AD74C778E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80112" y="-6706"/>
            <a:ext cx="5063887" cy="6871125"/>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Like">
            <a:extLst>
              <a:ext uri="{FF2B5EF4-FFF2-40B4-BE49-F238E27FC236}">
                <a16:creationId xmlns:a16="http://schemas.microsoft.com/office/drawing/2014/main" id="{DD8B379B-C01A-5FF4-0BA8-D644797E0B1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317946" y="1138452"/>
            <a:ext cx="4590239" cy="4590239"/>
          </a:xfrm>
          <a:prstGeom prst="rect">
            <a:avLst/>
          </a:prstGeom>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B953A443-294B-445A-8800-36348C074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11">
            <a:extLst>
              <a:ext uri="{FF2B5EF4-FFF2-40B4-BE49-F238E27FC236}">
                <a16:creationId xmlns:a16="http://schemas.microsoft.com/office/drawing/2014/main" id="{78C8B465-3B66-4260-BB99-1B5436C5CBC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flipV="1">
            <a:off x="-2" y="0"/>
            <a:ext cx="9438087" cy="6853238"/>
            <a:chOff x="-417513" y="0"/>
            <a:chExt cx="12584114" cy="6853238"/>
          </a:xfrm>
        </p:grpSpPr>
        <p:sp>
          <p:nvSpPr>
            <p:cNvPr id="13" name="Freeform 5">
              <a:extLst>
                <a:ext uri="{FF2B5EF4-FFF2-40B4-BE49-F238E27FC236}">
                  <a16:creationId xmlns:a16="http://schemas.microsoft.com/office/drawing/2014/main" id="{A44A7F58-688E-4FAB-8F35-E1317E0DB8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Freeform 6">
              <a:extLst>
                <a:ext uri="{FF2B5EF4-FFF2-40B4-BE49-F238E27FC236}">
                  <a16:creationId xmlns:a16="http://schemas.microsoft.com/office/drawing/2014/main" id="{C3F725EA-A7F4-43D1-8763-CCF81730A5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7">
              <a:extLst>
                <a:ext uri="{FF2B5EF4-FFF2-40B4-BE49-F238E27FC236}">
                  <a16:creationId xmlns:a16="http://schemas.microsoft.com/office/drawing/2014/main" id="{37916536-9ECD-46FA-9321-9BC1FE6F71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Freeform 8">
              <a:extLst>
                <a:ext uri="{FF2B5EF4-FFF2-40B4-BE49-F238E27FC236}">
                  <a16:creationId xmlns:a16="http://schemas.microsoft.com/office/drawing/2014/main" id="{60594951-6157-4770-B4CC-51E856E48A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9">
              <a:extLst>
                <a:ext uri="{FF2B5EF4-FFF2-40B4-BE49-F238E27FC236}">
                  <a16:creationId xmlns:a16="http://schemas.microsoft.com/office/drawing/2014/main" id="{61C659B4-5413-4C0E-94C0-77A62D13CD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0">
              <a:extLst>
                <a:ext uri="{FF2B5EF4-FFF2-40B4-BE49-F238E27FC236}">
                  <a16:creationId xmlns:a16="http://schemas.microsoft.com/office/drawing/2014/main" id="{F8898917-C433-46E2-B64C-9959DCBE4E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1">
              <a:extLst>
                <a:ext uri="{FF2B5EF4-FFF2-40B4-BE49-F238E27FC236}">
                  <a16:creationId xmlns:a16="http://schemas.microsoft.com/office/drawing/2014/main" id="{A74EDBCC-8167-46A3-88C0-700B697373B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2">
              <a:extLst>
                <a:ext uri="{FF2B5EF4-FFF2-40B4-BE49-F238E27FC236}">
                  <a16:creationId xmlns:a16="http://schemas.microsoft.com/office/drawing/2014/main" id="{A67E927E-7541-4F1F-A650-7EA34A9242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3">
              <a:extLst>
                <a:ext uri="{FF2B5EF4-FFF2-40B4-BE49-F238E27FC236}">
                  <a16:creationId xmlns:a16="http://schemas.microsoft.com/office/drawing/2014/main" id="{BDD1CA3A-F54D-4B52-B5BE-1C1A034C2C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4">
              <a:extLst>
                <a:ext uri="{FF2B5EF4-FFF2-40B4-BE49-F238E27FC236}">
                  <a16:creationId xmlns:a16="http://schemas.microsoft.com/office/drawing/2014/main" id="{4F2C1832-F5EA-4570-B140-C9865C395E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5">
              <a:extLst>
                <a:ext uri="{FF2B5EF4-FFF2-40B4-BE49-F238E27FC236}">
                  <a16:creationId xmlns:a16="http://schemas.microsoft.com/office/drawing/2014/main" id="{070A83B1-3E47-43D5-8ECA-AF855C5824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6">
              <a:extLst>
                <a:ext uri="{FF2B5EF4-FFF2-40B4-BE49-F238E27FC236}">
                  <a16:creationId xmlns:a16="http://schemas.microsoft.com/office/drawing/2014/main" id="{BB2BA416-762A-4171-B3AE-8D821070D5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7">
              <a:extLst>
                <a:ext uri="{FF2B5EF4-FFF2-40B4-BE49-F238E27FC236}">
                  <a16:creationId xmlns:a16="http://schemas.microsoft.com/office/drawing/2014/main" id="{44488F53-1FA7-42B8-BBB3-D9B7CECFFB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8">
              <a:extLst>
                <a:ext uri="{FF2B5EF4-FFF2-40B4-BE49-F238E27FC236}">
                  <a16:creationId xmlns:a16="http://schemas.microsoft.com/office/drawing/2014/main" id="{C652F543-6B84-4EB0-BA9A-FEE0FE8241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19">
              <a:extLst>
                <a:ext uri="{FF2B5EF4-FFF2-40B4-BE49-F238E27FC236}">
                  <a16:creationId xmlns:a16="http://schemas.microsoft.com/office/drawing/2014/main" id="{4C01ECC6-2CEF-411B-9452-1CFE016A4E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20">
              <a:extLst>
                <a:ext uri="{FF2B5EF4-FFF2-40B4-BE49-F238E27FC236}">
                  <a16:creationId xmlns:a16="http://schemas.microsoft.com/office/drawing/2014/main" id="{1E9C8CCE-FD1A-4B8A-B0DD-CCA1061627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1">
              <a:extLst>
                <a:ext uri="{FF2B5EF4-FFF2-40B4-BE49-F238E27FC236}">
                  <a16:creationId xmlns:a16="http://schemas.microsoft.com/office/drawing/2014/main" id="{12B88552-9617-441B-804E-7665EEDB0A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2">
              <a:extLst>
                <a:ext uri="{FF2B5EF4-FFF2-40B4-BE49-F238E27FC236}">
                  <a16:creationId xmlns:a16="http://schemas.microsoft.com/office/drawing/2014/main" id="{FF9BF7E7-292E-4502-8707-719880804E2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3">
              <a:extLst>
                <a:ext uri="{FF2B5EF4-FFF2-40B4-BE49-F238E27FC236}">
                  <a16:creationId xmlns:a16="http://schemas.microsoft.com/office/drawing/2014/main" id="{82861330-5217-4BBD-A029-50D39E363B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4">
              <a:extLst>
                <a:ext uri="{FF2B5EF4-FFF2-40B4-BE49-F238E27FC236}">
                  <a16:creationId xmlns:a16="http://schemas.microsoft.com/office/drawing/2014/main" id="{D6E86A53-83A6-4FC9-95CC-A82F6A53E2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25">
              <a:extLst>
                <a:ext uri="{FF2B5EF4-FFF2-40B4-BE49-F238E27FC236}">
                  <a16:creationId xmlns:a16="http://schemas.microsoft.com/office/drawing/2014/main" id="{ED068211-CA23-4F84-8EF1-532049651F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5850819" y="2349925"/>
            <a:ext cx="2624234" cy="2456442"/>
          </a:xfrm>
        </p:spPr>
        <p:txBody>
          <a:bodyPr>
            <a:normAutofit/>
          </a:bodyPr>
          <a:lstStyle/>
          <a:p>
            <a:r>
              <a:rPr lang="en-US" b="1">
                <a:solidFill>
                  <a:schemeClr val="tx1"/>
                </a:solidFill>
              </a:rPr>
              <a:t>Content</a:t>
            </a:r>
          </a:p>
        </p:txBody>
      </p:sp>
      <p:graphicFrame>
        <p:nvGraphicFramePr>
          <p:cNvPr id="5" name="Content Placeholder 2">
            <a:extLst>
              <a:ext uri="{FF2B5EF4-FFF2-40B4-BE49-F238E27FC236}">
                <a16:creationId xmlns:a16="http://schemas.microsoft.com/office/drawing/2014/main" id="{59E2CF7D-5C40-B34E-4CC5-BBE59390831A}"/>
              </a:ext>
            </a:extLst>
          </p:cNvPr>
          <p:cNvGraphicFramePr>
            <a:graphicFrameLocks noGrp="1"/>
          </p:cNvGraphicFramePr>
          <p:nvPr>
            <p:ph idx="1"/>
            <p:extLst>
              <p:ext uri="{D42A27DB-BD31-4B8C-83A1-F6EECF244321}">
                <p14:modId xmlns:p14="http://schemas.microsoft.com/office/powerpoint/2010/main" val="3106191737"/>
              </p:ext>
            </p:extLst>
          </p:nvPr>
        </p:nvGraphicFramePr>
        <p:xfrm>
          <a:off x="603504" y="798444"/>
          <a:ext cx="4505467" cy="52576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CF99E71-EABE-4977-A865-B8E5F255E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66408497-7324-4BC9-9614-46C8FEA3ED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13" name="Freeform 5">
              <a:extLst>
                <a:ext uri="{FF2B5EF4-FFF2-40B4-BE49-F238E27FC236}">
                  <a16:creationId xmlns:a16="http://schemas.microsoft.com/office/drawing/2014/main" id="{E9F00F53-174D-4677-9490-B7265BF915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6">
              <a:extLst>
                <a:ext uri="{FF2B5EF4-FFF2-40B4-BE49-F238E27FC236}">
                  <a16:creationId xmlns:a16="http://schemas.microsoft.com/office/drawing/2014/main" id="{E6448B7B-2765-41AC-9921-A1DCF2EAB2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7">
              <a:extLst>
                <a:ext uri="{FF2B5EF4-FFF2-40B4-BE49-F238E27FC236}">
                  <a16:creationId xmlns:a16="http://schemas.microsoft.com/office/drawing/2014/main" id="{08DF1412-4C2F-4C8A-84E5-36540FD9F7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8">
              <a:extLst>
                <a:ext uri="{FF2B5EF4-FFF2-40B4-BE49-F238E27FC236}">
                  <a16:creationId xmlns:a16="http://schemas.microsoft.com/office/drawing/2014/main" id="{C4998C3F-015A-46F7-85AF-626EA6E5AD9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9">
              <a:extLst>
                <a:ext uri="{FF2B5EF4-FFF2-40B4-BE49-F238E27FC236}">
                  <a16:creationId xmlns:a16="http://schemas.microsoft.com/office/drawing/2014/main" id="{43E8E371-8C38-49AD-90F8-BC0CD35A129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0">
              <a:extLst>
                <a:ext uri="{FF2B5EF4-FFF2-40B4-BE49-F238E27FC236}">
                  <a16:creationId xmlns:a16="http://schemas.microsoft.com/office/drawing/2014/main" id="{02CF88A4-BE12-410C-A30B-B3CA00AC31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1">
              <a:extLst>
                <a:ext uri="{FF2B5EF4-FFF2-40B4-BE49-F238E27FC236}">
                  <a16:creationId xmlns:a16="http://schemas.microsoft.com/office/drawing/2014/main" id="{E91BA88D-0917-4707-93A2-8D741133CA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2">
              <a:extLst>
                <a:ext uri="{FF2B5EF4-FFF2-40B4-BE49-F238E27FC236}">
                  <a16:creationId xmlns:a16="http://schemas.microsoft.com/office/drawing/2014/main" id="{8CCF6A76-5FAE-4414-9148-A76E17A5A4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3">
              <a:extLst>
                <a:ext uri="{FF2B5EF4-FFF2-40B4-BE49-F238E27FC236}">
                  <a16:creationId xmlns:a16="http://schemas.microsoft.com/office/drawing/2014/main" id="{FC67A040-23C1-47CD-8BB9-58D23F7447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4">
              <a:extLst>
                <a:ext uri="{FF2B5EF4-FFF2-40B4-BE49-F238E27FC236}">
                  <a16:creationId xmlns:a16="http://schemas.microsoft.com/office/drawing/2014/main" id="{C194BCE1-E407-49C9-9E79-E4929A0FBC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5">
              <a:extLst>
                <a:ext uri="{FF2B5EF4-FFF2-40B4-BE49-F238E27FC236}">
                  <a16:creationId xmlns:a16="http://schemas.microsoft.com/office/drawing/2014/main" id="{7B556995-E8F9-449D-B48D-1DB5499C4A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6">
              <a:extLst>
                <a:ext uri="{FF2B5EF4-FFF2-40B4-BE49-F238E27FC236}">
                  <a16:creationId xmlns:a16="http://schemas.microsoft.com/office/drawing/2014/main" id="{9C042CF4-174C-4D95-BAD3-722D794051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7">
              <a:extLst>
                <a:ext uri="{FF2B5EF4-FFF2-40B4-BE49-F238E27FC236}">
                  <a16:creationId xmlns:a16="http://schemas.microsoft.com/office/drawing/2014/main" id="{76627E9D-E56D-492E-8805-BD21717AEB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8">
              <a:extLst>
                <a:ext uri="{FF2B5EF4-FFF2-40B4-BE49-F238E27FC236}">
                  <a16:creationId xmlns:a16="http://schemas.microsoft.com/office/drawing/2014/main" id="{9558E6EE-54BC-4AF5-BE0D-DB724F91BC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19">
              <a:extLst>
                <a:ext uri="{FF2B5EF4-FFF2-40B4-BE49-F238E27FC236}">
                  <a16:creationId xmlns:a16="http://schemas.microsoft.com/office/drawing/2014/main" id="{574C1CEA-D327-43B9-8A4E-E6E0777B66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20">
              <a:extLst>
                <a:ext uri="{FF2B5EF4-FFF2-40B4-BE49-F238E27FC236}">
                  <a16:creationId xmlns:a16="http://schemas.microsoft.com/office/drawing/2014/main" id="{410EB816-CD6E-4152-9F0B-9D3E7D24F5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1">
              <a:extLst>
                <a:ext uri="{FF2B5EF4-FFF2-40B4-BE49-F238E27FC236}">
                  <a16:creationId xmlns:a16="http://schemas.microsoft.com/office/drawing/2014/main" id="{11AF85AA-E3FE-474C-BB4C-CB57A6C543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2">
              <a:extLst>
                <a:ext uri="{FF2B5EF4-FFF2-40B4-BE49-F238E27FC236}">
                  <a16:creationId xmlns:a16="http://schemas.microsoft.com/office/drawing/2014/main" id="{9B645E7F-5BC4-4B2E-9145-926185DBCC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3">
              <a:extLst>
                <a:ext uri="{FF2B5EF4-FFF2-40B4-BE49-F238E27FC236}">
                  <a16:creationId xmlns:a16="http://schemas.microsoft.com/office/drawing/2014/main" id="{0BE2FE40-23CA-4D5E-A589-67478B2F3C1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4">
              <a:extLst>
                <a:ext uri="{FF2B5EF4-FFF2-40B4-BE49-F238E27FC236}">
                  <a16:creationId xmlns:a16="http://schemas.microsoft.com/office/drawing/2014/main" id="{85FCEF30-02E9-4290-BFD0-8EFFCA0310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25">
              <a:extLst>
                <a:ext uri="{FF2B5EF4-FFF2-40B4-BE49-F238E27FC236}">
                  <a16:creationId xmlns:a16="http://schemas.microsoft.com/office/drawing/2014/main" id="{618FA967-7689-4840-A3BA-D4238E15B8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35" name="Isosceles Triangle 39">
            <a:extLst>
              <a:ext uri="{FF2B5EF4-FFF2-40B4-BE49-F238E27FC236}">
                <a16:creationId xmlns:a16="http://schemas.microsoft.com/office/drawing/2014/main" id="{3F55E18E-9657-4146-8D93-2C4FEEDA5A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457466" y="5765461"/>
            <a:ext cx="229068" cy="263297"/>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9EFCE06E-43CC-42C7-BB80-C1FC91962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8516" y="4821173"/>
            <a:ext cx="6226967" cy="9477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521618" y="4911632"/>
            <a:ext cx="6100764" cy="771166"/>
          </a:xfrm>
        </p:spPr>
        <p:txBody>
          <a:bodyPr>
            <a:normAutofit/>
          </a:bodyPr>
          <a:lstStyle/>
          <a:p>
            <a:r>
              <a:rPr lang="en-US" sz="2400" b="1" dirty="0"/>
              <a:t>Introduction</a:t>
            </a:r>
          </a:p>
        </p:txBody>
      </p:sp>
      <p:graphicFrame>
        <p:nvGraphicFramePr>
          <p:cNvPr id="5" name="Content Placeholder 2">
            <a:extLst>
              <a:ext uri="{FF2B5EF4-FFF2-40B4-BE49-F238E27FC236}">
                <a16:creationId xmlns:a16="http://schemas.microsoft.com/office/drawing/2014/main" id="{026B23BE-6B63-CF2B-E491-DE3222D568AA}"/>
              </a:ext>
            </a:extLst>
          </p:cNvPr>
          <p:cNvGraphicFramePr>
            <a:graphicFrameLocks noGrp="1"/>
          </p:cNvGraphicFramePr>
          <p:nvPr>
            <p:ph idx="1"/>
            <p:extLst>
              <p:ext uri="{D42A27DB-BD31-4B8C-83A1-F6EECF244321}">
                <p14:modId xmlns:p14="http://schemas.microsoft.com/office/powerpoint/2010/main" val="2074725294"/>
              </p:ext>
            </p:extLst>
          </p:nvPr>
        </p:nvGraphicFramePr>
        <p:xfrm>
          <a:off x="603504" y="803186"/>
          <a:ext cx="7934705" cy="37070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40F2DE27-1297-4129-8109-8A8F621F6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5">
            <a:extLst>
              <a:ext uri="{FF2B5EF4-FFF2-40B4-BE49-F238E27FC236}">
                <a16:creationId xmlns:a16="http://schemas.microsoft.com/office/drawing/2014/main" id="{EE3576CE-E327-4733-A289-BEFB35F754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47" name="Freeform 5">
              <a:extLst>
                <a:ext uri="{FF2B5EF4-FFF2-40B4-BE49-F238E27FC236}">
                  <a16:creationId xmlns:a16="http://schemas.microsoft.com/office/drawing/2014/main" id="{EF2E2475-8B34-4000-B8B4-D1C0480EAC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6">
              <a:extLst>
                <a:ext uri="{FF2B5EF4-FFF2-40B4-BE49-F238E27FC236}">
                  <a16:creationId xmlns:a16="http://schemas.microsoft.com/office/drawing/2014/main" id="{AFF0158B-67CA-4E5D-82E9-032946005C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7">
              <a:extLst>
                <a:ext uri="{FF2B5EF4-FFF2-40B4-BE49-F238E27FC236}">
                  <a16:creationId xmlns:a16="http://schemas.microsoft.com/office/drawing/2014/main" id="{E791B238-571A-4C82-9B16-63D94A891B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8">
              <a:extLst>
                <a:ext uri="{FF2B5EF4-FFF2-40B4-BE49-F238E27FC236}">
                  <a16:creationId xmlns:a16="http://schemas.microsoft.com/office/drawing/2014/main" id="{70F10DD1-A998-4B23-8C15-31B7FD35E9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9">
              <a:extLst>
                <a:ext uri="{FF2B5EF4-FFF2-40B4-BE49-F238E27FC236}">
                  <a16:creationId xmlns:a16="http://schemas.microsoft.com/office/drawing/2014/main" id="{AE6BBC61-DC1C-44DA-9B00-6F69CE21D8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0">
              <a:extLst>
                <a:ext uri="{FF2B5EF4-FFF2-40B4-BE49-F238E27FC236}">
                  <a16:creationId xmlns:a16="http://schemas.microsoft.com/office/drawing/2014/main" id="{906CAA79-7669-426E-AB78-3E141D4751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11">
              <a:extLst>
                <a:ext uri="{FF2B5EF4-FFF2-40B4-BE49-F238E27FC236}">
                  <a16:creationId xmlns:a16="http://schemas.microsoft.com/office/drawing/2014/main" id="{DA6EE275-29A0-4962-AFA6-FAD32DF50F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12">
              <a:extLst>
                <a:ext uri="{FF2B5EF4-FFF2-40B4-BE49-F238E27FC236}">
                  <a16:creationId xmlns:a16="http://schemas.microsoft.com/office/drawing/2014/main" id="{2274EE13-0D62-4489-9B61-C616736FA1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13">
              <a:extLst>
                <a:ext uri="{FF2B5EF4-FFF2-40B4-BE49-F238E27FC236}">
                  <a16:creationId xmlns:a16="http://schemas.microsoft.com/office/drawing/2014/main" id="{471730B6-C7FB-45ED-BCC5-40FD45BF26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14">
              <a:extLst>
                <a:ext uri="{FF2B5EF4-FFF2-40B4-BE49-F238E27FC236}">
                  <a16:creationId xmlns:a16="http://schemas.microsoft.com/office/drawing/2014/main" id="{D6FE80FB-C4EF-4D79-9559-D63549F146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15">
              <a:extLst>
                <a:ext uri="{FF2B5EF4-FFF2-40B4-BE49-F238E27FC236}">
                  <a16:creationId xmlns:a16="http://schemas.microsoft.com/office/drawing/2014/main" id="{C9CBAF19-21AE-40E8-8965-D5E6042F25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16">
              <a:extLst>
                <a:ext uri="{FF2B5EF4-FFF2-40B4-BE49-F238E27FC236}">
                  <a16:creationId xmlns:a16="http://schemas.microsoft.com/office/drawing/2014/main" id="{EBA99019-E134-4FD1-9B9C-5F2DCAAA98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Freeform 17">
              <a:extLst>
                <a:ext uri="{FF2B5EF4-FFF2-40B4-BE49-F238E27FC236}">
                  <a16:creationId xmlns:a16="http://schemas.microsoft.com/office/drawing/2014/main" id="{00B654CA-DF8B-44BB-BF62-5B028D5222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Freeform 18">
              <a:extLst>
                <a:ext uri="{FF2B5EF4-FFF2-40B4-BE49-F238E27FC236}">
                  <a16:creationId xmlns:a16="http://schemas.microsoft.com/office/drawing/2014/main" id="{32411C03-987B-42CB-833D-E31A279010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Freeform 19">
              <a:extLst>
                <a:ext uri="{FF2B5EF4-FFF2-40B4-BE49-F238E27FC236}">
                  <a16:creationId xmlns:a16="http://schemas.microsoft.com/office/drawing/2014/main" id="{5F9F126A-997B-4B39-8984-6563BA5D7F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Freeform 20">
              <a:extLst>
                <a:ext uri="{FF2B5EF4-FFF2-40B4-BE49-F238E27FC236}">
                  <a16:creationId xmlns:a16="http://schemas.microsoft.com/office/drawing/2014/main" id="{49617DFE-E17F-4F67-9D22-C419793921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Freeform 21">
              <a:extLst>
                <a:ext uri="{FF2B5EF4-FFF2-40B4-BE49-F238E27FC236}">
                  <a16:creationId xmlns:a16="http://schemas.microsoft.com/office/drawing/2014/main" id="{E5441641-3AA6-42CE-8E3B-D39246DDE4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Freeform 22">
              <a:extLst>
                <a:ext uri="{FF2B5EF4-FFF2-40B4-BE49-F238E27FC236}">
                  <a16:creationId xmlns:a16="http://schemas.microsoft.com/office/drawing/2014/main" id="{6A578EBB-B60C-404B-B968-F9D46DC8BF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 name="Freeform 23">
              <a:extLst>
                <a:ext uri="{FF2B5EF4-FFF2-40B4-BE49-F238E27FC236}">
                  <a16:creationId xmlns:a16="http://schemas.microsoft.com/office/drawing/2014/main" id="{6A6D1E40-DD2C-4558-954C-47EC7417E6A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Freeform 24">
              <a:extLst>
                <a:ext uri="{FF2B5EF4-FFF2-40B4-BE49-F238E27FC236}">
                  <a16:creationId xmlns:a16="http://schemas.microsoft.com/office/drawing/2014/main" id="{6C40FCAF-C578-4360-9094-9F66028B7B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 name="Freeform 25">
              <a:extLst>
                <a:ext uri="{FF2B5EF4-FFF2-40B4-BE49-F238E27FC236}">
                  <a16:creationId xmlns:a16="http://schemas.microsoft.com/office/drawing/2014/main" id="{63EAC42D-DC17-4FCB-B8F4-6AFBDA29CF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1319465" y="798881"/>
            <a:ext cx="6505070" cy="1048945"/>
          </a:xfrm>
        </p:spPr>
        <p:txBody>
          <a:bodyPr>
            <a:normAutofit/>
          </a:bodyPr>
          <a:lstStyle/>
          <a:p>
            <a:r>
              <a:rPr lang="en-US" b="1">
                <a:solidFill>
                  <a:schemeClr val="tx1"/>
                </a:solidFill>
              </a:rPr>
              <a:t>What is Teamwork?</a:t>
            </a:r>
          </a:p>
        </p:txBody>
      </p:sp>
      <p:graphicFrame>
        <p:nvGraphicFramePr>
          <p:cNvPr id="7" name="Content Placeholder 2">
            <a:extLst>
              <a:ext uri="{FF2B5EF4-FFF2-40B4-BE49-F238E27FC236}">
                <a16:creationId xmlns:a16="http://schemas.microsoft.com/office/drawing/2014/main" id="{3C9DA410-5E77-7E39-F7C3-3F327A4EF96B}"/>
              </a:ext>
            </a:extLst>
          </p:cNvPr>
          <p:cNvGraphicFramePr>
            <a:graphicFrameLocks noGrp="1"/>
          </p:cNvGraphicFramePr>
          <p:nvPr>
            <p:ph idx="1"/>
            <p:extLst>
              <p:ext uri="{D42A27DB-BD31-4B8C-83A1-F6EECF244321}">
                <p14:modId xmlns:p14="http://schemas.microsoft.com/office/powerpoint/2010/main" val="1078899827"/>
              </p:ext>
            </p:extLst>
          </p:nvPr>
        </p:nvGraphicFramePr>
        <p:xfrm>
          <a:off x="605791" y="1990976"/>
          <a:ext cx="7932419" cy="41754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11">
            <a:extLst>
              <a:ext uri="{FF2B5EF4-FFF2-40B4-BE49-F238E27FC236}">
                <a16:creationId xmlns:a16="http://schemas.microsoft.com/office/drawing/2014/main" id="{3CF99E71-EABE-4977-A865-B8E5F255E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3">
            <a:extLst>
              <a:ext uri="{FF2B5EF4-FFF2-40B4-BE49-F238E27FC236}">
                <a16:creationId xmlns:a16="http://schemas.microsoft.com/office/drawing/2014/main" id="{66408497-7324-4BC9-9614-46C8FEA3ED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15" name="Freeform 5">
              <a:extLst>
                <a:ext uri="{FF2B5EF4-FFF2-40B4-BE49-F238E27FC236}">
                  <a16:creationId xmlns:a16="http://schemas.microsoft.com/office/drawing/2014/main" id="{E9F00F53-174D-4677-9490-B7265BF915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6">
              <a:extLst>
                <a:ext uri="{FF2B5EF4-FFF2-40B4-BE49-F238E27FC236}">
                  <a16:creationId xmlns:a16="http://schemas.microsoft.com/office/drawing/2014/main" id="{E6448B7B-2765-41AC-9921-A1DCF2EAB2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7">
              <a:extLst>
                <a:ext uri="{FF2B5EF4-FFF2-40B4-BE49-F238E27FC236}">
                  <a16:creationId xmlns:a16="http://schemas.microsoft.com/office/drawing/2014/main" id="{08DF1412-4C2F-4C8A-84E5-36540FD9F7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8">
              <a:extLst>
                <a:ext uri="{FF2B5EF4-FFF2-40B4-BE49-F238E27FC236}">
                  <a16:creationId xmlns:a16="http://schemas.microsoft.com/office/drawing/2014/main" id="{C4998C3F-015A-46F7-85AF-626EA6E5AD9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9">
              <a:extLst>
                <a:ext uri="{FF2B5EF4-FFF2-40B4-BE49-F238E27FC236}">
                  <a16:creationId xmlns:a16="http://schemas.microsoft.com/office/drawing/2014/main" id="{43E8E371-8C38-49AD-90F8-BC0CD35A129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0">
              <a:extLst>
                <a:ext uri="{FF2B5EF4-FFF2-40B4-BE49-F238E27FC236}">
                  <a16:creationId xmlns:a16="http://schemas.microsoft.com/office/drawing/2014/main" id="{02CF88A4-BE12-410C-A30B-B3CA00AC31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1">
              <a:extLst>
                <a:ext uri="{FF2B5EF4-FFF2-40B4-BE49-F238E27FC236}">
                  <a16:creationId xmlns:a16="http://schemas.microsoft.com/office/drawing/2014/main" id="{E91BA88D-0917-4707-93A2-8D741133CA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2">
              <a:extLst>
                <a:ext uri="{FF2B5EF4-FFF2-40B4-BE49-F238E27FC236}">
                  <a16:creationId xmlns:a16="http://schemas.microsoft.com/office/drawing/2014/main" id="{8CCF6A76-5FAE-4414-9148-A76E17A5A4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3">
              <a:extLst>
                <a:ext uri="{FF2B5EF4-FFF2-40B4-BE49-F238E27FC236}">
                  <a16:creationId xmlns:a16="http://schemas.microsoft.com/office/drawing/2014/main" id="{FC67A040-23C1-47CD-8BB9-58D23F7447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4">
              <a:extLst>
                <a:ext uri="{FF2B5EF4-FFF2-40B4-BE49-F238E27FC236}">
                  <a16:creationId xmlns:a16="http://schemas.microsoft.com/office/drawing/2014/main" id="{C194BCE1-E407-49C9-9E79-E4929A0FBC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5">
              <a:extLst>
                <a:ext uri="{FF2B5EF4-FFF2-40B4-BE49-F238E27FC236}">
                  <a16:creationId xmlns:a16="http://schemas.microsoft.com/office/drawing/2014/main" id="{7B556995-E8F9-449D-B48D-1DB5499C4A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6">
              <a:extLst>
                <a:ext uri="{FF2B5EF4-FFF2-40B4-BE49-F238E27FC236}">
                  <a16:creationId xmlns:a16="http://schemas.microsoft.com/office/drawing/2014/main" id="{9C042CF4-174C-4D95-BAD3-722D794051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17">
              <a:extLst>
                <a:ext uri="{FF2B5EF4-FFF2-40B4-BE49-F238E27FC236}">
                  <a16:creationId xmlns:a16="http://schemas.microsoft.com/office/drawing/2014/main" id="{76627E9D-E56D-492E-8805-BD21717AEB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18">
              <a:extLst>
                <a:ext uri="{FF2B5EF4-FFF2-40B4-BE49-F238E27FC236}">
                  <a16:creationId xmlns:a16="http://schemas.microsoft.com/office/drawing/2014/main" id="{9558E6EE-54BC-4AF5-BE0D-DB724F91BC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19">
              <a:extLst>
                <a:ext uri="{FF2B5EF4-FFF2-40B4-BE49-F238E27FC236}">
                  <a16:creationId xmlns:a16="http://schemas.microsoft.com/office/drawing/2014/main" id="{574C1CEA-D327-43B9-8A4E-E6E0777B66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0">
              <a:extLst>
                <a:ext uri="{FF2B5EF4-FFF2-40B4-BE49-F238E27FC236}">
                  <a16:creationId xmlns:a16="http://schemas.microsoft.com/office/drawing/2014/main" id="{410EB816-CD6E-4152-9F0B-9D3E7D24F5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1">
              <a:extLst>
                <a:ext uri="{FF2B5EF4-FFF2-40B4-BE49-F238E27FC236}">
                  <a16:creationId xmlns:a16="http://schemas.microsoft.com/office/drawing/2014/main" id="{11AF85AA-E3FE-474C-BB4C-CB57A6C543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2">
              <a:extLst>
                <a:ext uri="{FF2B5EF4-FFF2-40B4-BE49-F238E27FC236}">
                  <a16:creationId xmlns:a16="http://schemas.microsoft.com/office/drawing/2014/main" id="{9B645E7F-5BC4-4B2E-9145-926185DBCC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23">
              <a:extLst>
                <a:ext uri="{FF2B5EF4-FFF2-40B4-BE49-F238E27FC236}">
                  <a16:creationId xmlns:a16="http://schemas.microsoft.com/office/drawing/2014/main" id="{0BE2FE40-23CA-4D5E-A589-67478B2F3C1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Freeform 24">
              <a:extLst>
                <a:ext uri="{FF2B5EF4-FFF2-40B4-BE49-F238E27FC236}">
                  <a16:creationId xmlns:a16="http://schemas.microsoft.com/office/drawing/2014/main" id="{85FCEF30-02E9-4290-BFD0-8EFFCA0310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Freeform 25">
              <a:extLst>
                <a:ext uri="{FF2B5EF4-FFF2-40B4-BE49-F238E27FC236}">
                  <a16:creationId xmlns:a16="http://schemas.microsoft.com/office/drawing/2014/main" id="{618FA967-7689-4840-A3BA-D4238E15B8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37" name="Isosceles Triangle 39">
            <a:extLst>
              <a:ext uri="{FF2B5EF4-FFF2-40B4-BE49-F238E27FC236}">
                <a16:creationId xmlns:a16="http://schemas.microsoft.com/office/drawing/2014/main" id="{3F55E18E-9657-4146-8D93-2C4FEEDA5A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457466" y="5765461"/>
            <a:ext cx="229068" cy="263297"/>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9EFCE06E-43CC-42C7-BB80-C1FC91962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8516" y="4821173"/>
            <a:ext cx="6226967" cy="9477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521618" y="4911632"/>
            <a:ext cx="6100764" cy="771166"/>
          </a:xfrm>
        </p:spPr>
        <p:txBody>
          <a:bodyPr>
            <a:normAutofit/>
          </a:bodyPr>
          <a:lstStyle/>
          <a:p>
            <a:r>
              <a:rPr lang="en-GB" sz="2400"/>
              <a:t>So, What is TEAM?</a:t>
            </a:r>
            <a:endParaRPr lang="en-US" sz="2400"/>
          </a:p>
        </p:txBody>
      </p:sp>
      <p:graphicFrame>
        <p:nvGraphicFramePr>
          <p:cNvPr id="7" name="Content Placeholder 2">
            <a:extLst>
              <a:ext uri="{FF2B5EF4-FFF2-40B4-BE49-F238E27FC236}">
                <a16:creationId xmlns:a16="http://schemas.microsoft.com/office/drawing/2014/main" id="{6506D6F8-E69E-D913-C753-1657DA264CDB}"/>
              </a:ext>
            </a:extLst>
          </p:cNvPr>
          <p:cNvGraphicFramePr>
            <a:graphicFrameLocks noGrp="1"/>
          </p:cNvGraphicFramePr>
          <p:nvPr>
            <p:ph idx="1"/>
            <p:extLst>
              <p:ext uri="{D42A27DB-BD31-4B8C-83A1-F6EECF244321}">
                <p14:modId xmlns:p14="http://schemas.microsoft.com/office/powerpoint/2010/main" val="1458595708"/>
              </p:ext>
            </p:extLst>
          </p:nvPr>
        </p:nvGraphicFramePr>
        <p:xfrm>
          <a:off x="603504" y="803186"/>
          <a:ext cx="7934705" cy="37070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Rectangle 43">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5" name="Group 45">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76"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1"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2"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3"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1"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2"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63"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64"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5"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6"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7"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77" name="Rectangle 68">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2748" y="0"/>
            <a:ext cx="7701252"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0363" y="841375"/>
            <a:ext cx="4673143" cy="1230570"/>
          </a:xfrm>
        </p:spPr>
        <p:txBody>
          <a:bodyPr anchor="t">
            <a:normAutofit/>
          </a:bodyPr>
          <a:lstStyle/>
          <a:p>
            <a:pPr algn="l"/>
            <a:r>
              <a:rPr lang="en-GB" sz="3100" b="1" dirty="0">
                <a:solidFill>
                  <a:schemeClr val="accent1"/>
                </a:solidFill>
              </a:rPr>
              <a:t>Why teamwork is important?</a:t>
            </a:r>
            <a:endParaRPr lang="en-US" sz="3100" b="1" dirty="0">
              <a:solidFill>
                <a:schemeClr val="accent1"/>
              </a:solidFill>
            </a:endParaRPr>
          </a:p>
        </p:txBody>
      </p:sp>
      <p:sp>
        <p:nvSpPr>
          <p:cNvPr id="78" name="Isosceles Triangle 70">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310831" y="987224"/>
            <a:ext cx="300774" cy="194466"/>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79" name="Content Placeholder 2"/>
          <p:cNvSpPr>
            <a:spLocks noGrp="1"/>
          </p:cNvSpPr>
          <p:nvPr>
            <p:ph idx="1"/>
          </p:nvPr>
        </p:nvSpPr>
        <p:spPr>
          <a:xfrm>
            <a:off x="2160365" y="2249046"/>
            <a:ext cx="4592837" cy="3802762"/>
          </a:xfrm>
        </p:spPr>
        <p:txBody>
          <a:bodyPr anchor="t">
            <a:normAutofit/>
          </a:bodyPr>
          <a:lstStyle/>
          <a:p>
            <a:pPr algn="l"/>
            <a:r>
              <a:rPr lang="en-IN" sz="1400" dirty="0"/>
              <a:t>New Ideas</a:t>
            </a:r>
          </a:p>
          <a:p>
            <a:pPr algn="l"/>
            <a:r>
              <a:rPr lang="en-IN" sz="1400" dirty="0"/>
              <a:t>Improved Efficiency</a:t>
            </a:r>
          </a:p>
          <a:p>
            <a:pPr algn="l"/>
            <a:r>
              <a:rPr lang="en-IN" sz="1400" dirty="0"/>
              <a:t>Better Quality</a:t>
            </a:r>
          </a:p>
          <a:p>
            <a:pPr algn="l"/>
            <a:r>
              <a:rPr lang="en-IN" sz="1400" dirty="0"/>
              <a:t>Higher Morale</a:t>
            </a:r>
          </a:p>
          <a:p>
            <a:pPr algn="l"/>
            <a:r>
              <a:rPr lang="en-IN" sz="1400" dirty="0"/>
              <a:t>Group Cohesion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66473" y="2349925"/>
            <a:ext cx="2624234" cy="2456442"/>
          </a:xfrm>
        </p:spPr>
        <p:txBody>
          <a:bodyPr>
            <a:normAutofit/>
          </a:bodyPr>
          <a:lstStyle/>
          <a:p>
            <a:r>
              <a:rPr lang="en-GB" b="1" dirty="0"/>
              <a:t>What are Effective Teams?</a:t>
            </a:r>
            <a:endParaRPr lang="en-US" b="1" dirty="0"/>
          </a:p>
        </p:txBody>
      </p:sp>
      <p:graphicFrame>
        <p:nvGraphicFramePr>
          <p:cNvPr id="13" name="Content Placeholder 2">
            <a:extLst>
              <a:ext uri="{FF2B5EF4-FFF2-40B4-BE49-F238E27FC236}">
                <a16:creationId xmlns:a16="http://schemas.microsoft.com/office/drawing/2014/main" id="{0E406DFE-79A7-B07D-9F3E-5613A692A287}"/>
              </a:ext>
            </a:extLst>
          </p:cNvPr>
          <p:cNvGraphicFramePr>
            <a:graphicFrameLocks noGrp="1"/>
          </p:cNvGraphicFramePr>
          <p:nvPr>
            <p:ph idx="1"/>
            <p:extLst>
              <p:ext uri="{D42A27DB-BD31-4B8C-83A1-F6EECF244321}">
                <p14:modId xmlns:p14="http://schemas.microsoft.com/office/powerpoint/2010/main" val="1983867431"/>
              </p:ext>
            </p:extLst>
          </p:nvPr>
        </p:nvGraphicFramePr>
        <p:xfrm>
          <a:off x="4080272" y="1125538"/>
          <a:ext cx="4229100" cy="4603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3C5918A-1DC5-4CF3-AA27-00AA3088A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B786683A-6FD6-4BF7-B3B0-DC39767739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206091" y="-15796"/>
            <a:ext cx="5933937" cy="6889592"/>
          </a:xfrm>
          <a:custGeom>
            <a:avLst/>
            <a:gdLst>
              <a:gd name="connsiteX0" fmla="*/ 1144064 w 7911916"/>
              <a:gd name="connsiteY0" fmla="*/ 0 h 6889592"/>
              <a:gd name="connsiteX1" fmla="*/ 7911916 w 7911916"/>
              <a:gd name="connsiteY1" fmla="*/ 0 h 6889592"/>
              <a:gd name="connsiteX2" fmla="*/ 7911916 w 7911916"/>
              <a:gd name="connsiteY2" fmla="*/ 6889592 h 6889592"/>
              <a:gd name="connsiteX3" fmla="*/ 1282780 w 7911916"/>
              <a:gd name="connsiteY3" fmla="*/ 6889592 h 6889592"/>
              <a:gd name="connsiteX4" fmla="*/ 1021588 w 7911916"/>
              <a:gd name="connsiteY4" fmla="*/ 6461391 h 6889592"/>
              <a:gd name="connsiteX5" fmla="*/ 841264 w 7911916"/>
              <a:gd name="connsiteY5" fmla="*/ 370936 h 6889592"/>
              <a:gd name="connsiteX6" fmla="*/ 1119707 w 7911916"/>
              <a:gd name="connsiteY6" fmla="*/ 26053 h 6889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11916" h="6889592">
                <a:moveTo>
                  <a:pt x="1144064" y="0"/>
                </a:moveTo>
                <a:lnTo>
                  <a:pt x="7911916" y="0"/>
                </a:lnTo>
                <a:lnTo>
                  <a:pt x="7911916" y="6889592"/>
                </a:lnTo>
                <a:lnTo>
                  <a:pt x="1282780" y="6889592"/>
                </a:lnTo>
                <a:lnTo>
                  <a:pt x="1021588" y="6461391"/>
                </a:lnTo>
                <a:cubicBezTo>
                  <a:pt x="-73086" y="4533675"/>
                  <a:pt x="-509682" y="2192905"/>
                  <a:pt x="841264" y="370936"/>
                </a:cubicBezTo>
                <a:cubicBezTo>
                  <a:pt x="928899" y="253509"/>
                  <a:pt x="1021859" y="138477"/>
                  <a:pt x="1119707" y="26053"/>
                </a:cubicBezTo>
                <a:close/>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Shape 11">
            <a:extLst>
              <a:ext uri="{FF2B5EF4-FFF2-40B4-BE49-F238E27FC236}">
                <a16:creationId xmlns:a16="http://schemas.microsoft.com/office/drawing/2014/main" id="{05169E50-59FB-4AEE-B61D-44A882A4C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687312" y="-6726"/>
            <a:ext cx="4448744" cy="6871452"/>
          </a:xfrm>
          <a:custGeom>
            <a:avLst/>
            <a:gdLst>
              <a:gd name="connsiteX0" fmla="*/ 2429503 w 5931659"/>
              <a:gd name="connsiteY0" fmla="*/ 0 h 6871452"/>
              <a:gd name="connsiteX1" fmla="*/ 5931659 w 5931659"/>
              <a:gd name="connsiteY1" fmla="*/ 0 h 6871452"/>
              <a:gd name="connsiteX2" fmla="*/ 5931659 w 5931659"/>
              <a:gd name="connsiteY2" fmla="*/ 6871452 h 6871452"/>
              <a:gd name="connsiteX3" fmla="*/ 1302090 w 5931659"/>
              <a:gd name="connsiteY3" fmla="*/ 6871452 h 6871452"/>
              <a:gd name="connsiteX4" fmla="*/ 1257860 w 5931659"/>
              <a:gd name="connsiteY4" fmla="*/ 6820098 h 6871452"/>
              <a:gd name="connsiteX5" fmla="*/ 456609 w 5931659"/>
              <a:gd name="connsiteY5" fmla="*/ 1965059 h 6871452"/>
              <a:gd name="connsiteX6" fmla="*/ 2356353 w 5931659"/>
              <a:gd name="connsiteY6" fmla="*/ 42030 h 6871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31659" h="6871452">
                <a:moveTo>
                  <a:pt x="2429503" y="0"/>
                </a:moveTo>
                <a:lnTo>
                  <a:pt x="5931659" y="0"/>
                </a:lnTo>
                <a:lnTo>
                  <a:pt x="5931659" y="6871452"/>
                </a:lnTo>
                <a:lnTo>
                  <a:pt x="1302090" y="6871452"/>
                </a:lnTo>
                <a:lnTo>
                  <a:pt x="1257860" y="6820098"/>
                </a:lnTo>
                <a:cubicBezTo>
                  <a:pt x="121068" y="5395213"/>
                  <a:pt x="-469022" y="3541076"/>
                  <a:pt x="456609" y="1965059"/>
                </a:cubicBezTo>
                <a:cubicBezTo>
                  <a:pt x="919425" y="1178905"/>
                  <a:pt x="1583566" y="524859"/>
                  <a:pt x="2356353" y="42030"/>
                </a:cubicBezTo>
                <a:close/>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Shape 13">
            <a:extLst>
              <a:ext uri="{FF2B5EF4-FFF2-40B4-BE49-F238E27FC236}">
                <a16:creationId xmlns:a16="http://schemas.microsoft.com/office/drawing/2014/main" id="{117C30F0-5A38-4B60-B632-3AF7C2780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75146" y="-3116"/>
            <a:ext cx="5075230" cy="6864232"/>
          </a:xfrm>
          <a:custGeom>
            <a:avLst/>
            <a:gdLst>
              <a:gd name="connsiteX0" fmla="*/ 2135088 w 6766974"/>
              <a:gd name="connsiteY0" fmla="*/ 0 h 6864232"/>
              <a:gd name="connsiteX1" fmla="*/ 6766974 w 6766974"/>
              <a:gd name="connsiteY1" fmla="*/ 0 h 6864232"/>
              <a:gd name="connsiteX2" fmla="*/ 6766974 w 6766974"/>
              <a:gd name="connsiteY2" fmla="*/ 6864232 h 6864232"/>
              <a:gd name="connsiteX3" fmla="*/ 1128977 w 6766974"/>
              <a:gd name="connsiteY3" fmla="*/ 6864232 h 6864232"/>
              <a:gd name="connsiteX4" fmla="*/ 1004776 w 6766974"/>
              <a:gd name="connsiteY4" fmla="*/ 6687663 h 6864232"/>
              <a:gd name="connsiteX5" fmla="*/ 709736 w 6766974"/>
              <a:gd name="connsiteY5" fmla="*/ 1521351 h 6864232"/>
              <a:gd name="connsiteX6" fmla="*/ 1896284 w 6766974"/>
              <a:gd name="connsiteY6" fmla="*/ 197391 h 6864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66974" h="6864232">
                <a:moveTo>
                  <a:pt x="2135088" y="0"/>
                </a:moveTo>
                <a:lnTo>
                  <a:pt x="6766974" y="0"/>
                </a:lnTo>
                <a:lnTo>
                  <a:pt x="6766974" y="6864232"/>
                </a:lnTo>
                <a:lnTo>
                  <a:pt x="1128977" y="6864232"/>
                </a:lnTo>
                <a:lnTo>
                  <a:pt x="1004776" y="6687663"/>
                </a:lnTo>
                <a:cubicBezTo>
                  <a:pt x="-54053" y="5122098"/>
                  <a:pt x="-463081" y="3202457"/>
                  <a:pt x="709736" y="1521351"/>
                </a:cubicBezTo>
                <a:cubicBezTo>
                  <a:pt x="1045443" y="1039181"/>
                  <a:pt x="1446565" y="592246"/>
                  <a:pt x="1896284" y="197391"/>
                </a:cubicBezTo>
                <a:close/>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Shape 15">
            <a:extLst>
              <a:ext uri="{FF2B5EF4-FFF2-40B4-BE49-F238E27FC236}">
                <a16:creationId xmlns:a16="http://schemas.microsoft.com/office/drawing/2014/main" id="{A200CBA5-3F2B-4AAC-9F86-99AFECC19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4852" y="0"/>
            <a:ext cx="3929148" cy="6858000"/>
          </a:xfrm>
          <a:custGeom>
            <a:avLst/>
            <a:gdLst>
              <a:gd name="connsiteX0" fmla="*/ 2829115 w 5238864"/>
              <a:gd name="connsiteY0" fmla="*/ 0 h 6864726"/>
              <a:gd name="connsiteX1" fmla="*/ 5238864 w 5238864"/>
              <a:gd name="connsiteY1" fmla="*/ 0 h 6864726"/>
              <a:gd name="connsiteX2" fmla="*/ 5238864 w 5238864"/>
              <a:gd name="connsiteY2" fmla="*/ 6864726 h 6864726"/>
              <a:gd name="connsiteX3" fmla="*/ 1518091 w 5238864"/>
              <a:gd name="connsiteY3" fmla="*/ 6864726 h 6864726"/>
              <a:gd name="connsiteX4" fmla="*/ 1435414 w 5238864"/>
              <a:gd name="connsiteY4" fmla="*/ 6778879 h 6864726"/>
              <a:gd name="connsiteX5" fmla="*/ 406006 w 5238864"/>
              <a:gd name="connsiteY5" fmla="*/ 2093910 h 6864726"/>
              <a:gd name="connsiteX6" fmla="*/ 2559142 w 5238864"/>
              <a:gd name="connsiteY6" fmla="*/ 124487 h 6864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38864" h="6864726">
                <a:moveTo>
                  <a:pt x="2829115" y="0"/>
                </a:moveTo>
                <a:lnTo>
                  <a:pt x="5238864" y="0"/>
                </a:lnTo>
                <a:lnTo>
                  <a:pt x="5238864" y="6864726"/>
                </a:lnTo>
                <a:lnTo>
                  <a:pt x="1518091" y="6864726"/>
                </a:lnTo>
                <a:lnTo>
                  <a:pt x="1435414" y="6778879"/>
                </a:lnTo>
                <a:cubicBezTo>
                  <a:pt x="226066" y="5476104"/>
                  <a:pt x="-499346" y="3635393"/>
                  <a:pt x="406006" y="2093910"/>
                </a:cubicBezTo>
                <a:cubicBezTo>
                  <a:pt x="907547" y="1241972"/>
                  <a:pt x="1674986" y="564513"/>
                  <a:pt x="2559142" y="12448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5906196" y="1134142"/>
            <a:ext cx="2592091" cy="4589717"/>
          </a:xfrm>
        </p:spPr>
        <p:txBody>
          <a:bodyPr>
            <a:normAutofit/>
          </a:bodyPr>
          <a:lstStyle/>
          <a:p>
            <a:pPr algn="l"/>
            <a:r>
              <a:rPr lang="en-GB" sz="2800" b="1" dirty="0"/>
              <a:t>Why do Teams Underperform?</a:t>
            </a:r>
            <a:endParaRPr lang="en-US" sz="2800" b="1" dirty="0"/>
          </a:p>
        </p:txBody>
      </p:sp>
      <p:sp>
        <p:nvSpPr>
          <p:cNvPr id="3" name="Content Placeholder 2"/>
          <p:cNvSpPr>
            <a:spLocks noGrp="1"/>
          </p:cNvSpPr>
          <p:nvPr>
            <p:ph idx="1"/>
          </p:nvPr>
        </p:nvSpPr>
        <p:spPr>
          <a:xfrm>
            <a:off x="598932" y="803186"/>
            <a:ext cx="4070353" cy="5248622"/>
          </a:xfrm>
        </p:spPr>
        <p:txBody>
          <a:bodyPr>
            <a:normAutofit/>
          </a:bodyPr>
          <a:lstStyle/>
          <a:p>
            <a:pPr algn="l"/>
            <a:r>
              <a:rPr lang="en-IN" b="0" i="0" dirty="0">
                <a:solidFill>
                  <a:srgbClr val="000000"/>
                </a:solidFill>
                <a:effectLst/>
                <a:latin typeface="Roboto" panose="02000000000000000000" pitchFamily="2" charset="0"/>
              </a:rPr>
              <a:t>Poor communication</a:t>
            </a:r>
          </a:p>
          <a:p>
            <a:pPr algn="l"/>
            <a:r>
              <a:rPr lang="en-IN" b="0" i="0" dirty="0">
                <a:solidFill>
                  <a:srgbClr val="000000"/>
                </a:solidFill>
                <a:effectLst/>
                <a:latin typeface="Roboto" panose="02000000000000000000" pitchFamily="2" charset="0"/>
              </a:rPr>
              <a:t>Ineffective leadership</a:t>
            </a:r>
          </a:p>
          <a:p>
            <a:pPr algn="l"/>
            <a:r>
              <a:rPr lang="en-IN" b="0" i="0" dirty="0">
                <a:solidFill>
                  <a:srgbClr val="000000"/>
                </a:solidFill>
                <a:effectLst/>
                <a:latin typeface="Roboto" panose="02000000000000000000" pitchFamily="2" charset="0"/>
              </a:rPr>
              <a:t>Low employee engagement</a:t>
            </a:r>
          </a:p>
          <a:p>
            <a:pPr algn="l"/>
            <a:r>
              <a:rPr lang="en-IN" b="0" i="0" dirty="0">
                <a:solidFill>
                  <a:srgbClr val="000000"/>
                </a:solidFill>
                <a:effectLst/>
                <a:latin typeface="Roboto" panose="02000000000000000000" pitchFamily="2" charset="0"/>
              </a:rPr>
              <a:t>Lack of motivation</a:t>
            </a:r>
          </a:p>
          <a:p>
            <a:pPr algn="l"/>
            <a:r>
              <a:rPr lang="en-IN" b="0" i="0" dirty="0">
                <a:solidFill>
                  <a:srgbClr val="000000"/>
                </a:solidFill>
                <a:effectLst/>
                <a:latin typeface="Roboto" panose="02000000000000000000" pitchFamily="2" charset="0"/>
              </a:rPr>
              <a:t>Poor job fit</a:t>
            </a:r>
          </a:p>
          <a:p>
            <a:pPr algn="l"/>
            <a:r>
              <a:rPr lang="en-IN" b="0" i="0" dirty="0">
                <a:solidFill>
                  <a:srgbClr val="000000"/>
                </a:solidFill>
                <a:effectLst/>
                <a:latin typeface="Roboto" panose="02000000000000000000" pitchFamily="2" charset="0"/>
              </a:rPr>
              <a:t>Lack of formal training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7772400" cy="1143000"/>
          </a:xfrm>
        </p:spPr>
        <p:txBody>
          <a:bodyPr>
            <a:normAutofit fontScale="90000"/>
          </a:bodyPr>
          <a:lstStyle/>
          <a:p>
            <a:r>
              <a:rPr lang="en-US">
                <a:latin typeface="Calibri" pitchFamily="34" charset="0"/>
                <a:cs typeface="Calibri" pitchFamily="34" charset="0"/>
              </a:rPr>
              <a:t>WHAT ARE THE BENEFITS OF TEAMWORK?</a:t>
            </a:r>
            <a:br>
              <a:rPr lang="en-US" b="1"/>
            </a:br>
            <a:endParaRPr lang="en-US"/>
          </a:p>
        </p:txBody>
      </p:sp>
      <p:sp>
        <p:nvSpPr>
          <p:cNvPr id="3" name="Content Placeholder 2"/>
          <p:cNvSpPr>
            <a:spLocks noGrp="1"/>
          </p:cNvSpPr>
          <p:nvPr>
            <p:ph idx="1"/>
          </p:nvPr>
        </p:nvSpPr>
        <p:spPr/>
        <p:txBody>
          <a:bodyPr>
            <a:normAutofit/>
          </a:bodyPr>
          <a:lstStyle/>
          <a:p>
            <a:pPr algn="l">
              <a:buFont typeface="Arial" panose="020B0604020202020204" pitchFamily="34" charset="0"/>
              <a:buChar char="•"/>
            </a:pPr>
            <a:r>
              <a:rPr lang="en-US" sz="1800" b="0" i="0" dirty="0">
                <a:solidFill>
                  <a:srgbClr val="202124"/>
                </a:solidFill>
                <a:effectLst/>
                <a:latin typeface="arial" panose="020B0604020202020204" pitchFamily="34" charset="0"/>
              </a:rPr>
              <a:t>Gain new perspectives.</a:t>
            </a:r>
          </a:p>
          <a:p>
            <a:pPr algn="l">
              <a:buFont typeface="Arial" panose="020B0604020202020204" pitchFamily="34" charset="0"/>
              <a:buChar char="•"/>
            </a:pPr>
            <a:r>
              <a:rPr lang="en-US" sz="1800" b="0" i="0" dirty="0">
                <a:solidFill>
                  <a:srgbClr val="202124"/>
                </a:solidFill>
                <a:effectLst/>
                <a:latin typeface="arial" panose="020B0604020202020204" pitchFamily="34" charset="0"/>
              </a:rPr>
              <a:t>Play to your strengths.</a:t>
            </a:r>
          </a:p>
          <a:p>
            <a:pPr algn="l">
              <a:buFont typeface="Arial" panose="020B0604020202020204" pitchFamily="34" charset="0"/>
              <a:buChar char="•"/>
            </a:pPr>
            <a:r>
              <a:rPr lang="en-US" sz="1800" b="0" i="0" dirty="0">
                <a:solidFill>
                  <a:srgbClr val="202124"/>
                </a:solidFill>
                <a:effectLst/>
                <a:latin typeface="arial" panose="020B0604020202020204" pitchFamily="34" charset="0"/>
              </a:rPr>
              <a:t>Share the workload.</a:t>
            </a:r>
          </a:p>
          <a:p>
            <a:pPr algn="l">
              <a:buFont typeface="Arial" panose="020B0604020202020204" pitchFamily="34" charset="0"/>
              <a:buChar char="•"/>
            </a:pPr>
            <a:r>
              <a:rPr lang="en-US" sz="1800" b="0" i="0" dirty="0">
                <a:solidFill>
                  <a:srgbClr val="202124"/>
                </a:solidFill>
                <a:effectLst/>
                <a:latin typeface="arial" panose="020B0604020202020204" pitchFamily="34" charset="0"/>
              </a:rPr>
              <a:t>Boost Productivity.</a:t>
            </a:r>
          </a:p>
          <a:p>
            <a:pPr algn="l">
              <a:buFont typeface="Arial" panose="020B0604020202020204" pitchFamily="34" charset="0"/>
              <a:buChar char="•"/>
            </a:pPr>
            <a:r>
              <a:rPr lang="en-US" sz="1800" b="0" i="0" dirty="0">
                <a:solidFill>
                  <a:srgbClr val="202124"/>
                </a:solidFill>
                <a:effectLst/>
                <a:latin typeface="arial" panose="020B0604020202020204" pitchFamily="34" charset="0"/>
              </a:rPr>
              <a:t>Encourage Innovation.</a:t>
            </a:r>
          </a:p>
          <a:p>
            <a:pPr algn="l">
              <a:buFont typeface="Arial" panose="020B0604020202020204" pitchFamily="34" charset="0"/>
              <a:buChar char="•"/>
            </a:pPr>
            <a:r>
              <a:rPr lang="en-US" sz="1800" b="0" i="0" dirty="0">
                <a:solidFill>
                  <a:srgbClr val="202124"/>
                </a:solidFill>
                <a:effectLst/>
                <a:latin typeface="arial" panose="020B0604020202020204" pitchFamily="34" charset="0"/>
              </a:rPr>
              <a:t>Provide Support.</a:t>
            </a:r>
          </a:p>
          <a:p>
            <a:pPr algn="l">
              <a:buFont typeface="Arial" panose="020B0604020202020204" pitchFamily="34" charset="0"/>
              <a:buChar char="•"/>
            </a:pPr>
            <a:r>
              <a:rPr lang="en-US" sz="1800" b="0" i="0" dirty="0">
                <a:solidFill>
                  <a:srgbClr val="202124"/>
                </a:solidFill>
                <a:effectLst/>
                <a:latin typeface="arial" panose="020B0604020202020204" pitchFamily="34" charset="0"/>
              </a:rPr>
              <a:t>Attract Talent.</a:t>
            </a:r>
          </a:p>
        </p:txBody>
      </p:sp>
      <p:sp>
        <p:nvSpPr>
          <p:cNvPr id="4" name="TextBox 3">
            <a:extLst>
              <a:ext uri="{FF2B5EF4-FFF2-40B4-BE49-F238E27FC236}">
                <a16:creationId xmlns:a16="http://schemas.microsoft.com/office/drawing/2014/main" id="{8BF4A52E-548A-4BD9-8462-449849310F64}"/>
              </a:ext>
            </a:extLst>
          </p:cNvPr>
          <p:cNvSpPr txBox="1"/>
          <p:nvPr/>
        </p:nvSpPr>
        <p:spPr>
          <a:xfrm>
            <a:off x="533400" y="2667000"/>
            <a:ext cx="3308342" cy="1323439"/>
          </a:xfrm>
          <a:prstGeom prst="rect">
            <a:avLst/>
          </a:prstGeom>
          <a:noFill/>
        </p:spPr>
        <p:txBody>
          <a:bodyPr wrap="none" rtlCol="0">
            <a:spAutoFit/>
          </a:bodyPr>
          <a:lstStyle/>
          <a:p>
            <a:pPr algn="ctr"/>
            <a:r>
              <a:rPr lang="en-IN" sz="4000">
                <a:solidFill>
                  <a:schemeClr val="bg1"/>
                </a:solidFill>
              </a:rPr>
              <a:t>Benefits</a:t>
            </a:r>
          </a:p>
          <a:p>
            <a:pPr algn="ctr"/>
            <a:r>
              <a:rPr lang="en-IN" sz="4000">
                <a:solidFill>
                  <a:schemeClr val="bg1"/>
                </a:solidFill>
              </a:rPr>
              <a:t> of Teamwork</a:t>
            </a:r>
          </a:p>
        </p:txBody>
      </p:sp>
    </p:spTree>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10B6F4"/>
      </a:accent1>
      <a:accent2>
        <a:srgbClr val="3C78C3"/>
      </a:accent2>
      <a:accent3>
        <a:srgbClr val="9F52D0"/>
      </a:accent3>
      <a:accent4>
        <a:srgbClr val="D64198"/>
      </a:accent4>
      <a:accent5>
        <a:srgbClr val="DA2228"/>
      </a:accent5>
      <a:accent6>
        <a:srgbClr val="F18318"/>
      </a:accent6>
      <a:hlink>
        <a:srgbClr val="A8DEE8"/>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C0CB9708-C445-4049-9D7F-4C8684E69AF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0</TotalTime>
  <Words>348</Words>
  <Application>Microsoft Office PowerPoint</Application>
  <PresentationFormat>On-screen Show (4:3)</PresentationFormat>
  <Paragraphs>64</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Arial</vt:lpstr>
      <vt:lpstr>Calibri</vt:lpstr>
      <vt:lpstr>Calibri Light</vt:lpstr>
      <vt:lpstr>hero-new</vt:lpstr>
      <vt:lpstr>Roboto</vt:lpstr>
      <vt:lpstr>Rockwell</vt:lpstr>
      <vt:lpstr>Wingdings</vt:lpstr>
      <vt:lpstr>Atlas</vt:lpstr>
      <vt:lpstr>TEAMWORK</vt:lpstr>
      <vt:lpstr>Content</vt:lpstr>
      <vt:lpstr>Introduction</vt:lpstr>
      <vt:lpstr>What is Teamwork?</vt:lpstr>
      <vt:lpstr>So, What is TEAM?</vt:lpstr>
      <vt:lpstr>Why teamwork is important?</vt:lpstr>
      <vt:lpstr>What are Effective Teams?</vt:lpstr>
      <vt:lpstr>Why do Teams Underperform?</vt:lpstr>
      <vt:lpstr>WHAT ARE THE BENEFITS OF TEAMWORK? </vt:lpstr>
      <vt:lpstr>Disadvantage of Working in a Team</vt:lpstr>
      <vt:lpstr>Conclusion </vt:lpstr>
      <vt:lpstr>Thanks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dc:title>
  <dc:creator>Sumit Thakur</dc:creator>
  <cp:lastModifiedBy>Vikram Jha</cp:lastModifiedBy>
  <cp:revision>2</cp:revision>
  <dcterms:created xsi:type="dcterms:W3CDTF">2017-01-28T07:38:33Z</dcterms:created>
  <dcterms:modified xsi:type="dcterms:W3CDTF">2022-03-17T12:21:06Z</dcterms:modified>
</cp:coreProperties>
</file>