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6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7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B832"/>
    <a:srgbClr val="699841"/>
    <a:srgbClr val="099BDD"/>
    <a:srgbClr val="729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F289F-FB94-4E6F-B08F-E074FA8D720F}" type="doc">
      <dgm:prSet loTypeId="urn:microsoft.com/office/officeart/2005/8/layout/bProcess3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9808513C-2D2A-4CD2-84A9-D1FEA55B0937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What is the spring framework?</a:t>
          </a:r>
        </a:p>
      </dgm:t>
    </dgm:pt>
    <dgm:pt modelId="{312A6A4F-85D1-44F9-B0F4-B0E30B5F1605}" type="parTrans" cxnId="{7C4A97D6-2FCE-4B4C-8967-94EC27C66608}">
      <dgm:prSet/>
      <dgm:spPr/>
      <dgm:t>
        <a:bodyPr/>
        <a:lstStyle/>
        <a:p>
          <a:endParaRPr lang="en-IN"/>
        </a:p>
      </dgm:t>
    </dgm:pt>
    <dgm:pt modelId="{F7593A15-A5DC-4594-B500-C753D150C45C}" type="sibTrans" cxnId="{7C4A97D6-2FCE-4B4C-8967-94EC27C66608}">
      <dgm:prSet/>
      <dgm:spPr/>
      <dgm:t>
        <a:bodyPr/>
        <a:lstStyle/>
        <a:p>
          <a:endParaRPr lang="en-IN"/>
        </a:p>
      </dgm:t>
    </dgm:pt>
    <dgm:pt modelId="{B1E853E8-0D7E-40D3-B889-70926585F482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Advantages of the spring framework</a:t>
          </a:r>
        </a:p>
      </dgm:t>
    </dgm:pt>
    <dgm:pt modelId="{46D4B75B-72A3-4EDB-8CD7-BB2823B5E191}" type="parTrans" cxnId="{A877890E-5E37-498B-9DD6-C99011BC7FE3}">
      <dgm:prSet/>
      <dgm:spPr/>
      <dgm:t>
        <a:bodyPr/>
        <a:lstStyle/>
        <a:p>
          <a:endParaRPr lang="en-IN"/>
        </a:p>
      </dgm:t>
    </dgm:pt>
    <dgm:pt modelId="{C9E17AE9-009B-4B25-BBE0-162E6C83CE6F}" type="sibTrans" cxnId="{A877890E-5E37-498B-9DD6-C99011BC7FE3}">
      <dgm:prSet/>
      <dgm:spPr/>
      <dgm:t>
        <a:bodyPr/>
        <a:lstStyle/>
        <a:p>
          <a:endParaRPr lang="en-IN"/>
        </a:p>
      </dgm:t>
    </dgm:pt>
    <dgm:pt modelId="{853B61A9-DB96-468C-8E0F-B2C3C187C4C1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Spring Vs Spring Boot</a:t>
          </a:r>
        </a:p>
      </dgm:t>
    </dgm:pt>
    <dgm:pt modelId="{B05D1141-930B-4CE1-B598-5C2D6EFC7AD8}" type="parTrans" cxnId="{4E6A0F5E-DDF6-4C69-805D-3EB079C6645A}">
      <dgm:prSet/>
      <dgm:spPr/>
      <dgm:t>
        <a:bodyPr/>
        <a:lstStyle/>
        <a:p>
          <a:endParaRPr lang="en-IN"/>
        </a:p>
      </dgm:t>
    </dgm:pt>
    <dgm:pt modelId="{3A655381-D1DC-4FAF-8914-C715DAC06EFF}" type="sibTrans" cxnId="{4E6A0F5E-DDF6-4C69-805D-3EB079C6645A}">
      <dgm:prSet/>
      <dgm:spPr/>
      <dgm:t>
        <a:bodyPr/>
        <a:lstStyle/>
        <a:p>
          <a:endParaRPr lang="en-IN"/>
        </a:p>
      </dgm:t>
    </dgm:pt>
    <dgm:pt modelId="{CD666D12-D798-4E16-859C-3281297322FB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Auto wiring in spring</a:t>
          </a:r>
        </a:p>
      </dgm:t>
    </dgm:pt>
    <dgm:pt modelId="{50946849-173D-4FAD-8A34-6E6375E42360}" type="parTrans" cxnId="{2599B355-3F2A-4E85-81D5-E6685C5AEF76}">
      <dgm:prSet/>
      <dgm:spPr/>
      <dgm:t>
        <a:bodyPr/>
        <a:lstStyle/>
        <a:p>
          <a:endParaRPr lang="en-IN"/>
        </a:p>
      </dgm:t>
    </dgm:pt>
    <dgm:pt modelId="{BCAC8F2A-4054-42A9-BF66-DCECED9AD35C}" type="sibTrans" cxnId="{2599B355-3F2A-4E85-81D5-E6685C5AEF76}">
      <dgm:prSet/>
      <dgm:spPr/>
      <dgm:t>
        <a:bodyPr/>
        <a:lstStyle/>
        <a:p>
          <a:endParaRPr lang="en-IN"/>
        </a:p>
      </dgm:t>
    </dgm:pt>
    <dgm:pt modelId="{27575980-BE62-4DE4-B83D-82AFB3E57EBF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Types of auto wiring</a:t>
          </a:r>
        </a:p>
      </dgm:t>
    </dgm:pt>
    <dgm:pt modelId="{0B4D270D-20C4-45E5-82E0-96289DA2837E}" type="parTrans" cxnId="{5BBE4E82-9A1E-4701-9768-DCEA50BD87AF}">
      <dgm:prSet/>
      <dgm:spPr/>
      <dgm:t>
        <a:bodyPr/>
        <a:lstStyle/>
        <a:p>
          <a:endParaRPr lang="en-IN"/>
        </a:p>
      </dgm:t>
    </dgm:pt>
    <dgm:pt modelId="{4C73D8FF-252C-4FC5-B2A1-4B671D6C3702}" type="sibTrans" cxnId="{5BBE4E82-9A1E-4701-9768-DCEA50BD87AF}">
      <dgm:prSet/>
      <dgm:spPr/>
      <dgm:t>
        <a:bodyPr/>
        <a:lstStyle/>
        <a:p>
          <a:endParaRPr lang="en-IN"/>
        </a:p>
      </dgm:t>
    </dgm:pt>
    <dgm:pt modelId="{A80BE912-CD16-4776-BC99-9DEE93DB2979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What is the IOC container?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F6175A4-D5E1-4BC7-B28C-FE901427A317}" type="parTrans" cxnId="{E8CFC195-3B8B-48A4-AD34-9968390E3869}">
      <dgm:prSet/>
      <dgm:spPr/>
      <dgm:t>
        <a:bodyPr/>
        <a:lstStyle/>
        <a:p>
          <a:endParaRPr lang="en-IN"/>
        </a:p>
      </dgm:t>
    </dgm:pt>
    <dgm:pt modelId="{41C5F1D5-82A5-4268-B988-0756294CB301}" type="sibTrans" cxnId="{E8CFC195-3B8B-48A4-AD34-9968390E3869}">
      <dgm:prSet/>
      <dgm:spPr/>
      <dgm:t>
        <a:bodyPr/>
        <a:lstStyle/>
        <a:p>
          <a:endParaRPr lang="en-IN"/>
        </a:p>
      </dgm:t>
    </dgm:pt>
    <dgm:pt modelId="{91837147-4486-4094-B783-A5229FA3772A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What are the bean scopes?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681C38-DAFD-434F-84B0-ED77D7F48931}" type="parTrans" cxnId="{A6486BA5-05AE-4B37-B64D-957DF3DA6ED7}">
      <dgm:prSet/>
      <dgm:spPr/>
      <dgm:t>
        <a:bodyPr/>
        <a:lstStyle/>
        <a:p>
          <a:endParaRPr lang="en-IN"/>
        </a:p>
      </dgm:t>
    </dgm:pt>
    <dgm:pt modelId="{35F6A4F5-99C7-4C8C-9F45-6D3016323263}" type="sibTrans" cxnId="{A6486BA5-05AE-4B37-B64D-957DF3DA6ED7}">
      <dgm:prSet/>
      <dgm:spPr/>
      <dgm:t>
        <a:bodyPr/>
        <a:lstStyle/>
        <a:p>
          <a:endParaRPr lang="en-IN"/>
        </a:p>
      </dgm:t>
    </dgm:pt>
    <dgm:pt modelId="{88065A4D-7C42-496F-83C0-2BF4F334709C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Singleton and prototype scopes?</a:t>
          </a:r>
        </a:p>
      </dgm:t>
    </dgm:pt>
    <dgm:pt modelId="{0D430103-E5B8-4B45-8719-0E1C44D76F83}" type="parTrans" cxnId="{5386B979-BCC4-482E-8D4B-4C0C6ECFF97E}">
      <dgm:prSet/>
      <dgm:spPr/>
      <dgm:t>
        <a:bodyPr/>
        <a:lstStyle/>
        <a:p>
          <a:endParaRPr lang="en-IN"/>
        </a:p>
      </dgm:t>
    </dgm:pt>
    <dgm:pt modelId="{007AFA7A-9E3D-4D28-9F9F-223353E17CAD}" type="sibTrans" cxnId="{5386B979-BCC4-482E-8D4B-4C0C6ECFF97E}">
      <dgm:prSet/>
      <dgm:spPr/>
      <dgm:t>
        <a:bodyPr/>
        <a:lstStyle/>
        <a:p>
          <a:endParaRPr lang="en-IN"/>
        </a:p>
      </dgm:t>
    </dgm:pt>
    <dgm:pt modelId="{4B7673BC-0B46-4DBF-BB44-9721B90535DF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What is the spring bean?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24B2486-FDEA-4DD6-A034-26B146D2B141}" type="parTrans" cxnId="{E1D69577-01DE-45F9-8CDD-786848DB05A6}">
      <dgm:prSet/>
      <dgm:spPr/>
      <dgm:t>
        <a:bodyPr/>
        <a:lstStyle/>
        <a:p>
          <a:endParaRPr lang="en-IN"/>
        </a:p>
      </dgm:t>
    </dgm:pt>
    <dgm:pt modelId="{81172741-7CEE-47B2-AF74-28C6E6240AAB}" type="sibTrans" cxnId="{E1D69577-01DE-45F9-8CDD-786848DB05A6}">
      <dgm:prSet/>
      <dgm:spPr/>
      <dgm:t>
        <a:bodyPr/>
        <a:lstStyle/>
        <a:p>
          <a:endParaRPr lang="en-IN"/>
        </a:p>
      </dgm:t>
    </dgm:pt>
    <dgm:pt modelId="{EA2C4BF3-23F6-496A-993A-76D6310D6991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What is Spring MVC?</a:t>
          </a:r>
        </a:p>
      </dgm:t>
    </dgm:pt>
    <dgm:pt modelId="{849845B6-0535-4F66-8442-222E4EEDD9E4}" type="parTrans" cxnId="{76FB9B38-F5B2-436D-BBD4-FD95AEC15A7B}">
      <dgm:prSet/>
      <dgm:spPr/>
      <dgm:t>
        <a:bodyPr/>
        <a:lstStyle/>
        <a:p>
          <a:endParaRPr lang="en-IN"/>
        </a:p>
      </dgm:t>
    </dgm:pt>
    <dgm:pt modelId="{C1BFAFD1-F254-47F3-ABF5-AF5A732EED51}" type="sibTrans" cxnId="{76FB9B38-F5B2-436D-BBD4-FD95AEC15A7B}">
      <dgm:prSet/>
      <dgm:spPr/>
      <dgm:t>
        <a:bodyPr/>
        <a:lstStyle/>
        <a:p>
          <a:endParaRPr lang="en-IN"/>
        </a:p>
      </dgm:t>
    </dgm:pt>
    <dgm:pt modelId="{5BD66D83-B1DF-41C1-8A05-351AC0EC9F4D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Some important annotations</a:t>
          </a:r>
        </a:p>
      </dgm:t>
    </dgm:pt>
    <dgm:pt modelId="{70EE7E0C-134A-4887-A0B9-80E9A3AB101B}" type="parTrans" cxnId="{6465F548-869F-4DEF-B019-ACC477C6982E}">
      <dgm:prSet/>
      <dgm:spPr/>
      <dgm:t>
        <a:bodyPr/>
        <a:lstStyle/>
        <a:p>
          <a:endParaRPr lang="en-IN"/>
        </a:p>
      </dgm:t>
    </dgm:pt>
    <dgm:pt modelId="{F4E1613D-4620-4FC5-B5B9-123FEE5D6D2A}" type="sibTrans" cxnId="{6465F548-869F-4DEF-B019-ACC477C6982E}">
      <dgm:prSet/>
      <dgm:spPr/>
      <dgm:t>
        <a:bodyPr/>
        <a:lstStyle/>
        <a:p>
          <a:endParaRPr lang="en-IN"/>
        </a:p>
      </dgm:t>
    </dgm:pt>
    <dgm:pt modelId="{40553236-958C-41B6-ABC8-8D854B296E6B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Different modules of Spring?</a:t>
          </a:r>
        </a:p>
      </dgm:t>
    </dgm:pt>
    <dgm:pt modelId="{BCCD46FE-7729-481B-8F3F-AA33221D4957}" type="parTrans" cxnId="{0494A37F-F2D8-4F57-A66F-52085100F46D}">
      <dgm:prSet/>
      <dgm:spPr/>
      <dgm:t>
        <a:bodyPr/>
        <a:lstStyle/>
        <a:p>
          <a:endParaRPr lang="en-IN"/>
        </a:p>
      </dgm:t>
    </dgm:pt>
    <dgm:pt modelId="{E2BCAA73-BA2A-4586-BE67-BF091F2D4B7F}" type="sibTrans" cxnId="{0494A37F-F2D8-4F57-A66F-52085100F46D}">
      <dgm:prSet/>
      <dgm:spPr/>
      <dgm:t>
        <a:bodyPr/>
        <a:lstStyle/>
        <a:p>
          <a:endParaRPr lang="en-IN"/>
        </a:p>
      </dgm:t>
    </dgm:pt>
    <dgm:pt modelId="{541D8F08-DC9C-4605-817B-5F2ECA5CF527}" type="pres">
      <dgm:prSet presAssocID="{0E8F289F-FB94-4E6F-B08F-E074FA8D720F}" presName="Name0" presStyleCnt="0">
        <dgm:presLayoutVars>
          <dgm:dir/>
          <dgm:resizeHandles val="exact"/>
        </dgm:presLayoutVars>
      </dgm:prSet>
      <dgm:spPr/>
    </dgm:pt>
    <dgm:pt modelId="{CFE2D048-A418-4333-8779-F926B7441789}" type="pres">
      <dgm:prSet presAssocID="{9808513C-2D2A-4CD2-84A9-D1FEA55B0937}" presName="node" presStyleLbl="node1" presStyleIdx="0" presStyleCnt="12">
        <dgm:presLayoutVars>
          <dgm:bulletEnabled val="1"/>
        </dgm:presLayoutVars>
      </dgm:prSet>
      <dgm:spPr/>
    </dgm:pt>
    <dgm:pt modelId="{CEDA64A8-B1BC-4099-A32B-D7A69B0209E5}" type="pres">
      <dgm:prSet presAssocID="{F7593A15-A5DC-4594-B500-C753D150C45C}" presName="sibTrans" presStyleLbl="sibTrans1D1" presStyleIdx="0" presStyleCnt="11"/>
      <dgm:spPr/>
    </dgm:pt>
    <dgm:pt modelId="{55276199-7405-4076-AB51-172109EAA3F3}" type="pres">
      <dgm:prSet presAssocID="{F7593A15-A5DC-4594-B500-C753D150C45C}" presName="connectorText" presStyleLbl="sibTrans1D1" presStyleIdx="0" presStyleCnt="11"/>
      <dgm:spPr/>
    </dgm:pt>
    <dgm:pt modelId="{86E9C0A5-FF72-47B9-BCEE-39AD288BB1F0}" type="pres">
      <dgm:prSet presAssocID="{B1E853E8-0D7E-40D3-B889-70926585F482}" presName="node" presStyleLbl="node1" presStyleIdx="1" presStyleCnt="12">
        <dgm:presLayoutVars>
          <dgm:bulletEnabled val="1"/>
        </dgm:presLayoutVars>
      </dgm:prSet>
      <dgm:spPr/>
    </dgm:pt>
    <dgm:pt modelId="{1888C411-715E-48FD-B43E-438337E6CF04}" type="pres">
      <dgm:prSet presAssocID="{C9E17AE9-009B-4B25-BBE0-162E6C83CE6F}" presName="sibTrans" presStyleLbl="sibTrans1D1" presStyleIdx="1" presStyleCnt="11"/>
      <dgm:spPr/>
    </dgm:pt>
    <dgm:pt modelId="{0AC5318B-B2FA-4E76-85F5-679134543D58}" type="pres">
      <dgm:prSet presAssocID="{C9E17AE9-009B-4B25-BBE0-162E6C83CE6F}" presName="connectorText" presStyleLbl="sibTrans1D1" presStyleIdx="1" presStyleCnt="11"/>
      <dgm:spPr/>
    </dgm:pt>
    <dgm:pt modelId="{B12F72C3-B898-4604-A18C-B6635E941773}" type="pres">
      <dgm:prSet presAssocID="{853B61A9-DB96-468C-8E0F-B2C3C187C4C1}" presName="node" presStyleLbl="node1" presStyleIdx="2" presStyleCnt="12">
        <dgm:presLayoutVars>
          <dgm:bulletEnabled val="1"/>
        </dgm:presLayoutVars>
      </dgm:prSet>
      <dgm:spPr/>
    </dgm:pt>
    <dgm:pt modelId="{2C7A4267-7A87-4FA0-93FE-2F43EFA5DC58}" type="pres">
      <dgm:prSet presAssocID="{3A655381-D1DC-4FAF-8914-C715DAC06EFF}" presName="sibTrans" presStyleLbl="sibTrans1D1" presStyleIdx="2" presStyleCnt="11"/>
      <dgm:spPr/>
    </dgm:pt>
    <dgm:pt modelId="{7F04BC90-4C8F-4626-9AC4-D534A99EA4B6}" type="pres">
      <dgm:prSet presAssocID="{3A655381-D1DC-4FAF-8914-C715DAC06EFF}" presName="connectorText" presStyleLbl="sibTrans1D1" presStyleIdx="2" presStyleCnt="11"/>
      <dgm:spPr/>
    </dgm:pt>
    <dgm:pt modelId="{3463B4C3-6047-49B5-82AA-4338C28E9F49}" type="pres">
      <dgm:prSet presAssocID="{CD666D12-D798-4E16-859C-3281297322FB}" presName="node" presStyleLbl="node1" presStyleIdx="3" presStyleCnt="12">
        <dgm:presLayoutVars>
          <dgm:bulletEnabled val="1"/>
        </dgm:presLayoutVars>
      </dgm:prSet>
      <dgm:spPr/>
    </dgm:pt>
    <dgm:pt modelId="{FF940F59-C956-48B8-9A3B-FD0C4CD94F6B}" type="pres">
      <dgm:prSet presAssocID="{BCAC8F2A-4054-42A9-BF66-DCECED9AD35C}" presName="sibTrans" presStyleLbl="sibTrans1D1" presStyleIdx="3" presStyleCnt="11"/>
      <dgm:spPr/>
    </dgm:pt>
    <dgm:pt modelId="{E4030E0A-E3F5-4638-A526-ECAC1769183C}" type="pres">
      <dgm:prSet presAssocID="{BCAC8F2A-4054-42A9-BF66-DCECED9AD35C}" presName="connectorText" presStyleLbl="sibTrans1D1" presStyleIdx="3" presStyleCnt="11"/>
      <dgm:spPr/>
    </dgm:pt>
    <dgm:pt modelId="{FF9203DD-792F-4640-BA24-F8B34C5CBFC9}" type="pres">
      <dgm:prSet presAssocID="{27575980-BE62-4DE4-B83D-82AFB3E57EBF}" presName="node" presStyleLbl="node1" presStyleIdx="4" presStyleCnt="12">
        <dgm:presLayoutVars>
          <dgm:bulletEnabled val="1"/>
        </dgm:presLayoutVars>
      </dgm:prSet>
      <dgm:spPr/>
    </dgm:pt>
    <dgm:pt modelId="{DD484B59-DBE2-4B46-87B7-12C2C8E6198A}" type="pres">
      <dgm:prSet presAssocID="{4C73D8FF-252C-4FC5-B2A1-4B671D6C3702}" presName="sibTrans" presStyleLbl="sibTrans1D1" presStyleIdx="4" presStyleCnt="11"/>
      <dgm:spPr/>
    </dgm:pt>
    <dgm:pt modelId="{0205A4D8-9FAB-42AF-A51A-B18AFA6D4D10}" type="pres">
      <dgm:prSet presAssocID="{4C73D8FF-252C-4FC5-B2A1-4B671D6C3702}" presName="connectorText" presStyleLbl="sibTrans1D1" presStyleIdx="4" presStyleCnt="11"/>
      <dgm:spPr/>
    </dgm:pt>
    <dgm:pt modelId="{AED13760-BF19-49D5-A83A-2BDD9320429F}" type="pres">
      <dgm:prSet presAssocID="{A80BE912-CD16-4776-BC99-9DEE93DB2979}" presName="node" presStyleLbl="node1" presStyleIdx="5" presStyleCnt="12">
        <dgm:presLayoutVars>
          <dgm:bulletEnabled val="1"/>
        </dgm:presLayoutVars>
      </dgm:prSet>
      <dgm:spPr/>
    </dgm:pt>
    <dgm:pt modelId="{3528D072-19C4-49D4-8691-AC287C5DBA26}" type="pres">
      <dgm:prSet presAssocID="{41C5F1D5-82A5-4268-B988-0756294CB301}" presName="sibTrans" presStyleLbl="sibTrans1D1" presStyleIdx="5" presStyleCnt="11"/>
      <dgm:spPr/>
    </dgm:pt>
    <dgm:pt modelId="{872320DB-20B1-4A32-AD18-420C793E32AA}" type="pres">
      <dgm:prSet presAssocID="{41C5F1D5-82A5-4268-B988-0756294CB301}" presName="connectorText" presStyleLbl="sibTrans1D1" presStyleIdx="5" presStyleCnt="11"/>
      <dgm:spPr/>
    </dgm:pt>
    <dgm:pt modelId="{E2268EFF-6AF1-48FE-B79C-18FA4178AD6F}" type="pres">
      <dgm:prSet presAssocID="{91837147-4486-4094-B783-A5229FA3772A}" presName="node" presStyleLbl="node1" presStyleIdx="6" presStyleCnt="12">
        <dgm:presLayoutVars>
          <dgm:bulletEnabled val="1"/>
        </dgm:presLayoutVars>
      </dgm:prSet>
      <dgm:spPr/>
    </dgm:pt>
    <dgm:pt modelId="{F470B66C-2996-454A-B993-C3B1A4AE5571}" type="pres">
      <dgm:prSet presAssocID="{35F6A4F5-99C7-4C8C-9F45-6D3016323263}" presName="sibTrans" presStyleLbl="sibTrans1D1" presStyleIdx="6" presStyleCnt="11"/>
      <dgm:spPr/>
    </dgm:pt>
    <dgm:pt modelId="{7D19949E-EBF9-4B93-B25F-8200B6959A59}" type="pres">
      <dgm:prSet presAssocID="{35F6A4F5-99C7-4C8C-9F45-6D3016323263}" presName="connectorText" presStyleLbl="sibTrans1D1" presStyleIdx="6" presStyleCnt="11"/>
      <dgm:spPr/>
    </dgm:pt>
    <dgm:pt modelId="{7D66116D-6919-480C-8DB5-BC538799957F}" type="pres">
      <dgm:prSet presAssocID="{88065A4D-7C42-496F-83C0-2BF4F334709C}" presName="node" presStyleLbl="node1" presStyleIdx="7" presStyleCnt="12">
        <dgm:presLayoutVars>
          <dgm:bulletEnabled val="1"/>
        </dgm:presLayoutVars>
      </dgm:prSet>
      <dgm:spPr/>
    </dgm:pt>
    <dgm:pt modelId="{D449C3F1-5C1A-4854-B331-5B25BA3774C8}" type="pres">
      <dgm:prSet presAssocID="{007AFA7A-9E3D-4D28-9F9F-223353E17CAD}" presName="sibTrans" presStyleLbl="sibTrans1D1" presStyleIdx="7" presStyleCnt="11"/>
      <dgm:spPr/>
    </dgm:pt>
    <dgm:pt modelId="{8A9199F4-EB78-460A-B317-619AC56E5A3C}" type="pres">
      <dgm:prSet presAssocID="{007AFA7A-9E3D-4D28-9F9F-223353E17CAD}" presName="connectorText" presStyleLbl="sibTrans1D1" presStyleIdx="7" presStyleCnt="11"/>
      <dgm:spPr/>
    </dgm:pt>
    <dgm:pt modelId="{F461B895-4373-4E51-BE84-0C83215651D3}" type="pres">
      <dgm:prSet presAssocID="{4B7673BC-0B46-4DBF-BB44-9721B90535DF}" presName="node" presStyleLbl="node1" presStyleIdx="8" presStyleCnt="12">
        <dgm:presLayoutVars>
          <dgm:bulletEnabled val="1"/>
        </dgm:presLayoutVars>
      </dgm:prSet>
      <dgm:spPr/>
    </dgm:pt>
    <dgm:pt modelId="{0502F9C0-4C22-41B1-93F3-55CD8018C068}" type="pres">
      <dgm:prSet presAssocID="{81172741-7CEE-47B2-AF74-28C6E6240AAB}" presName="sibTrans" presStyleLbl="sibTrans1D1" presStyleIdx="8" presStyleCnt="11"/>
      <dgm:spPr/>
    </dgm:pt>
    <dgm:pt modelId="{DE0891CF-C17A-44BA-9DF2-42536D5977BA}" type="pres">
      <dgm:prSet presAssocID="{81172741-7CEE-47B2-AF74-28C6E6240AAB}" presName="connectorText" presStyleLbl="sibTrans1D1" presStyleIdx="8" presStyleCnt="11"/>
      <dgm:spPr/>
    </dgm:pt>
    <dgm:pt modelId="{AF68067D-51D2-4437-8267-84B07E38D698}" type="pres">
      <dgm:prSet presAssocID="{EA2C4BF3-23F6-496A-993A-76D6310D6991}" presName="node" presStyleLbl="node1" presStyleIdx="9" presStyleCnt="12">
        <dgm:presLayoutVars>
          <dgm:bulletEnabled val="1"/>
        </dgm:presLayoutVars>
      </dgm:prSet>
      <dgm:spPr/>
    </dgm:pt>
    <dgm:pt modelId="{DE99BD8A-A797-44B0-83A5-DDE8F9283050}" type="pres">
      <dgm:prSet presAssocID="{C1BFAFD1-F254-47F3-ABF5-AF5A732EED51}" presName="sibTrans" presStyleLbl="sibTrans1D1" presStyleIdx="9" presStyleCnt="11"/>
      <dgm:spPr/>
    </dgm:pt>
    <dgm:pt modelId="{AD26AC8E-B1F4-4298-A818-6C49628A91C1}" type="pres">
      <dgm:prSet presAssocID="{C1BFAFD1-F254-47F3-ABF5-AF5A732EED51}" presName="connectorText" presStyleLbl="sibTrans1D1" presStyleIdx="9" presStyleCnt="11"/>
      <dgm:spPr/>
    </dgm:pt>
    <dgm:pt modelId="{5142DD1E-7F18-453B-A9E7-48437C67CD31}" type="pres">
      <dgm:prSet presAssocID="{5BD66D83-B1DF-41C1-8A05-351AC0EC9F4D}" presName="node" presStyleLbl="node1" presStyleIdx="10" presStyleCnt="12">
        <dgm:presLayoutVars>
          <dgm:bulletEnabled val="1"/>
        </dgm:presLayoutVars>
      </dgm:prSet>
      <dgm:spPr/>
    </dgm:pt>
    <dgm:pt modelId="{72763E40-4645-4CBD-A269-969D0F6E3D7C}" type="pres">
      <dgm:prSet presAssocID="{F4E1613D-4620-4FC5-B5B9-123FEE5D6D2A}" presName="sibTrans" presStyleLbl="sibTrans1D1" presStyleIdx="10" presStyleCnt="11"/>
      <dgm:spPr/>
    </dgm:pt>
    <dgm:pt modelId="{F6FDD1B6-40B0-4557-8260-578760A4ED15}" type="pres">
      <dgm:prSet presAssocID="{F4E1613D-4620-4FC5-B5B9-123FEE5D6D2A}" presName="connectorText" presStyleLbl="sibTrans1D1" presStyleIdx="10" presStyleCnt="11"/>
      <dgm:spPr/>
    </dgm:pt>
    <dgm:pt modelId="{DB670E37-E2F3-49D6-9E09-A7A38E3A47BC}" type="pres">
      <dgm:prSet presAssocID="{40553236-958C-41B6-ABC8-8D854B296E6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98B0108-8D3E-4981-A996-E313E69929D0}" type="presOf" srcId="{0E8F289F-FB94-4E6F-B08F-E074FA8D720F}" destId="{541D8F08-DC9C-4605-817B-5F2ECA5CF527}" srcOrd="0" destOrd="0" presId="urn:microsoft.com/office/officeart/2005/8/layout/bProcess3"/>
    <dgm:cxn modelId="{B37C2D08-9489-4BB9-BFB9-BD5CFEBB69F7}" type="presOf" srcId="{27575980-BE62-4DE4-B83D-82AFB3E57EBF}" destId="{FF9203DD-792F-4640-BA24-F8B34C5CBFC9}" srcOrd="0" destOrd="0" presId="urn:microsoft.com/office/officeart/2005/8/layout/bProcess3"/>
    <dgm:cxn modelId="{A877890E-5E37-498B-9DD6-C99011BC7FE3}" srcId="{0E8F289F-FB94-4E6F-B08F-E074FA8D720F}" destId="{B1E853E8-0D7E-40D3-B889-70926585F482}" srcOrd="1" destOrd="0" parTransId="{46D4B75B-72A3-4EDB-8CD7-BB2823B5E191}" sibTransId="{C9E17AE9-009B-4B25-BBE0-162E6C83CE6F}"/>
    <dgm:cxn modelId="{F51CA110-F7CE-4E89-A5FD-AEC909B825C5}" type="presOf" srcId="{41C5F1D5-82A5-4268-B988-0756294CB301}" destId="{3528D072-19C4-49D4-8691-AC287C5DBA26}" srcOrd="0" destOrd="0" presId="urn:microsoft.com/office/officeart/2005/8/layout/bProcess3"/>
    <dgm:cxn modelId="{85F65221-1E53-4E22-9FF6-19340A5C2FCD}" type="presOf" srcId="{35F6A4F5-99C7-4C8C-9F45-6D3016323263}" destId="{7D19949E-EBF9-4B93-B25F-8200B6959A59}" srcOrd="1" destOrd="0" presId="urn:microsoft.com/office/officeart/2005/8/layout/bProcess3"/>
    <dgm:cxn modelId="{EEB1F129-025B-43E4-B7A5-3E33FF485EF0}" type="presOf" srcId="{C1BFAFD1-F254-47F3-ABF5-AF5A732EED51}" destId="{DE99BD8A-A797-44B0-83A5-DDE8F9283050}" srcOrd="0" destOrd="0" presId="urn:microsoft.com/office/officeart/2005/8/layout/bProcess3"/>
    <dgm:cxn modelId="{6EE62630-1FAD-4C5C-95AB-0144860E8A56}" type="presOf" srcId="{81172741-7CEE-47B2-AF74-28C6E6240AAB}" destId="{DE0891CF-C17A-44BA-9DF2-42536D5977BA}" srcOrd="1" destOrd="0" presId="urn:microsoft.com/office/officeart/2005/8/layout/bProcess3"/>
    <dgm:cxn modelId="{7EA51F31-049C-4C59-AED2-09C062B81657}" type="presOf" srcId="{853B61A9-DB96-468C-8E0F-B2C3C187C4C1}" destId="{B12F72C3-B898-4604-A18C-B6635E941773}" srcOrd="0" destOrd="0" presId="urn:microsoft.com/office/officeart/2005/8/layout/bProcess3"/>
    <dgm:cxn modelId="{4C022C32-66AD-4A20-8174-AE5B7809C1F2}" type="presOf" srcId="{F4E1613D-4620-4FC5-B5B9-123FEE5D6D2A}" destId="{72763E40-4645-4CBD-A269-969D0F6E3D7C}" srcOrd="0" destOrd="0" presId="urn:microsoft.com/office/officeart/2005/8/layout/bProcess3"/>
    <dgm:cxn modelId="{6A59D333-2A7F-4FED-A54F-2EF4FFE84732}" type="presOf" srcId="{3A655381-D1DC-4FAF-8914-C715DAC06EFF}" destId="{2C7A4267-7A87-4FA0-93FE-2F43EFA5DC58}" srcOrd="0" destOrd="0" presId="urn:microsoft.com/office/officeart/2005/8/layout/bProcess3"/>
    <dgm:cxn modelId="{76FB9B38-F5B2-436D-BBD4-FD95AEC15A7B}" srcId="{0E8F289F-FB94-4E6F-B08F-E074FA8D720F}" destId="{EA2C4BF3-23F6-496A-993A-76D6310D6991}" srcOrd="9" destOrd="0" parTransId="{849845B6-0535-4F66-8442-222E4EEDD9E4}" sibTransId="{C1BFAFD1-F254-47F3-ABF5-AF5A732EED51}"/>
    <dgm:cxn modelId="{678D4D3A-F4C9-4DDC-9579-8E3FA62E1281}" type="presOf" srcId="{5BD66D83-B1DF-41C1-8A05-351AC0EC9F4D}" destId="{5142DD1E-7F18-453B-A9E7-48437C67CD31}" srcOrd="0" destOrd="0" presId="urn:microsoft.com/office/officeart/2005/8/layout/bProcess3"/>
    <dgm:cxn modelId="{446E635C-1BAF-4B94-AF3F-A4A90DAACF4E}" type="presOf" srcId="{F7593A15-A5DC-4594-B500-C753D150C45C}" destId="{55276199-7405-4076-AB51-172109EAA3F3}" srcOrd="1" destOrd="0" presId="urn:microsoft.com/office/officeart/2005/8/layout/bProcess3"/>
    <dgm:cxn modelId="{4E6A0F5E-DDF6-4C69-805D-3EB079C6645A}" srcId="{0E8F289F-FB94-4E6F-B08F-E074FA8D720F}" destId="{853B61A9-DB96-468C-8E0F-B2C3C187C4C1}" srcOrd="2" destOrd="0" parTransId="{B05D1141-930B-4CE1-B598-5C2D6EFC7AD8}" sibTransId="{3A655381-D1DC-4FAF-8914-C715DAC06EFF}"/>
    <dgm:cxn modelId="{A8ACCC44-9003-4A03-96CD-32402420B9B2}" type="presOf" srcId="{4B7673BC-0B46-4DBF-BB44-9721B90535DF}" destId="{F461B895-4373-4E51-BE84-0C83215651D3}" srcOrd="0" destOrd="0" presId="urn:microsoft.com/office/officeart/2005/8/layout/bProcess3"/>
    <dgm:cxn modelId="{BB502066-4271-4570-B4B2-85BE9E3C745C}" type="presOf" srcId="{B1E853E8-0D7E-40D3-B889-70926585F482}" destId="{86E9C0A5-FF72-47B9-BCEE-39AD288BB1F0}" srcOrd="0" destOrd="0" presId="urn:microsoft.com/office/officeart/2005/8/layout/bProcess3"/>
    <dgm:cxn modelId="{6465F548-869F-4DEF-B019-ACC477C6982E}" srcId="{0E8F289F-FB94-4E6F-B08F-E074FA8D720F}" destId="{5BD66D83-B1DF-41C1-8A05-351AC0EC9F4D}" srcOrd="10" destOrd="0" parTransId="{70EE7E0C-134A-4887-A0B9-80E9A3AB101B}" sibTransId="{F4E1613D-4620-4FC5-B5B9-123FEE5D6D2A}"/>
    <dgm:cxn modelId="{EE01CD6A-96CD-4E41-AEB3-8A9E3C2F7046}" type="presOf" srcId="{007AFA7A-9E3D-4D28-9F9F-223353E17CAD}" destId="{D449C3F1-5C1A-4854-B331-5B25BA3774C8}" srcOrd="0" destOrd="0" presId="urn:microsoft.com/office/officeart/2005/8/layout/bProcess3"/>
    <dgm:cxn modelId="{813C6572-CD84-4D5B-99E6-E098373EFC94}" type="presOf" srcId="{F4E1613D-4620-4FC5-B5B9-123FEE5D6D2A}" destId="{F6FDD1B6-40B0-4557-8260-578760A4ED15}" srcOrd="1" destOrd="0" presId="urn:microsoft.com/office/officeart/2005/8/layout/bProcess3"/>
    <dgm:cxn modelId="{2599B355-3F2A-4E85-81D5-E6685C5AEF76}" srcId="{0E8F289F-FB94-4E6F-B08F-E074FA8D720F}" destId="{CD666D12-D798-4E16-859C-3281297322FB}" srcOrd="3" destOrd="0" parTransId="{50946849-173D-4FAD-8A34-6E6375E42360}" sibTransId="{BCAC8F2A-4054-42A9-BF66-DCECED9AD35C}"/>
    <dgm:cxn modelId="{4DE21857-9397-45AC-A761-E1A3388E0DE7}" type="presOf" srcId="{3A655381-D1DC-4FAF-8914-C715DAC06EFF}" destId="{7F04BC90-4C8F-4626-9AC4-D534A99EA4B6}" srcOrd="1" destOrd="0" presId="urn:microsoft.com/office/officeart/2005/8/layout/bProcess3"/>
    <dgm:cxn modelId="{E1D69577-01DE-45F9-8CDD-786848DB05A6}" srcId="{0E8F289F-FB94-4E6F-B08F-E074FA8D720F}" destId="{4B7673BC-0B46-4DBF-BB44-9721B90535DF}" srcOrd="8" destOrd="0" parTransId="{D24B2486-FDEA-4DD6-A034-26B146D2B141}" sibTransId="{81172741-7CEE-47B2-AF74-28C6E6240AAB}"/>
    <dgm:cxn modelId="{EA0CEC57-1F29-4454-9258-40E7B7C9A343}" type="presOf" srcId="{C9E17AE9-009B-4B25-BBE0-162E6C83CE6F}" destId="{1888C411-715E-48FD-B43E-438337E6CF04}" srcOrd="0" destOrd="0" presId="urn:microsoft.com/office/officeart/2005/8/layout/bProcess3"/>
    <dgm:cxn modelId="{63EA4359-D840-4CDF-A0D7-226F022AC800}" type="presOf" srcId="{C1BFAFD1-F254-47F3-ABF5-AF5A732EED51}" destId="{AD26AC8E-B1F4-4298-A818-6C49628A91C1}" srcOrd="1" destOrd="0" presId="urn:microsoft.com/office/officeart/2005/8/layout/bProcess3"/>
    <dgm:cxn modelId="{5386B979-BCC4-482E-8D4B-4C0C6ECFF97E}" srcId="{0E8F289F-FB94-4E6F-B08F-E074FA8D720F}" destId="{88065A4D-7C42-496F-83C0-2BF4F334709C}" srcOrd="7" destOrd="0" parTransId="{0D430103-E5B8-4B45-8719-0E1C44D76F83}" sibTransId="{007AFA7A-9E3D-4D28-9F9F-223353E17CAD}"/>
    <dgm:cxn modelId="{19D43D7A-2145-4401-9ABA-7FE2851AE704}" type="presOf" srcId="{4C73D8FF-252C-4FC5-B2A1-4B671D6C3702}" destId="{DD484B59-DBE2-4B46-87B7-12C2C8E6198A}" srcOrd="0" destOrd="0" presId="urn:microsoft.com/office/officeart/2005/8/layout/bProcess3"/>
    <dgm:cxn modelId="{0494A37F-F2D8-4F57-A66F-52085100F46D}" srcId="{0E8F289F-FB94-4E6F-B08F-E074FA8D720F}" destId="{40553236-958C-41B6-ABC8-8D854B296E6B}" srcOrd="11" destOrd="0" parTransId="{BCCD46FE-7729-481B-8F3F-AA33221D4957}" sibTransId="{E2BCAA73-BA2A-4586-BE67-BF091F2D4B7F}"/>
    <dgm:cxn modelId="{5BBE4E82-9A1E-4701-9768-DCEA50BD87AF}" srcId="{0E8F289F-FB94-4E6F-B08F-E074FA8D720F}" destId="{27575980-BE62-4DE4-B83D-82AFB3E57EBF}" srcOrd="4" destOrd="0" parTransId="{0B4D270D-20C4-45E5-82E0-96289DA2837E}" sibTransId="{4C73D8FF-252C-4FC5-B2A1-4B671D6C3702}"/>
    <dgm:cxn modelId="{F573D588-3A73-40E9-ABED-72538CB93123}" type="presOf" srcId="{F7593A15-A5DC-4594-B500-C753D150C45C}" destId="{CEDA64A8-B1BC-4099-A32B-D7A69B0209E5}" srcOrd="0" destOrd="0" presId="urn:microsoft.com/office/officeart/2005/8/layout/bProcess3"/>
    <dgm:cxn modelId="{D042118C-9746-44DE-9450-DAC6D2174E14}" type="presOf" srcId="{BCAC8F2A-4054-42A9-BF66-DCECED9AD35C}" destId="{E4030E0A-E3F5-4638-A526-ECAC1769183C}" srcOrd="1" destOrd="0" presId="urn:microsoft.com/office/officeart/2005/8/layout/bProcess3"/>
    <dgm:cxn modelId="{90F14295-BD9E-4E75-B674-42637BEA9565}" type="presOf" srcId="{88065A4D-7C42-496F-83C0-2BF4F334709C}" destId="{7D66116D-6919-480C-8DB5-BC538799957F}" srcOrd="0" destOrd="0" presId="urn:microsoft.com/office/officeart/2005/8/layout/bProcess3"/>
    <dgm:cxn modelId="{E8CFC195-3B8B-48A4-AD34-9968390E3869}" srcId="{0E8F289F-FB94-4E6F-B08F-E074FA8D720F}" destId="{A80BE912-CD16-4776-BC99-9DEE93DB2979}" srcOrd="5" destOrd="0" parTransId="{CF6175A4-D5E1-4BC7-B28C-FE901427A317}" sibTransId="{41C5F1D5-82A5-4268-B988-0756294CB301}"/>
    <dgm:cxn modelId="{D544CAA3-6308-44B9-B721-661903E1DF19}" type="presOf" srcId="{81172741-7CEE-47B2-AF74-28C6E6240AAB}" destId="{0502F9C0-4C22-41B1-93F3-55CD8018C068}" srcOrd="0" destOrd="0" presId="urn:microsoft.com/office/officeart/2005/8/layout/bProcess3"/>
    <dgm:cxn modelId="{A6486BA5-05AE-4B37-B64D-957DF3DA6ED7}" srcId="{0E8F289F-FB94-4E6F-B08F-E074FA8D720F}" destId="{91837147-4486-4094-B783-A5229FA3772A}" srcOrd="6" destOrd="0" parTransId="{A3681C38-DAFD-434F-84B0-ED77D7F48931}" sibTransId="{35F6A4F5-99C7-4C8C-9F45-6D3016323263}"/>
    <dgm:cxn modelId="{720C95AA-F8E3-4FA2-A61C-8DE521B47762}" type="presOf" srcId="{35F6A4F5-99C7-4C8C-9F45-6D3016323263}" destId="{F470B66C-2996-454A-B993-C3B1A4AE5571}" srcOrd="0" destOrd="0" presId="urn:microsoft.com/office/officeart/2005/8/layout/bProcess3"/>
    <dgm:cxn modelId="{2D155CAC-4910-4E15-B885-BA741D9DF7FE}" type="presOf" srcId="{EA2C4BF3-23F6-496A-993A-76D6310D6991}" destId="{AF68067D-51D2-4437-8267-84B07E38D698}" srcOrd="0" destOrd="0" presId="urn:microsoft.com/office/officeart/2005/8/layout/bProcess3"/>
    <dgm:cxn modelId="{2D5742B0-9124-410F-9E5C-20915C4B9152}" type="presOf" srcId="{BCAC8F2A-4054-42A9-BF66-DCECED9AD35C}" destId="{FF940F59-C956-48B8-9A3B-FD0C4CD94F6B}" srcOrd="0" destOrd="0" presId="urn:microsoft.com/office/officeart/2005/8/layout/bProcess3"/>
    <dgm:cxn modelId="{D8A919B7-B643-4A7E-BDD3-8508227D1211}" type="presOf" srcId="{41C5F1D5-82A5-4268-B988-0756294CB301}" destId="{872320DB-20B1-4A32-AD18-420C793E32AA}" srcOrd="1" destOrd="0" presId="urn:microsoft.com/office/officeart/2005/8/layout/bProcess3"/>
    <dgm:cxn modelId="{29EE2AB7-1D34-4FDB-97C2-1F3A3B73187D}" type="presOf" srcId="{4C73D8FF-252C-4FC5-B2A1-4B671D6C3702}" destId="{0205A4D8-9FAB-42AF-A51A-B18AFA6D4D10}" srcOrd="1" destOrd="0" presId="urn:microsoft.com/office/officeart/2005/8/layout/bProcess3"/>
    <dgm:cxn modelId="{7C4A97D6-2FCE-4B4C-8967-94EC27C66608}" srcId="{0E8F289F-FB94-4E6F-B08F-E074FA8D720F}" destId="{9808513C-2D2A-4CD2-84A9-D1FEA55B0937}" srcOrd="0" destOrd="0" parTransId="{312A6A4F-85D1-44F9-B0F4-B0E30B5F1605}" sibTransId="{F7593A15-A5DC-4594-B500-C753D150C45C}"/>
    <dgm:cxn modelId="{8A3B19D9-53A9-44B5-8B42-4259F639AEA6}" type="presOf" srcId="{9808513C-2D2A-4CD2-84A9-D1FEA55B0937}" destId="{CFE2D048-A418-4333-8779-F926B7441789}" srcOrd="0" destOrd="0" presId="urn:microsoft.com/office/officeart/2005/8/layout/bProcess3"/>
    <dgm:cxn modelId="{58AAECE3-89E8-4588-A1AF-43D863219CE1}" type="presOf" srcId="{CD666D12-D798-4E16-859C-3281297322FB}" destId="{3463B4C3-6047-49B5-82AA-4338C28E9F49}" srcOrd="0" destOrd="0" presId="urn:microsoft.com/office/officeart/2005/8/layout/bProcess3"/>
    <dgm:cxn modelId="{876248E7-E91E-439C-87D0-A943CBDD1EE9}" type="presOf" srcId="{40553236-958C-41B6-ABC8-8D854B296E6B}" destId="{DB670E37-E2F3-49D6-9E09-A7A38E3A47BC}" srcOrd="0" destOrd="0" presId="urn:microsoft.com/office/officeart/2005/8/layout/bProcess3"/>
    <dgm:cxn modelId="{73D0CDED-73CE-4FF4-A42C-9397FD48063F}" type="presOf" srcId="{007AFA7A-9E3D-4D28-9F9F-223353E17CAD}" destId="{8A9199F4-EB78-460A-B317-619AC56E5A3C}" srcOrd="1" destOrd="0" presId="urn:microsoft.com/office/officeart/2005/8/layout/bProcess3"/>
    <dgm:cxn modelId="{B753B7F1-CD9A-4C97-BD7F-892F2DE23FC5}" type="presOf" srcId="{91837147-4486-4094-B783-A5229FA3772A}" destId="{E2268EFF-6AF1-48FE-B79C-18FA4178AD6F}" srcOrd="0" destOrd="0" presId="urn:microsoft.com/office/officeart/2005/8/layout/bProcess3"/>
    <dgm:cxn modelId="{07A3BAF8-1252-49D1-98B6-AD61A7DB4422}" type="presOf" srcId="{A80BE912-CD16-4776-BC99-9DEE93DB2979}" destId="{AED13760-BF19-49D5-A83A-2BDD9320429F}" srcOrd="0" destOrd="0" presId="urn:microsoft.com/office/officeart/2005/8/layout/bProcess3"/>
    <dgm:cxn modelId="{138968FE-DC67-446D-877C-C81B72A4AC01}" type="presOf" srcId="{C9E17AE9-009B-4B25-BBE0-162E6C83CE6F}" destId="{0AC5318B-B2FA-4E76-85F5-679134543D58}" srcOrd="1" destOrd="0" presId="urn:microsoft.com/office/officeart/2005/8/layout/bProcess3"/>
    <dgm:cxn modelId="{0E5FE112-DB51-4B55-8B70-390E66D73BA2}" type="presParOf" srcId="{541D8F08-DC9C-4605-817B-5F2ECA5CF527}" destId="{CFE2D048-A418-4333-8779-F926B7441789}" srcOrd="0" destOrd="0" presId="urn:microsoft.com/office/officeart/2005/8/layout/bProcess3"/>
    <dgm:cxn modelId="{AEB45146-10AA-4DE4-8FFF-6E8F61EA5DD1}" type="presParOf" srcId="{541D8F08-DC9C-4605-817B-5F2ECA5CF527}" destId="{CEDA64A8-B1BC-4099-A32B-D7A69B0209E5}" srcOrd="1" destOrd="0" presId="urn:microsoft.com/office/officeart/2005/8/layout/bProcess3"/>
    <dgm:cxn modelId="{E81AAC1A-CF02-4C53-89C6-4AA28D6A99FD}" type="presParOf" srcId="{CEDA64A8-B1BC-4099-A32B-D7A69B0209E5}" destId="{55276199-7405-4076-AB51-172109EAA3F3}" srcOrd="0" destOrd="0" presId="urn:microsoft.com/office/officeart/2005/8/layout/bProcess3"/>
    <dgm:cxn modelId="{81212B1C-E436-44EC-91C3-B4E0F8FCAD75}" type="presParOf" srcId="{541D8F08-DC9C-4605-817B-5F2ECA5CF527}" destId="{86E9C0A5-FF72-47B9-BCEE-39AD288BB1F0}" srcOrd="2" destOrd="0" presId="urn:microsoft.com/office/officeart/2005/8/layout/bProcess3"/>
    <dgm:cxn modelId="{1DD203EB-AC57-4299-B684-0D1DDBCE8F1A}" type="presParOf" srcId="{541D8F08-DC9C-4605-817B-5F2ECA5CF527}" destId="{1888C411-715E-48FD-B43E-438337E6CF04}" srcOrd="3" destOrd="0" presId="urn:microsoft.com/office/officeart/2005/8/layout/bProcess3"/>
    <dgm:cxn modelId="{50160C03-9489-4D1D-8E24-0F02C684AD10}" type="presParOf" srcId="{1888C411-715E-48FD-B43E-438337E6CF04}" destId="{0AC5318B-B2FA-4E76-85F5-679134543D58}" srcOrd="0" destOrd="0" presId="urn:microsoft.com/office/officeart/2005/8/layout/bProcess3"/>
    <dgm:cxn modelId="{7B461679-7CB8-4652-9372-526248FC0BEC}" type="presParOf" srcId="{541D8F08-DC9C-4605-817B-5F2ECA5CF527}" destId="{B12F72C3-B898-4604-A18C-B6635E941773}" srcOrd="4" destOrd="0" presId="urn:microsoft.com/office/officeart/2005/8/layout/bProcess3"/>
    <dgm:cxn modelId="{5D3C6394-33B8-409E-9C2A-BC397F5A0EB9}" type="presParOf" srcId="{541D8F08-DC9C-4605-817B-5F2ECA5CF527}" destId="{2C7A4267-7A87-4FA0-93FE-2F43EFA5DC58}" srcOrd="5" destOrd="0" presId="urn:microsoft.com/office/officeart/2005/8/layout/bProcess3"/>
    <dgm:cxn modelId="{29985C11-7B1A-47FF-A929-B8B4108717FA}" type="presParOf" srcId="{2C7A4267-7A87-4FA0-93FE-2F43EFA5DC58}" destId="{7F04BC90-4C8F-4626-9AC4-D534A99EA4B6}" srcOrd="0" destOrd="0" presId="urn:microsoft.com/office/officeart/2005/8/layout/bProcess3"/>
    <dgm:cxn modelId="{BA67F7BB-7993-4358-AA99-3F0B5256ADDE}" type="presParOf" srcId="{541D8F08-DC9C-4605-817B-5F2ECA5CF527}" destId="{3463B4C3-6047-49B5-82AA-4338C28E9F49}" srcOrd="6" destOrd="0" presId="urn:microsoft.com/office/officeart/2005/8/layout/bProcess3"/>
    <dgm:cxn modelId="{279C291D-7058-4EB8-BA51-3B8ECC8139DA}" type="presParOf" srcId="{541D8F08-DC9C-4605-817B-5F2ECA5CF527}" destId="{FF940F59-C956-48B8-9A3B-FD0C4CD94F6B}" srcOrd="7" destOrd="0" presId="urn:microsoft.com/office/officeart/2005/8/layout/bProcess3"/>
    <dgm:cxn modelId="{F8D36E7B-D0EE-48BC-AC46-0A0CF838F4F9}" type="presParOf" srcId="{FF940F59-C956-48B8-9A3B-FD0C4CD94F6B}" destId="{E4030E0A-E3F5-4638-A526-ECAC1769183C}" srcOrd="0" destOrd="0" presId="urn:microsoft.com/office/officeart/2005/8/layout/bProcess3"/>
    <dgm:cxn modelId="{84F911D6-9D0D-480A-AFBD-3C733F171B12}" type="presParOf" srcId="{541D8F08-DC9C-4605-817B-5F2ECA5CF527}" destId="{FF9203DD-792F-4640-BA24-F8B34C5CBFC9}" srcOrd="8" destOrd="0" presId="urn:microsoft.com/office/officeart/2005/8/layout/bProcess3"/>
    <dgm:cxn modelId="{DA7F4044-8A3F-4026-A53E-0EA725E677C2}" type="presParOf" srcId="{541D8F08-DC9C-4605-817B-5F2ECA5CF527}" destId="{DD484B59-DBE2-4B46-87B7-12C2C8E6198A}" srcOrd="9" destOrd="0" presId="urn:microsoft.com/office/officeart/2005/8/layout/bProcess3"/>
    <dgm:cxn modelId="{28FF72B7-AFDE-4DD3-9F70-C7F564FD68FD}" type="presParOf" srcId="{DD484B59-DBE2-4B46-87B7-12C2C8E6198A}" destId="{0205A4D8-9FAB-42AF-A51A-B18AFA6D4D10}" srcOrd="0" destOrd="0" presId="urn:microsoft.com/office/officeart/2005/8/layout/bProcess3"/>
    <dgm:cxn modelId="{C4E69505-AB20-4384-B611-1CC6074991C0}" type="presParOf" srcId="{541D8F08-DC9C-4605-817B-5F2ECA5CF527}" destId="{AED13760-BF19-49D5-A83A-2BDD9320429F}" srcOrd="10" destOrd="0" presId="urn:microsoft.com/office/officeart/2005/8/layout/bProcess3"/>
    <dgm:cxn modelId="{7B57286E-337B-4B95-84B9-8AD5A9534AE7}" type="presParOf" srcId="{541D8F08-DC9C-4605-817B-5F2ECA5CF527}" destId="{3528D072-19C4-49D4-8691-AC287C5DBA26}" srcOrd="11" destOrd="0" presId="urn:microsoft.com/office/officeart/2005/8/layout/bProcess3"/>
    <dgm:cxn modelId="{7EE3731E-ABDA-4FB7-A08A-391DA30B77D1}" type="presParOf" srcId="{3528D072-19C4-49D4-8691-AC287C5DBA26}" destId="{872320DB-20B1-4A32-AD18-420C793E32AA}" srcOrd="0" destOrd="0" presId="urn:microsoft.com/office/officeart/2005/8/layout/bProcess3"/>
    <dgm:cxn modelId="{9BFF646A-8345-466C-95C8-181563610386}" type="presParOf" srcId="{541D8F08-DC9C-4605-817B-5F2ECA5CF527}" destId="{E2268EFF-6AF1-48FE-B79C-18FA4178AD6F}" srcOrd="12" destOrd="0" presId="urn:microsoft.com/office/officeart/2005/8/layout/bProcess3"/>
    <dgm:cxn modelId="{320A7A9C-DA0E-404D-986F-13C2A2165E87}" type="presParOf" srcId="{541D8F08-DC9C-4605-817B-5F2ECA5CF527}" destId="{F470B66C-2996-454A-B993-C3B1A4AE5571}" srcOrd="13" destOrd="0" presId="urn:microsoft.com/office/officeart/2005/8/layout/bProcess3"/>
    <dgm:cxn modelId="{B7E5A2FB-DA50-4A5A-BA4C-AA430CF00118}" type="presParOf" srcId="{F470B66C-2996-454A-B993-C3B1A4AE5571}" destId="{7D19949E-EBF9-4B93-B25F-8200B6959A59}" srcOrd="0" destOrd="0" presId="urn:microsoft.com/office/officeart/2005/8/layout/bProcess3"/>
    <dgm:cxn modelId="{C2EB9C73-1E3C-4960-9F77-8898977DD9F0}" type="presParOf" srcId="{541D8F08-DC9C-4605-817B-5F2ECA5CF527}" destId="{7D66116D-6919-480C-8DB5-BC538799957F}" srcOrd="14" destOrd="0" presId="urn:microsoft.com/office/officeart/2005/8/layout/bProcess3"/>
    <dgm:cxn modelId="{46E0DB14-F6AD-4578-8188-6E6893522326}" type="presParOf" srcId="{541D8F08-DC9C-4605-817B-5F2ECA5CF527}" destId="{D449C3F1-5C1A-4854-B331-5B25BA3774C8}" srcOrd="15" destOrd="0" presId="urn:microsoft.com/office/officeart/2005/8/layout/bProcess3"/>
    <dgm:cxn modelId="{664E5A7F-97C7-44F3-88FE-A439E24D111E}" type="presParOf" srcId="{D449C3F1-5C1A-4854-B331-5B25BA3774C8}" destId="{8A9199F4-EB78-460A-B317-619AC56E5A3C}" srcOrd="0" destOrd="0" presId="urn:microsoft.com/office/officeart/2005/8/layout/bProcess3"/>
    <dgm:cxn modelId="{307407D2-4BE7-4242-9408-8A114DCFBDD5}" type="presParOf" srcId="{541D8F08-DC9C-4605-817B-5F2ECA5CF527}" destId="{F461B895-4373-4E51-BE84-0C83215651D3}" srcOrd="16" destOrd="0" presId="urn:microsoft.com/office/officeart/2005/8/layout/bProcess3"/>
    <dgm:cxn modelId="{C0958746-34FD-4B9D-937C-85220FD3DEF1}" type="presParOf" srcId="{541D8F08-DC9C-4605-817B-5F2ECA5CF527}" destId="{0502F9C0-4C22-41B1-93F3-55CD8018C068}" srcOrd="17" destOrd="0" presId="urn:microsoft.com/office/officeart/2005/8/layout/bProcess3"/>
    <dgm:cxn modelId="{7E4094B0-758B-453B-BF28-533D8C1C7AA4}" type="presParOf" srcId="{0502F9C0-4C22-41B1-93F3-55CD8018C068}" destId="{DE0891CF-C17A-44BA-9DF2-42536D5977BA}" srcOrd="0" destOrd="0" presId="urn:microsoft.com/office/officeart/2005/8/layout/bProcess3"/>
    <dgm:cxn modelId="{9BF17011-F9EE-4A71-AC69-438E9949989B}" type="presParOf" srcId="{541D8F08-DC9C-4605-817B-5F2ECA5CF527}" destId="{AF68067D-51D2-4437-8267-84B07E38D698}" srcOrd="18" destOrd="0" presId="urn:microsoft.com/office/officeart/2005/8/layout/bProcess3"/>
    <dgm:cxn modelId="{8A7E9C0B-0BCF-4C83-8215-95EDC9D0E9FE}" type="presParOf" srcId="{541D8F08-DC9C-4605-817B-5F2ECA5CF527}" destId="{DE99BD8A-A797-44B0-83A5-DDE8F9283050}" srcOrd="19" destOrd="0" presId="urn:microsoft.com/office/officeart/2005/8/layout/bProcess3"/>
    <dgm:cxn modelId="{9425FA7C-44FE-46C1-B3EB-ED20D4AB0EBF}" type="presParOf" srcId="{DE99BD8A-A797-44B0-83A5-DDE8F9283050}" destId="{AD26AC8E-B1F4-4298-A818-6C49628A91C1}" srcOrd="0" destOrd="0" presId="urn:microsoft.com/office/officeart/2005/8/layout/bProcess3"/>
    <dgm:cxn modelId="{E217826A-8BEC-4823-B927-C4754C05A30A}" type="presParOf" srcId="{541D8F08-DC9C-4605-817B-5F2ECA5CF527}" destId="{5142DD1E-7F18-453B-A9E7-48437C67CD31}" srcOrd="20" destOrd="0" presId="urn:microsoft.com/office/officeart/2005/8/layout/bProcess3"/>
    <dgm:cxn modelId="{671EDC72-07E5-4183-8E66-EF9FD8D2B5BF}" type="presParOf" srcId="{541D8F08-DC9C-4605-817B-5F2ECA5CF527}" destId="{72763E40-4645-4CBD-A269-969D0F6E3D7C}" srcOrd="21" destOrd="0" presId="urn:microsoft.com/office/officeart/2005/8/layout/bProcess3"/>
    <dgm:cxn modelId="{46BBD172-7110-41E1-AF29-3D1F45DCD542}" type="presParOf" srcId="{72763E40-4645-4CBD-A269-969D0F6E3D7C}" destId="{F6FDD1B6-40B0-4557-8260-578760A4ED15}" srcOrd="0" destOrd="0" presId="urn:microsoft.com/office/officeart/2005/8/layout/bProcess3"/>
    <dgm:cxn modelId="{F9455FA6-C662-4481-9B31-9D80D3960DC4}" type="presParOf" srcId="{541D8F08-DC9C-4605-817B-5F2ECA5CF527}" destId="{DB670E37-E2F3-49D6-9E09-A7A38E3A47BC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396F68-4C29-4D55-ACA6-A8F1F5069978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EAA569-7E06-4123-9BAB-39B4798A6AD8}">
      <dgm:prSet/>
      <dgm:spPr/>
      <dgm:t>
        <a:bodyPr/>
        <a:lstStyle/>
        <a:p>
          <a:r>
            <a:rPr lang="en-IN" b="1" dirty="0"/>
            <a:t>No</a:t>
          </a:r>
          <a:endParaRPr lang="en-IN" dirty="0"/>
        </a:p>
      </dgm:t>
    </dgm:pt>
    <dgm:pt modelId="{2AFAD8D9-7DAD-4C24-A108-8813EB831976}" type="parTrans" cxnId="{29478F42-1449-4301-8447-370B6D8FC2F5}">
      <dgm:prSet/>
      <dgm:spPr/>
      <dgm:t>
        <a:bodyPr/>
        <a:lstStyle/>
        <a:p>
          <a:endParaRPr lang="en-IN"/>
        </a:p>
      </dgm:t>
    </dgm:pt>
    <dgm:pt modelId="{61D6A17D-6FAF-4BCE-ADB3-0442E8853F95}" type="sibTrans" cxnId="{29478F42-1449-4301-8447-370B6D8FC2F5}">
      <dgm:prSet/>
      <dgm:spPr/>
      <dgm:t>
        <a:bodyPr/>
        <a:lstStyle/>
        <a:p>
          <a:endParaRPr lang="en-IN"/>
        </a:p>
      </dgm:t>
    </dgm:pt>
    <dgm:pt modelId="{402FDF95-31A2-4C4E-83DA-CCB7B15F4C82}">
      <dgm:prSet/>
      <dgm:spPr/>
      <dgm:t>
        <a:bodyPr/>
        <a:lstStyle/>
        <a:p>
          <a:r>
            <a:rPr lang="en-IN" b="1"/>
            <a:t>byType</a:t>
          </a:r>
          <a:endParaRPr lang="en-IN"/>
        </a:p>
      </dgm:t>
    </dgm:pt>
    <dgm:pt modelId="{828FABBB-0808-4BA4-B967-65339DFF3B6C}" type="parTrans" cxnId="{3E1B1466-26E3-4E33-A975-A61750DC38A4}">
      <dgm:prSet/>
      <dgm:spPr/>
      <dgm:t>
        <a:bodyPr/>
        <a:lstStyle/>
        <a:p>
          <a:endParaRPr lang="en-IN"/>
        </a:p>
      </dgm:t>
    </dgm:pt>
    <dgm:pt modelId="{5700DF72-3E15-4DC6-B86E-82FE45832321}" type="sibTrans" cxnId="{3E1B1466-26E3-4E33-A975-A61750DC38A4}">
      <dgm:prSet/>
      <dgm:spPr/>
      <dgm:t>
        <a:bodyPr/>
        <a:lstStyle/>
        <a:p>
          <a:endParaRPr lang="en-IN"/>
        </a:p>
      </dgm:t>
    </dgm:pt>
    <dgm:pt modelId="{16C77444-3BD5-4CA6-9107-5E77A7145EDB}">
      <dgm:prSet/>
      <dgm:spPr/>
      <dgm:t>
        <a:bodyPr/>
        <a:lstStyle/>
        <a:p>
          <a:r>
            <a:rPr lang="en-IN" b="1"/>
            <a:t>byName</a:t>
          </a:r>
          <a:endParaRPr lang="en-IN"/>
        </a:p>
      </dgm:t>
    </dgm:pt>
    <dgm:pt modelId="{BB189420-A218-4F25-9750-D442CD5AF3DE}" type="parTrans" cxnId="{D8D71E2D-2177-46CB-A835-12C84DE4A506}">
      <dgm:prSet/>
      <dgm:spPr/>
      <dgm:t>
        <a:bodyPr/>
        <a:lstStyle/>
        <a:p>
          <a:endParaRPr lang="en-IN"/>
        </a:p>
      </dgm:t>
    </dgm:pt>
    <dgm:pt modelId="{0209717F-69C0-435D-B9E9-B8F145FCAD54}" type="sibTrans" cxnId="{D8D71E2D-2177-46CB-A835-12C84DE4A506}">
      <dgm:prSet/>
      <dgm:spPr/>
      <dgm:t>
        <a:bodyPr/>
        <a:lstStyle/>
        <a:p>
          <a:endParaRPr lang="en-IN"/>
        </a:p>
      </dgm:t>
    </dgm:pt>
    <dgm:pt modelId="{1155D064-7A8D-4563-801A-80954DAA8253}">
      <dgm:prSet/>
      <dgm:spPr/>
      <dgm:t>
        <a:bodyPr/>
        <a:lstStyle/>
        <a:p>
          <a:r>
            <a:rPr lang="en-IN" b="1"/>
            <a:t>constructor</a:t>
          </a:r>
          <a:endParaRPr lang="en-IN"/>
        </a:p>
      </dgm:t>
    </dgm:pt>
    <dgm:pt modelId="{D6405554-CE8A-475E-906C-ACB88AC30F42}" type="parTrans" cxnId="{2D71E94F-E1EF-46A7-8604-3DA989BEBF56}">
      <dgm:prSet/>
      <dgm:spPr/>
      <dgm:t>
        <a:bodyPr/>
        <a:lstStyle/>
        <a:p>
          <a:endParaRPr lang="en-IN"/>
        </a:p>
      </dgm:t>
    </dgm:pt>
    <dgm:pt modelId="{97A4B6A1-575D-4873-B20F-F7D6030CD3C2}" type="sibTrans" cxnId="{2D71E94F-E1EF-46A7-8604-3DA989BEBF56}">
      <dgm:prSet/>
      <dgm:spPr/>
      <dgm:t>
        <a:bodyPr/>
        <a:lstStyle/>
        <a:p>
          <a:endParaRPr lang="en-IN"/>
        </a:p>
      </dgm:t>
    </dgm:pt>
    <dgm:pt modelId="{BFFC9CDF-F0F7-43D1-8759-0EB230A146E7}" type="pres">
      <dgm:prSet presAssocID="{AC396F68-4C29-4D55-ACA6-A8F1F506997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4E3C7BB-E9DA-4709-AE61-6F7B0A3F7483}" type="pres">
      <dgm:prSet presAssocID="{AC396F68-4C29-4D55-ACA6-A8F1F5069978}" presName="children" presStyleCnt="0"/>
      <dgm:spPr/>
    </dgm:pt>
    <dgm:pt modelId="{CF0FA870-67EB-4A79-9FC4-B3162F8B78D7}" type="pres">
      <dgm:prSet presAssocID="{AC396F68-4C29-4D55-ACA6-A8F1F5069978}" presName="childPlaceholder" presStyleCnt="0"/>
      <dgm:spPr/>
    </dgm:pt>
    <dgm:pt modelId="{51E07C38-5FA6-4AFB-8094-D4EAD429751C}" type="pres">
      <dgm:prSet presAssocID="{AC396F68-4C29-4D55-ACA6-A8F1F5069978}" presName="circle" presStyleCnt="0"/>
      <dgm:spPr/>
    </dgm:pt>
    <dgm:pt modelId="{60E2AB5A-DEE5-417F-AEB7-068E9FC1AFC5}" type="pres">
      <dgm:prSet presAssocID="{AC396F68-4C29-4D55-ACA6-A8F1F506997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55DC937-E388-48F0-ABBC-D954502949FD}" type="pres">
      <dgm:prSet presAssocID="{AC396F68-4C29-4D55-ACA6-A8F1F506997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1A144FA-5997-4752-B112-F48E331FFF38}" type="pres">
      <dgm:prSet presAssocID="{AC396F68-4C29-4D55-ACA6-A8F1F506997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780FCA5-5A1E-40A5-9E9B-AFDCB8809C34}" type="pres">
      <dgm:prSet presAssocID="{AC396F68-4C29-4D55-ACA6-A8F1F506997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F71BD9F-4B15-41C6-9160-66875FC717F5}" type="pres">
      <dgm:prSet presAssocID="{AC396F68-4C29-4D55-ACA6-A8F1F5069978}" presName="quadrantPlaceholder" presStyleCnt="0"/>
      <dgm:spPr/>
    </dgm:pt>
    <dgm:pt modelId="{9E77A87F-EAFE-494C-A3AD-5F74ACC878F6}" type="pres">
      <dgm:prSet presAssocID="{AC396F68-4C29-4D55-ACA6-A8F1F5069978}" presName="center1" presStyleLbl="fgShp" presStyleIdx="0" presStyleCnt="2"/>
      <dgm:spPr/>
    </dgm:pt>
    <dgm:pt modelId="{9BE3557A-7E91-4FD2-9BDE-CBBF2008BC00}" type="pres">
      <dgm:prSet presAssocID="{AC396F68-4C29-4D55-ACA6-A8F1F5069978}" presName="center2" presStyleLbl="fgShp" presStyleIdx="1" presStyleCnt="2"/>
      <dgm:spPr/>
    </dgm:pt>
  </dgm:ptLst>
  <dgm:cxnLst>
    <dgm:cxn modelId="{71152C08-68AC-4966-B7CE-21C258181557}" type="presOf" srcId="{16C77444-3BD5-4CA6-9107-5E77A7145EDB}" destId="{E1A144FA-5997-4752-B112-F48E331FFF38}" srcOrd="0" destOrd="0" presId="urn:microsoft.com/office/officeart/2005/8/layout/cycle4"/>
    <dgm:cxn modelId="{D8D71E2D-2177-46CB-A835-12C84DE4A506}" srcId="{AC396F68-4C29-4D55-ACA6-A8F1F5069978}" destId="{16C77444-3BD5-4CA6-9107-5E77A7145EDB}" srcOrd="2" destOrd="0" parTransId="{BB189420-A218-4F25-9750-D442CD5AF3DE}" sibTransId="{0209717F-69C0-435D-B9E9-B8F145FCAD54}"/>
    <dgm:cxn modelId="{29478F42-1449-4301-8447-370B6D8FC2F5}" srcId="{AC396F68-4C29-4D55-ACA6-A8F1F5069978}" destId="{2EEAA569-7E06-4123-9BAB-39B4798A6AD8}" srcOrd="0" destOrd="0" parTransId="{2AFAD8D9-7DAD-4C24-A108-8813EB831976}" sibTransId="{61D6A17D-6FAF-4BCE-ADB3-0442E8853F95}"/>
    <dgm:cxn modelId="{3E1B1466-26E3-4E33-A975-A61750DC38A4}" srcId="{AC396F68-4C29-4D55-ACA6-A8F1F5069978}" destId="{402FDF95-31A2-4C4E-83DA-CCB7B15F4C82}" srcOrd="1" destOrd="0" parTransId="{828FABBB-0808-4BA4-B967-65339DFF3B6C}" sibTransId="{5700DF72-3E15-4DC6-B86E-82FE45832321}"/>
    <dgm:cxn modelId="{2D71E94F-E1EF-46A7-8604-3DA989BEBF56}" srcId="{AC396F68-4C29-4D55-ACA6-A8F1F5069978}" destId="{1155D064-7A8D-4563-801A-80954DAA8253}" srcOrd="3" destOrd="0" parTransId="{D6405554-CE8A-475E-906C-ACB88AC30F42}" sibTransId="{97A4B6A1-575D-4873-B20F-F7D6030CD3C2}"/>
    <dgm:cxn modelId="{74B568BF-0F01-4AC4-AEAA-C379CA3A8910}" type="presOf" srcId="{1155D064-7A8D-4563-801A-80954DAA8253}" destId="{0780FCA5-5A1E-40A5-9E9B-AFDCB8809C34}" srcOrd="0" destOrd="0" presId="urn:microsoft.com/office/officeart/2005/8/layout/cycle4"/>
    <dgm:cxn modelId="{9DFA70CC-B174-4B0F-9D24-4529E0F3ACB5}" type="presOf" srcId="{2EEAA569-7E06-4123-9BAB-39B4798A6AD8}" destId="{60E2AB5A-DEE5-417F-AEB7-068E9FC1AFC5}" srcOrd="0" destOrd="0" presId="urn:microsoft.com/office/officeart/2005/8/layout/cycle4"/>
    <dgm:cxn modelId="{8DA0C2D3-3E5A-4287-88B2-0B6D9F9AE776}" type="presOf" srcId="{AC396F68-4C29-4D55-ACA6-A8F1F5069978}" destId="{BFFC9CDF-F0F7-43D1-8759-0EB230A146E7}" srcOrd="0" destOrd="0" presId="urn:microsoft.com/office/officeart/2005/8/layout/cycle4"/>
    <dgm:cxn modelId="{0B810CF6-B089-4D0B-901F-000D6CF6C257}" type="presOf" srcId="{402FDF95-31A2-4C4E-83DA-CCB7B15F4C82}" destId="{755DC937-E388-48F0-ABBC-D954502949FD}" srcOrd="0" destOrd="0" presId="urn:microsoft.com/office/officeart/2005/8/layout/cycle4"/>
    <dgm:cxn modelId="{FD636034-BA0A-4CB6-9445-6902FF604BFC}" type="presParOf" srcId="{BFFC9CDF-F0F7-43D1-8759-0EB230A146E7}" destId="{A4E3C7BB-E9DA-4709-AE61-6F7B0A3F7483}" srcOrd="0" destOrd="0" presId="urn:microsoft.com/office/officeart/2005/8/layout/cycle4"/>
    <dgm:cxn modelId="{BB45AD2B-14F8-4D26-A757-4D669173DD01}" type="presParOf" srcId="{A4E3C7BB-E9DA-4709-AE61-6F7B0A3F7483}" destId="{CF0FA870-67EB-4A79-9FC4-B3162F8B78D7}" srcOrd="0" destOrd="0" presId="urn:microsoft.com/office/officeart/2005/8/layout/cycle4"/>
    <dgm:cxn modelId="{84E9BA6C-73A6-48B7-9353-AF9D2E1D1CFC}" type="presParOf" srcId="{BFFC9CDF-F0F7-43D1-8759-0EB230A146E7}" destId="{51E07C38-5FA6-4AFB-8094-D4EAD429751C}" srcOrd="1" destOrd="0" presId="urn:microsoft.com/office/officeart/2005/8/layout/cycle4"/>
    <dgm:cxn modelId="{DB74C41C-92E1-464B-8EED-17DE094F22D0}" type="presParOf" srcId="{51E07C38-5FA6-4AFB-8094-D4EAD429751C}" destId="{60E2AB5A-DEE5-417F-AEB7-068E9FC1AFC5}" srcOrd="0" destOrd="0" presId="urn:microsoft.com/office/officeart/2005/8/layout/cycle4"/>
    <dgm:cxn modelId="{9D5CBBD5-DEFC-4607-94AB-47DAEDA16860}" type="presParOf" srcId="{51E07C38-5FA6-4AFB-8094-D4EAD429751C}" destId="{755DC937-E388-48F0-ABBC-D954502949FD}" srcOrd="1" destOrd="0" presId="urn:microsoft.com/office/officeart/2005/8/layout/cycle4"/>
    <dgm:cxn modelId="{E14A367E-7E19-4F4B-ADD7-9793BA92F385}" type="presParOf" srcId="{51E07C38-5FA6-4AFB-8094-D4EAD429751C}" destId="{E1A144FA-5997-4752-B112-F48E331FFF38}" srcOrd="2" destOrd="0" presId="urn:microsoft.com/office/officeart/2005/8/layout/cycle4"/>
    <dgm:cxn modelId="{5D4C720E-7947-47F7-8994-C427803828C5}" type="presParOf" srcId="{51E07C38-5FA6-4AFB-8094-D4EAD429751C}" destId="{0780FCA5-5A1E-40A5-9E9B-AFDCB8809C34}" srcOrd="3" destOrd="0" presId="urn:microsoft.com/office/officeart/2005/8/layout/cycle4"/>
    <dgm:cxn modelId="{FB0F8476-4632-444F-ADF3-89A679436720}" type="presParOf" srcId="{51E07C38-5FA6-4AFB-8094-D4EAD429751C}" destId="{DF71BD9F-4B15-41C6-9160-66875FC717F5}" srcOrd="4" destOrd="0" presId="urn:microsoft.com/office/officeart/2005/8/layout/cycle4"/>
    <dgm:cxn modelId="{23F61A35-B565-41C9-BAD2-1356068D0BE9}" type="presParOf" srcId="{BFFC9CDF-F0F7-43D1-8759-0EB230A146E7}" destId="{9E77A87F-EAFE-494C-A3AD-5F74ACC878F6}" srcOrd="2" destOrd="0" presId="urn:microsoft.com/office/officeart/2005/8/layout/cycle4"/>
    <dgm:cxn modelId="{8F8B6158-FBB8-46E9-91E2-03FFAE79CFF9}" type="presParOf" srcId="{BFFC9CDF-F0F7-43D1-8759-0EB230A146E7}" destId="{9BE3557A-7E91-4FD2-9BDE-CBBF2008BC0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569799-460B-4E51-847B-FEBE294FCC43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E75046-0329-4136-B824-4D2409C843BE}">
      <dgm:prSet/>
      <dgm:spPr/>
      <dgm:t>
        <a:bodyPr/>
        <a:lstStyle/>
        <a:p>
          <a:r>
            <a:rPr lang="en-US" dirty="0"/>
            <a:t>A framework used to create and inject dependencies automatically.</a:t>
          </a:r>
          <a:endParaRPr lang="en-IN" dirty="0"/>
        </a:p>
      </dgm:t>
    </dgm:pt>
    <dgm:pt modelId="{21A949F1-057F-4397-8AAA-705244851943}" type="parTrans" cxnId="{E8EB6E60-3271-4EB9-8DC3-3857D1455ED3}">
      <dgm:prSet/>
      <dgm:spPr/>
      <dgm:t>
        <a:bodyPr/>
        <a:lstStyle/>
        <a:p>
          <a:endParaRPr lang="en-IN"/>
        </a:p>
      </dgm:t>
    </dgm:pt>
    <dgm:pt modelId="{9F38F471-2F43-44EB-A4D6-30E2C49D89BE}" type="sibTrans" cxnId="{E8EB6E60-3271-4EB9-8DC3-3857D1455ED3}">
      <dgm:prSet/>
      <dgm:spPr/>
      <dgm:t>
        <a:bodyPr/>
        <a:lstStyle/>
        <a:p>
          <a:endParaRPr lang="en-IN"/>
        </a:p>
      </dgm:t>
    </dgm:pt>
    <dgm:pt modelId="{98D569B8-2573-426B-8C18-68A39D64B22E}">
      <dgm:prSet/>
      <dgm:spPr/>
      <dgm:t>
        <a:bodyPr/>
        <a:lstStyle/>
        <a:p>
          <a:r>
            <a:rPr lang="en-US"/>
            <a:t>There are two types of IOC containers Bean Factory and Application Context.</a:t>
          </a:r>
          <a:endParaRPr lang="en-IN"/>
        </a:p>
      </dgm:t>
    </dgm:pt>
    <dgm:pt modelId="{8E07F57A-1C74-4A6C-90F0-E09FA2C9ADD0}" type="parTrans" cxnId="{641ED460-3B2F-4D95-BF4C-46C51F40CC2B}">
      <dgm:prSet/>
      <dgm:spPr/>
      <dgm:t>
        <a:bodyPr/>
        <a:lstStyle/>
        <a:p>
          <a:endParaRPr lang="en-IN"/>
        </a:p>
      </dgm:t>
    </dgm:pt>
    <dgm:pt modelId="{E1E58C63-E131-49F3-9F18-22B9147F8FE6}" type="sibTrans" cxnId="{641ED460-3B2F-4D95-BF4C-46C51F40CC2B}">
      <dgm:prSet/>
      <dgm:spPr/>
      <dgm:t>
        <a:bodyPr/>
        <a:lstStyle/>
        <a:p>
          <a:endParaRPr lang="en-IN"/>
        </a:p>
      </dgm:t>
    </dgm:pt>
    <dgm:pt modelId="{A587BE59-853B-475F-8974-89DCC67CA101}">
      <dgm:prSet/>
      <dgm:spPr/>
      <dgm:t>
        <a:bodyPr/>
        <a:lstStyle/>
        <a:p>
          <a:r>
            <a:rPr lang="en-US"/>
            <a:t>Bean Factory is a simple container used for dependency injection.</a:t>
          </a:r>
          <a:endParaRPr lang="en-IN"/>
        </a:p>
      </dgm:t>
    </dgm:pt>
    <dgm:pt modelId="{8DD8F36A-89A6-441B-A564-91779FA4662C}" type="parTrans" cxnId="{7F9C3D5A-2C0B-413C-ACF5-4786B2860C28}">
      <dgm:prSet/>
      <dgm:spPr/>
      <dgm:t>
        <a:bodyPr/>
        <a:lstStyle/>
        <a:p>
          <a:endParaRPr lang="en-IN"/>
        </a:p>
      </dgm:t>
    </dgm:pt>
    <dgm:pt modelId="{1E3BAE07-BAC0-4C57-8E09-B4066FB47FFF}" type="sibTrans" cxnId="{7F9C3D5A-2C0B-413C-ACF5-4786B2860C28}">
      <dgm:prSet/>
      <dgm:spPr/>
      <dgm:t>
        <a:bodyPr/>
        <a:lstStyle/>
        <a:p>
          <a:endParaRPr lang="en-IN"/>
        </a:p>
      </dgm:t>
    </dgm:pt>
    <dgm:pt modelId="{7F2E034F-287C-4065-B9CF-99A3014692B3}">
      <dgm:prSet/>
      <dgm:spPr/>
      <dgm:t>
        <a:bodyPr/>
        <a:lstStyle/>
        <a:p>
          <a:r>
            <a:rPr lang="en-US"/>
            <a:t>Application Context is an advanced container used for dependency injection.</a:t>
          </a:r>
          <a:endParaRPr lang="en-IN"/>
        </a:p>
      </dgm:t>
    </dgm:pt>
    <dgm:pt modelId="{FF28CABD-5988-4611-B609-02B48A4DAB54}" type="parTrans" cxnId="{EE3AFB0A-B32C-4E1D-B15C-7637B836986C}">
      <dgm:prSet/>
      <dgm:spPr/>
      <dgm:t>
        <a:bodyPr/>
        <a:lstStyle/>
        <a:p>
          <a:endParaRPr lang="en-IN"/>
        </a:p>
      </dgm:t>
    </dgm:pt>
    <dgm:pt modelId="{EEF6D689-1984-48E7-816A-1A20B933CFE4}" type="sibTrans" cxnId="{EE3AFB0A-B32C-4E1D-B15C-7637B836986C}">
      <dgm:prSet/>
      <dgm:spPr/>
      <dgm:t>
        <a:bodyPr/>
        <a:lstStyle/>
        <a:p>
          <a:endParaRPr lang="en-IN"/>
        </a:p>
      </dgm:t>
    </dgm:pt>
    <dgm:pt modelId="{E7CB6F43-C38F-4480-A126-A29FB2FF1BE9}" type="pres">
      <dgm:prSet presAssocID="{40569799-460B-4E51-847B-FEBE294FCC43}" presName="Name0" presStyleCnt="0">
        <dgm:presLayoutVars>
          <dgm:dir/>
          <dgm:resizeHandles val="exact"/>
        </dgm:presLayoutVars>
      </dgm:prSet>
      <dgm:spPr/>
    </dgm:pt>
    <dgm:pt modelId="{1F4CAF18-B883-4F44-91D4-646B165E19AD}" type="pres">
      <dgm:prSet presAssocID="{40569799-460B-4E51-847B-FEBE294FCC43}" presName="arrow" presStyleLbl="bgShp" presStyleIdx="0" presStyleCnt="1"/>
      <dgm:spPr/>
    </dgm:pt>
    <dgm:pt modelId="{C40E2DB1-49AD-4FC7-8099-5E6F5522615F}" type="pres">
      <dgm:prSet presAssocID="{40569799-460B-4E51-847B-FEBE294FCC43}" presName="points" presStyleCnt="0"/>
      <dgm:spPr/>
    </dgm:pt>
    <dgm:pt modelId="{9EAB9C0E-8247-45E1-8EE0-9752C1FC6A08}" type="pres">
      <dgm:prSet presAssocID="{D6E75046-0329-4136-B824-4D2409C843BE}" presName="compositeA" presStyleCnt="0"/>
      <dgm:spPr/>
    </dgm:pt>
    <dgm:pt modelId="{8C3D9B1F-34B7-4F7C-B199-64131F8FB393}" type="pres">
      <dgm:prSet presAssocID="{D6E75046-0329-4136-B824-4D2409C843BE}" presName="textA" presStyleLbl="revTx" presStyleIdx="0" presStyleCnt="4">
        <dgm:presLayoutVars>
          <dgm:bulletEnabled val="1"/>
        </dgm:presLayoutVars>
      </dgm:prSet>
      <dgm:spPr/>
    </dgm:pt>
    <dgm:pt modelId="{C5E89B62-E545-4EE5-A7E9-82D9250BAA3E}" type="pres">
      <dgm:prSet presAssocID="{D6E75046-0329-4136-B824-4D2409C843BE}" presName="circleA" presStyleLbl="node1" presStyleIdx="0" presStyleCnt="4"/>
      <dgm:spPr/>
    </dgm:pt>
    <dgm:pt modelId="{C3E87239-1493-4CF5-8857-DE652A6283B3}" type="pres">
      <dgm:prSet presAssocID="{D6E75046-0329-4136-B824-4D2409C843BE}" presName="spaceA" presStyleCnt="0"/>
      <dgm:spPr/>
    </dgm:pt>
    <dgm:pt modelId="{F8896622-4896-45CE-930F-A1336C389E0E}" type="pres">
      <dgm:prSet presAssocID="{9F38F471-2F43-44EB-A4D6-30E2C49D89BE}" presName="space" presStyleCnt="0"/>
      <dgm:spPr/>
    </dgm:pt>
    <dgm:pt modelId="{DCA57220-5BEF-4022-8822-7CE50707EDB9}" type="pres">
      <dgm:prSet presAssocID="{98D569B8-2573-426B-8C18-68A39D64B22E}" presName="compositeB" presStyleCnt="0"/>
      <dgm:spPr/>
    </dgm:pt>
    <dgm:pt modelId="{3343BA6D-C0BE-4E60-B321-48DBED207A83}" type="pres">
      <dgm:prSet presAssocID="{98D569B8-2573-426B-8C18-68A39D64B22E}" presName="textB" presStyleLbl="revTx" presStyleIdx="1" presStyleCnt="4">
        <dgm:presLayoutVars>
          <dgm:bulletEnabled val="1"/>
        </dgm:presLayoutVars>
      </dgm:prSet>
      <dgm:spPr/>
    </dgm:pt>
    <dgm:pt modelId="{BBE18375-42D8-4E0C-9489-ADB2FE7642C7}" type="pres">
      <dgm:prSet presAssocID="{98D569B8-2573-426B-8C18-68A39D64B22E}" presName="circleB" presStyleLbl="node1" presStyleIdx="1" presStyleCnt="4"/>
      <dgm:spPr/>
    </dgm:pt>
    <dgm:pt modelId="{FFD78AC2-9D7B-41BF-BEC4-6AA5E4E634B3}" type="pres">
      <dgm:prSet presAssocID="{98D569B8-2573-426B-8C18-68A39D64B22E}" presName="spaceB" presStyleCnt="0"/>
      <dgm:spPr/>
    </dgm:pt>
    <dgm:pt modelId="{915EB4FF-97B3-4BC2-86F8-9B3851AD9A1E}" type="pres">
      <dgm:prSet presAssocID="{E1E58C63-E131-49F3-9F18-22B9147F8FE6}" presName="space" presStyleCnt="0"/>
      <dgm:spPr/>
    </dgm:pt>
    <dgm:pt modelId="{6B98FA8C-E86F-4293-B048-DFE333D04F39}" type="pres">
      <dgm:prSet presAssocID="{A587BE59-853B-475F-8974-89DCC67CA101}" presName="compositeA" presStyleCnt="0"/>
      <dgm:spPr/>
    </dgm:pt>
    <dgm:pt modelId="{0BED5D83-940B-4FCF-BB2A-2D8A3242E2FE}" type="pres">
      <dgm:prSet presAssocID="{A587BE59-853B-475F-8974-89DCC67CA101}" presName="textA" presStyleLbl="revTx" presStyleIdx="2" presStyleCnt="4">
        <dgm:presLayoutVars>
          <dgm:bulletEnabled val="1"/>
        </dgm:presLayoutVars>
      </dgm:prSet>
      <dgm:spPr/>
    </dgm:pt>
    <dgm:pt modelId="{F04790FB-03D6-4326-BE0D-544776052584}" type="pres">
      <dgm:prSet presAssocID="{A587BE59-853B-475F-8974-89DCC67CA101}" presName="circleA" presStyleLbl="node1" presStyleIdx="2" presStyleCnt="4"/>
      <dgm:spPr/>
    </dgm:pt>
    <dgm:pt modelId="{FCDEBBD6-2CF6-4757-B29C-92526F522610}" type="pres">
      <dgm:prSet presAssocID="{A587BE59-853B-475F-8974-89DCC67CA101}" presName="spaceA" presStyleCnt="0"/>
      <dgm:spPr/>
    </dgm:pt>
    <dgm:pt modelId="{82EEC6B6-20CA-4556-935A-B3A2DDBB38A2}" type="pres">
      <dgm:prSet presAssocID="{1E3BAE07-BAC0-4C57-8E09-B4066FB47FFF}" presName="space" presStyleCnt="0"/>
      <dgm:spPr/>
    </dgm:pt>
    <dgm:pt modelId="{3A2260C9-9268-403F-A3F7-F30B1B99A000}" type="pres">
      <dgm:prSet presAssocID="{7F2E034F-287C-4065-B9CF-99A3014692B3}" presName="compositeB" presStyleCnt="0"/>
      <dgm:spPr/>
    </dgm:pt>
    <dgm:pt modelId="{031B6E1C-C34C-4137-AF15-B72EA645AE13}" type="pres">
      <dgm:prSet presAssocID="{7F2E034F-287C-4065-B9CF-99A3014692B3}" presName="textB" presStyleLbl="revTx" presStyleIdx="3" presStyleCnt="4">
        <dgm:presLayoutVars>
          <dgm:bulletEnabled val="1"/>
        </dgm:presLayoutVars>
      </dgm:prSet>
      <dgm:spPr/>
    </dgm:pt>
    <dgm:pt modelId="{D2EEBE2C-F08C-4092-BD29-C34911669FC4}" type="pres">
      <dgm:prSet presAssocID="{7F2E034F-287C-4065-B9CF-99A3014692B3}" presName="circleB" presStyleLbl="node1" presStyleIdx="3" presStyleCnt="4"/>
      <dgm:spPr/>
    </dgm:pt>
    <dgm:pt modelId="{D4BBD8C2-DBE7-4424-B95D-65604A8D1B08}" type="pres">
      <dgm:prSet presAssocID="{7F2E034F-287C-4065-B9CF-99A3014692B3}" presName="spaceB" presStyleCnt="0"/>
      <dgm:spPr/>
    </dgm:pt>
  </dgm:ptLst>
  <dgm:cxnLst>
    <dgm:cxn modelId="{EE3AFB0A-B32C-4E1D-B15C-7637B836986C}" srcId="{40569799-460B-4E51-847B-FEBE294FCC43}" destId="{7F2E034F-287C-4065-B9CF-99A3014692B3}" srcOrd="3" destOrd="0" parTransId="{FF28CABD-5988-4611-B609-02B48A4DAB54}" sibTransId="{EEF6D689-1984-48E7-816A-1A20B933CFE4}"/>
    <dgm:cxn modelId="{E8EB6E60-3271-4EB9-8DC3-3857D1455ED3}" srcId="{40569799-460B-4E51-847B-FEBE294FCC43}" destId="{D6E75046-0329-4136-B824-4D2409C843BE}" srcOrd="0" destOrd="0" parTransId="{21A949F1-057F-4397-8AAA-705244851943}" sibTransId="{9F38F471-2F43-44EB-A4D6-30E2C49D89BE}"/>
    <dgm:cxn modelId="{641ED460-3B2F-4D95-BF4C-46C51F40CC2B}" srcId="{40569799-460B-4E51-847B-FEBE294FCC43}" destId="{98D569B8-2573-426B-8C18-68A39D64B22E}" srcOrd="1" destOrd="0" parTransId="{8E07F57A-1C74-4A6C-90F0-E09FA2C9ADD0}" sibTransId="{E1E58C63-E131-49F3-9F18-22B9147F8FE6}"/>
    <dgm:cxn modelId="{BB2E4D69-A688-499D-A2BA-82EB77CE228F}" type="presOf" srcId="{D6E75046-0329-4136-B824-4D2409C843BE}" destId="{8C3D9B1F-34B7-4F7C-B199-64131F8FB393}" srcOrd="0" destOrd="0" presId="urn:microsoft.com/office/officeart/2005/8/layout/hProcess11"/>
    <dgm:cxn modelId="{F2127176-F55C-40A9-8D89-263F253FDCEE}" type="presOf" srcId="{A587BE59-853B-475F-8974-89DCC67CA101}" destId="{0BED5D83-940B-4FCF-BB2A-2D8A3242E2FE}" srcOrd="0" destOrd="0" presId="urn:microsoft.com/office/officeart/2005/8/layout/hProcess11"/>
    <dgm:cxn modelId="{7F9C3D5A-2C0B-413C-ACF5-4786B2860C28}" srcId="{40569799-460B-4E51-847B-FEBE294FCC43}" destId="{A587BE59-853B-475F-8974-89DCC67CA101}" srcOrd="2" destOrd="0" parTransId="{8DD8F36A-89A6-441B-A564-91779FA4662C}" sibTransId="{1E3BAE07-BAC0-4C57-8E09-B4066FB47FFF}"/>
    <dgm:cxn modelId="{5B88789A-196E-460B-84AF-356159C8C338}" type="presOf" srcId="{40569799-460B-4E51-847B-FEBE294FCC43}" destId="{E7CB6F43-C38F-4480-A126-A29FB2FF1BE9}" srcOrd="0" destOrd="0" presId="urn:microsoft.com/office/officeart/2005/8/layout/hProcess11"/>
    <dgm:cxn modelId="{516945F7-E6CC-4359-8417-7617DD872082}" type="presOf" srcId="{98D569B8-2573-426B-8C18-68A39D64B22E}" destId="{3343BA6D-C0BE-4E60-B321-48DBED207A83}" srcOrd="0" destOrd="0" presId="urn:microsoft.com/office/officeart/2005/8/layout/hProcess11"/>
    <dgm:cxn modelId="{D51518FE-9986-40E2-864E-DC275A523F38}" type="presOf" srcId="{7F2E034F-287C-4065-B9CF-99A3014692B3}" destId="{031B6E1C-C34C-4137-AF15-B72EA645AE13}" srcOrd="0" destOrd="0" presId="urn:microsoft.com/office/officeart/2005/8/layout/hProcess11"/>
    <dgm:cxn modelId="{640D9682-DE4C-4B1F-AEA8-650876308D1F}" type="presParOf" srcId="{E7CB6F43-C38F-4480-A126-A29FB2FF1BE9}" destId="{1F4CAF18-B883-4F44-91D4-646B165E19AD}" srcOrd="0" destOrd="0" presId="urn:microsoft.com/office/officeart/2005/8/layout/hProcess11"/>
    <dgm:cxn modelId="{BCC70EB4-156B-426A-9A82-2A66A6176171}" type="presParOf" srcId="{E7CB6F43-C38F-4480-A126-A29FB2FF1BE9}" destId="{C40E2DB1-49AD-4FC7-8099-5E6F5522615F}" srcOrd="1" destOrd="0" presId="urn:microsoft.com/office/officeart/2005/8/layout/hProcess11"/>
    <dgm:cxn modelId="{CA40F310-BD97-48F8-9312-C81E90FA57D2}" type="presParOf" srcId="{C40E2DB1-49AD-4FC7-8099-5E6F5522615F}" destId="{9EAB9C0E-8247-45E1-8EE0-9752C1FC6A08}" srcOrd="0" destOrd="0" presId="urn:microsoft.com/office/officeart/2005/8/layout/hProcess11"/>
    <dgm:cxn modelId="{C1A8AFF4-282F-4C1C-9BAE-039FC136FCCF}" type="presParOf" srcId="{9EAB9C0E-8247-45E1-8EE0-9752C1FC6A08}" destId="{8C3D9B1F-34B7-4F7C-B199-64131F8FB393}" srcOrd="0" destOrd="0" presId="urn:microsoft.com/office/officeart/2005/8/layout/hProcess11"/>
    <dgm:cxn modelId="{4D3F2646-0501-4E84-AB3E-791F06043170}" type="presParOf" srcId="{9EAB9C0E-8247-45E1-8EE0-9752C1FC6A08}" destId="{C5E89B62-E545-4EE5-A7E9-82D9250BAA3E}" srcOrd="1" destOrd="0" presId="urn:microsoft.com/office/officeart/2005/8/layout/hProcess11"/>
    <dgm:cxn modelId="{71EF8D1D-F23F-4C3A-BD87-2C4A63C65502}" type="presParOf" srcId="{9EAB9C0E-8247-45E1-8EE0-9752C1FC6A08}" destId="{C3E87239-1493-4CF5-8857-DE652A6283B3}" srcOrd="2" destOrd="0" presId="urn:microsoft.com/office/officeart/2005/8/layout/hProcess11"/>
    <dgm:cxn modelId="{3C846841-B678-4679-AC90-5CD6D53103F3}" type="presParOf" srcId="{C40E2DB1-49AD-4FC7-8099-5E6F5522615F}" destId="{F8896622-4896-45CE-930F-A1336C389E0E}" srcOrd="1" destOrd="0" presId="urn:microsoft.com/office/officeart/2005/8/layout/hProcess11"/>
    <dgm:cxn modelId="{C6343E6C-4BAB-4EA0-92FB-CCC605B27C11}" type="presParOf" srcId="{C40E2DB1-49AD-4FC7-8099-5E6F5522615F}" destId="{DCA57220-5BEF-4022-8822-7CE50707EDB9}" srcOrd="2" destOrd="0" presId="urn:microsoft.com/office/officeart/2005/8/layout/hProcess11"/>
    <dgm:cxn modelId="{D4E1161F-BC55-40D7-9725-83A52CB53FE6}" type="presParOf" srcId="{DCA57220-5BEF-4022-8822-7CE50707EDB9}" destId="{3343BA6D-C0BE-4E60-B321-48DBED207A83}" srcOrd="0" destOrd="0" presId="urn:microsoft.com/office/officeart/2005/8/layout/hProcess11"/>
    <dgm:cxn modelId="{9DB6AA86-9A48-48A1-9D6D-321B24F82008}" type="presParOf" srcId="{DCA57220-5BEF-4022-8822-7CE50707EDB9}" destId="{BBE18375-42D8-4E0C-9489-ADB2FE7642C7}" srcOrd="1" destOrd="0" presId="urn:microsoft.com/office/officeart/2005/8/layout/hProcess11"/>
    <dgm:cxn modelId="{A4C6709C-CA61-4920-8072-DC7025EF8649}" type="presParOf" srcId="{DCA57220-5BEF-4022-8822-7CE50707EDB9}" destId="{FFD78AC2-9D7B-41BF-BEC4-6AA5E4E634B3}" srcOrd="2" destOrd="0" presId="urn:microsoft.com/office/officeart/2005/8/layout/hProcess11"/>
    <dgm:cxn modelId="{2FD09D5E-50A3-4954-8C18-823E218F737E}" type="presParOf" srcId="{C40E2DB1-49AD-4FC7-8099-5E6F5522615F}" destId="{915EB4FF-97B3-4BC2-86F8-9B3851AD9A1E}" srcOrd="3" destOrd="0" presId="urn:microsoft.com/office/officeart/2005/8/layout/hProcess11"/>
    <dgm:cxn modelId="{F2138F15-35E2-4372-BC9A-011915A66F7C}" type="presParOf" srcId="{C40E2DB1-49AD-4FC7-8099-5E6F5522615F}" destId="{6B98FA8C-E86F-4293-B048-DFE333D04F39}" srcOrd="4" destOrd="0" presId="urn:microsoft.com/office/officeart/2005/8/layout/hProcess11"/>
    <dgm:cxn modelId="{5F72BBCC-E711-4846-9801-0CA7DBAA7EF3}" type="presParOf" srcId="{6B98FA8C-E86F-4293-B048-DFE333D04F39}" destId="{0BED5D83-940B-4FCF-BB2A-2D8A3242E2FE}" srcOrd="0" destOrd="0" presId="urn:microsoft.com/office/officeart/2005/8/layout/hProcess11"/>
    <dgm:cxn modelId="{989A971E-B0EB-4C75-9519-0AC4514AB0DB}" type="presParOf" srcId="{6B98FA8C-E86F-4293-B048-DFE333D04F39}" destId="{F04790FB-03D6-4326-BE0D-544776052584}" srcOrd="1" destOrd="0" presId="urn:microsoft.com/office/officeart/2005/8/layout/hProcess11"/>
    <dgm:cxn modelId="{99DA1CF5-E63E-4FCC-9B03-57D6498DE985}" type="presParOf" srcId="{6B98FA8C-E86F-4293-B048-DFE333D04F39}" destId="{FCDEBBD6-2CF6-4757-B29C-92526F522610}" srcOrd="2" destOrd="0" presId="urn:microsoft.com/office/officeart/2005/8/layout/hProcess11"/>
    <dgm:cxn modelId="{F3DA7D14-521D-4A21-B253-215662CB6D4E}" type="presParOf" srcId="{C40E2DB1-49AD-4FC7-8099-5E6F5522615F}" destId="{82EEC6B6-20CA-4556-935A-B3A2DDBB38A2}" srcOrd="5" destOrd="0" presId="urn:microsoft.com/office/officeart/2005/8/layout/hProcess11"/>
    <dgm:cxn modelId="{A2B8D604-866B-446B-95BD-26784B9A8947}" type="presParOf" srcId="{C40E2DB1-49AD-4FC7-8099-5E6F5522615F}" destId="{3A2260C9-9268-403F-A3F7-F30B1B99A000}" srcOrd="6" destOrd="0" presId="urn:microsoft.com/office/officeart/2005/8/layout/hProcess11"/>
    <dgm:cxn modelId="{5098CA23-D6AF-4983-86D8-C5E49D5BA43F}" type="presParOf" srcId="{3A2260C9-9268-403F-A3F7-F30B1B99A000}" destId="{031B6E1C-C34C-4137-AF15-B72EA645AE13}" srcOrd="0" destOrd="0" presId="urn:microsoft.com/office/officeart/2005/8/layout/hProcess11"/>
    <dgm:cxn modelId="{2ADEF1AA-B50F-4C4B-839C-6367B4A6BCCC}" type="presParOf" srcId="{3A2260C9-9268-403F-A3F7-F30B1B99A000}" destId="{D2EEBE2C-F08C-4092-BD29-C34911669FC4}" srcOrd="1" destOrd="0" presId="urn:microsoft.com/office/officeart/2005/8/layout/hProcess11"/>
    <dgm:cxn modelId="{38DB0699-8FB1-420F-92EF-55875CB1426F}" type="presParOf" srcId="{3A2260C9-9268-403F-A3F7-F30B1B99A000}" destId="{D4BBD8C2-DBE7-4424-B95D-65604A8D1B0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2D5E94-9136-4336-8825-BFB9931A06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2285ECD-CE7F-4FFC-B6DB-028DE42DD835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Determine the types of bean instances that should be returned.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D999C5-5C66-491A-8A71-032CCFFFB54F}" type="parTrans" cxnId="{A851E328-D2B9-4247-9F42-C26938E6CBC2}">
      <dgm:prSet/>
      <dgm:spPr/>
      <dgm:t>
        <a:bodyPr/>
        <a:lstStyle/>
        <a:p>
          <a:endParaRPr lang="en-IN"/>
        </a:p>
      </dgm:t>
    </dgm:pt>
    <dgm:pt modelId="{082E6EC6-95A9-4A6F-8A67-59B9923B4106}" type="sibTrans" cxnId="{A851E328-D2B9-4247-9F42-C26938E6CBC2}">
      <dgm:prSet/>
      <dgm:spPr/>
      <dgm:t>
        <a:bodyPr/>
        <a:lstStyle/>
        <a:p>
          <a:endParaRPr lang="en-IN"/>
        </a:p>
      </dgm:t>
    </dgm:pt>
    <dgm:pt modelId="{80BDF98E-293D-4E8C-B782-F031F651E3BB}" type="pres">
      <dgm:prSet presAssocID="{2E2D5E94-9136-4336-8825-BFB9931A06B9}" presName="linear" presStyleCnt="0">
        <dgm:presLayoutVars>
          <dgm:animLvl val="lvl"/>
          <dgm:resizeHandles val="exact"/>
        </dgm:presLayoutVars>
      </dgm:prSet>
      <dgm:spPr/>
    </dgm:pt>
    <dgm:pt modelId="{06B3DB77-6841-4C19-B3E5-3BAE8C337168}" type="pres">
      <dgm:prSet presAssocID="{C2285ECD-CE7F-4FFC-B6DB-028DE42DD83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851E328-D2B9-4247-9F42-C26938E6CBC2}" srcId="{2E2D5E94-9136-4336-8825-BFB9931A06B9}" destId="{C2285ECD-CE7F-4FFC-B6DB-028DE42DD835}" srcOrd="0" destOrd="0" parTransId="{7CD999C5-5C66-491A-8A71-032CCFFFB54F}" sibTransId="{082E6EC6-95A9-4A6F-8A67-59B9923B4106}"/>
    <dgm:cxn modelId="{490A91F7-05E9-4B57-974E-FAFA6F6DE28F}" type="presOf" srcId="{2E2D5E94-9136-4336-8825-BFB9931A06B9}" destId="{80BDF98E-293D-4E8C-B782-F031F651E3BB}" srcOrd="0" destOrd="0" presId="urn:microsoft.com/office/officeart/2005/8/layout/vList2"/>
    <dgm:cxn modelId="{07A561FE-D03B-4B36-BC9E-1659688E3085}" type="presOf" srcId="{C2285ECD-CE7F-4FFC-B6DB-028DE42DD835}" destId="{06B3DB77-6841-4C19-B3E5-3BAE8C337168}" srcOrd="0" destOrd="0" presId="urn:microsoft.com/office/officeart/2005/8/layout/vList2"/>
    <dgm:cxn modelId="{B940CCB8-C042-4AB7-8B96-A43F5839A084}" type="presParOf" srcId="{80BDF98E-293D-4E8C-B782-F031F651E3BB}" destId="{06B3DB77-6841-4C19-B3E5-3BAE8C3371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0FF15B-536E-4457-886B-482CA52541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5A586A2-D819-4D3E-9D08-965CA85DEBA3}">
      <dgm:prSet/>
      <dgm:spPr/>
      <dgm:t>
        <a:bodyPr/>
        <a:lstStyle/>
        <a:p>
          <a:r>
            <a:rPr lang="en-IN" dirty="0"/>
            <a:t>Singleton: Return a single bean instance per Spring IOC container.</a:t>
          </a:r>
        </a:p>
      </dgm:t>
    </dgm:pt>
    <dgm:pt modelId="{76BD8CB2-CC91-4FA4-B448-FF260BF1D945}" type="parTrans" cxnId="{0D788771-24CD-4329-BD69-7420F9EDCE9A}">
      <dgm:prSet/>
      <dgm:spPr/>
      <dgm:t>
        <a:bodyPr/>
        <a:lstStyle/>
        <a:p>
          <a:endParaRPr lang="en-IN"/>
        </a:p>
      </dgm:t>
    </dgm:pt>
    <dgm:pt modelId="{1BA43A0C-4923-4DCC-B90C-4EF4492B6F7D}" type="sibTrans" cxnId="{0D788771-24CD-4329-BD69-7420F9EDCE9A}">
      <dgm:prSet/>
      <dgm:spPr/>
      <dgm:t>
        <a:bodyPr/>
        <a:lstStyle/>
        <a:p>
          <a:endParaRPr lang="en-IN"/>
        </a:p>
      </dgm:t>
    </dgm:pt>
    <dgm:pt modelId="{59B4DFD1-B694-462D-92BF-0A4EDEB49688}">
      <dgm:prSet/>
      <dgm:spPr/>
      <dgm:t>
        <a:bodyPr/>
        <a:lstStyle/>
        <a:p>
          <a:r>
            <a:rPr lang="en-IN"/>
            <a:t>Prototype: Return a new bean instance each time when it requested.</a:t>
          </a:r>
        </a:p>
      </dgm:t>
    </dgm:pt>
    <dgm:pt modelId="{22C9C0E0-BFEF-4AA4-A0BA-026630298F51}" type="parTrans" cxnId="{4EF11362-1C36-412A-A9AE-74B218A86D6C}">
      <dgm:prSet/>
      <dgm:spPr/>
      <dgm:t>
        <a:bodyPr/>
        <a:lstStyle/>
        <a:p>
          <a:endParaRPr lang="en-IN"/>
        </a:p>
      </dgm:t>
    </dgm:pt>
    <dgm:pt modelId="{75983B4B-7F51-4354-A684-58691B5AA457}" type="sibTrans" cxnId="{4EF11362-1C36-412A-A9AE-74B218A86D6C}">
      <dgm:prSet/>
      <dgm:spPr/>
      <dgm:t>
        <a:bodyPr/>
        <a:lstStyle/>
        <a:p>
          <a:endParaRPr lang="en-IN"/>
        </a:p>
      </dgm:t>
    </dgm:pt>
    <dgm:pt modelId="{76E8CD5E-0795-496D-87F7-3729977BA161}">
      <dgm:prSet/>
      <dgm:spPr/>
      <dgm:t>
        <a:bodyPr/>
        <a:lstStyle/>
        <a:p>
          <a:r>
            <a:rPr lang="en-IN"/>
            <a:t>Request: Return a single bean instance per HTTP requests.</a:t>
          </a:r>
        </a:p>
      </dgm:t>
    </dgm:pt>
    <dgm:pt modelId="{1AEEA831-D21A-4981-A24C-37A8B73A76CD}" type="parTrans" cxnId="{6B338BAB-618E-4383-913F-D4C354A5DDB1}">
      <dgm:prSet/>
      <dgm:spPr/>
      <dgm:t>
        <a:bodyPr/>
        <a:lstStyle/>
        <a:p>
          <a:endParaRPr lang="en-IN"/>
        </a:p>
      </dgm:t>
    </dgm:pt>
    <dgm:pt modelId="{E0C818D0-B702-4DE8-96AC-08DE319B23E0}" type="sibTrans" cxnId="{6B338BAB-618E-4383-913F-D4C354A5DDB1}">
      <dgm:prSet/>
      <dgm:spPr/>
      <dgm:t>
        <a:bodyPr/>
        <a:lstStyle/>
        <a:p>
          <a:endParaRPr lang="en-IN"/>
        </a:p>
      </dgm:t>
    </dgm:pt>
    <dgm:pt modelId="{D9221085-2A5D-4ECF-BE28-383544C73FA9}">
      <dgm:prSet/>
      <dgm:spPr/>
      <dgm:t>
        <a:bodyPr/>
        <a:lstStyle/>
        <a:p>
          <a:r>
            <a:rPr lang="en-IN"/>
            <a:t>Session: Return a single bean instance per HTTP session.</a:t>
          </a:r>
        </a:p>
      </dgm:t>
    </dgm:pt>
    <dgm:pt modelId="{B1F98FF2-E9B3-4960-B554-5596311326D7}" type="parTrans" cxnId="{44147BF0-AD5C-4C73-8E63-A6B994DD1038}">
      <dgm:prSet/>
      <dgm:spPr/>
      <dgm:t>
        <a:bodyPr/>
        <a:lstStyle/>
        <a:p>
          <a:endParaRPr lang="en-IN"/>
        </a:p>
      </dgm:t>
    </dgm:pt>
    <dgm:pt modelId="{7F9C9356-D828-4D9E-9446-72D5F76E9597}" type="sibTrans" cxnId="{44147BF0-AD5C-4C73-8E63-A6B994DD1038}">
      <dgm:prSet/>
      <dgm:spPr/>
      <dgm:t>
        <a:bodyPr/>
        <a:lstStyle/>
        <a:p>
          <a:endParaRPr lang="en-IN"/>
        </a:p>
      </dgm:t>
    </dgm:pt>
    <dgm:pt modelId="{7D87784B-0429-4335-B7D0-DB819320EA76}">
      <dgm:prSet/>
      <dgm:spPr/>
      <dgm:t>
        <a:bodyPr/>
        <a:lstStyle/>
        <a:p>
          <a:r>
            <a:rPr lang="en-IN" dirty="0"/>
            <a:t>Global Session: Return a single bean instance per global HTTP session.</a:t>
          </a:r>
        </a:p>
      </dgm:t>
    </dgm:pt>
    <dgm:pt modelId="{0904F6A5-B2FC-493F-BA0C-ED1707D3C027}" type="parTrans" cxnId="{B550022C-719C-46D4-A257-FA3662161575}">
      <dgm:prSet/>
      <dgm:spPr/>
      <dgm:t>
        <a:bodyPr/>
        <a:lstStyle/>
        <a:p>
          <a:endParaRPr lang="en-IN"/>
        </a:p>
      </dgm:t>
    </dgm:pt>
    <dgm:pt modelId="{81761DC2-032C-4A18-ABFD-5904791F03F5}" type="sibTrans" cxnId="{B550022C-719C-46D4-A257-FA3662161575}">
      <dgm:prSet/>
      <dgm:spPr/>
      <dgm:t>
        <a:bodyPr/>
        <a:lstStyle/>
        <a:p>
          <a:endParaRPr lang="en-IN"/>
        </a:p>
      </dgm:t>
    </dgm:pt>
    <dgm:pt modelId="{7BD9DA22-D12B-4E29-9E49-AC6235DDA2D8}" type="pres">
      <dgm:prSet presAssocID="{E30FF15B-536E-4457-886B-482CA5254150}" presName="compositeShape" presStyleCnt="0">
        <dgm:presLayoutVars>
          <dgm:chMax val="7"/>
          <dgm:dir/>
          <dgm:resizeHandles val="exact"/>
        </dgm:presLayoutVars>
      </dgm:prSet>
      <dgm:spPr/>
    </dgm:pt>
    <dgm:pt modelId="{BFFEB7FB-AB73-49C2-A6E9-E3EB800FE0F2}" type="pres">
      <dgm:prSet presAssocID="{55A586A2-D819-4D3E-9D08-965CA85DEBA3}" presName="circ1" presStyleLbl="vennNode1" presStyleIdx="0" presStyleCnt="5"/>
      <dgm:spPr/>
    </dgm:pt>
    <dgm:pt modelId="{524CF736-F017-4455-9791-0296D8282C24}" type="pres">
      <dgm:prSet presAssocID="{55A586A2-D819-4D3E-9D08-965CA85DEB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D95F4E-6720-4563-800E-3B5B8CA75114}" type="pres">
      <dgm:prSet presAssocID="{59B4DFD1-B694-462D-92BF-0A4EDEB49688}" presName="circ2" presStyleLbl="vennNode1" presStyleIdx="1" presStyleCnt="5"/>
      <dgm:spPr/>
    </dgm:pt>
    <dgm:pt modelId="{B9A2408E-A134-4794-B0CF-60B2B1724975}" type="pres">
      <dgm:prSet presAssocID="{59B4DFD1-B694-462D-92BF-0A4EDEB4968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99341D7-2795-4D04-8386-BCF8E3BFDD2C}" type="pres">
      <dgm:prSet presAssocID="{76E8CD5E-0795-496D-87F7-3729977BA161}" presName="circ3" presStyleLbl="vennNode1" presStyleIdx="2" presStyleCnt="5"/>
      <dgm:spPr/>
    </dgm:pt>
    <dgm:pt modelId="{CAA0F207-24B1-4120-959B-7D48191F22DD}" type="pres">
      <dgm:prSet presAssocID="{76E8CD5E-0795-496D-87F7-3729977BA16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C7837C3-CDDF-4C56-BBDD-4C64F76DF63C}" type="pres">
      <dgm:prSet presAssocID="{D9221085-2A5D-4ECF-BE28-383544C73FA9}" presName="circ4" presStyleLbl="vennNode1" presStyleIdx="3" presStyleCnt="5"/>
      <dgm:spPr/>
    </dgm:pt>
    <dgm:pt modelId="{DBC13C45-4189-455F-AB5B-226E1B4335A1}" type="pres">
      <dgm:prSet presAssocID="{D9221085-2A5D-4ECF-BE28-383544C73FA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9539E6-3B27-48AF-96D8-27DCED1E88B7}" type="pres">
      <dgm:prSet presAssocID="{7D87784B-0429-4335-B7D0-DB819320EA76}" presName="circ5" presStyleLbl="vennNode1" presStyleIdx="4" presStyleCnt="5"/>
      <dgm:spPr/>
    </dgm:pt>
    <dgm:pt modelId="{6A8F68FA-AF83-4EBC-9AE0-D93E602B576E}" type="pres">
      <dgm:prSet presAssocID="{7D87784B-0429-4335-B7D0-DB819320EA7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1072B18-8CFF-4078-A7A9-9587197BF441}" type="presOf" srcId="{7D87784B-0429-4335-B7D0-DB819320EA76}" destId="{6A8F68FA-AF83-4EBC-9AE0-D93E602B576E}" srcOrd="0" destOrd="0" presId="urn:microsoft.com/office/officeart/2005/8/layout/venn1"/>
    <dgm:cxn modelId="{B550022C-719C-46D4-A257-FA3662161575}" srcId="{E30FF15B-536E-4457-886B-482CA5254150}" destId="{7D87784B-0429-4335-B7D0-DB819320EA76}" srcOrd="4" destOrd="0" parTransId="{0904F6A5-B2FC-493F-BA0C-ED1707D3C027}" sibTransId="{81761DC2-032C-4A18-ABFD-5904791F03F5}"/>
    <dgm:cxn modelId="{D8E4DC41-6AD2-4A52-8CB9-B8AC50FE6FC5}" type="presOf" srcId="{59B4DFD1-B694-462D-92BF-0A4EDEB49688}" destId="{B9A2408E-A134-4794-B0CF-60B2B1724975}" srcOrd="0" destOrd="0" presId="urn:microsoft.com/office/officeart/2005/8/layout/venn1"/>
    <dgm:cxn modelId="{4EF11362-1C36-412A-A9AE-74B218A86D6C}" srcId="{E30FF15B-536E-4457-886B-482CA5254150}" destId="{59B4DFD1-B694-462D-92BF-0A4EDEB49688}" srcOrd="1" destOrd="0" parTransId="{22C9C0E0-BFEF-4AA4-A0BA-026630298F51}" sibTransId="{75983B4B-7F51-4354-A684-58691B5AA457}"/>
    <dgm:cxn modelId="{0D788771-24CD-4329-BD69-7420F9EDCE9A}" srcId="{E30FF15B-536E-4457-886B-482CA5254150}" destId="{55A586A2-D819-4D3E-9D08-965CA85DEBA3}" srcOrd="0" destOrd="0" parTransId="{76BD8CB2-CC91-4FA4-B448-FF260BF1D945}" sibTransId="{1BA43A0C-4923-4DCC-B90C-4EF4492B6F7D}"/>
    <dgm:cxn modelId="{6B338BAB-618E-4383-913F-D4C354A5DDB1}" srcId="{E30FF15B-536E-4457-886B-482CA5254150}" destId="{76E8CD5E-0795-496D-87F7-3729977BA161}" srcOrd="2" destOrd="0" parTransId="{1AEEA831-D21A-4981-A24C-37A8B73A76CD}" sibTransId="{E0C818D0-B702-4DE8-96AC-08DE319B23E0}"/>
    <dgm:cxn modelId="{8C7456B9-DD54-450F-AF2E-A44BA9452001}" type="presOf" srcId="{D9221085-2A5D-4ECF-BE28-383544C73FA9}" destId="{DBC13C45-4189-455F-AB5B-226E1B4335A1}" srcOrd="0" destOrd="0" presId="urn:microsoft.com/office/officeart/2005/8/layout/venn1"/>
    <dgm:cxn modelId="{718228C3-DF72-4D04-96F3-BB782121F18F}" type="presOf" srcId="{E30FF15B-536E-4457-886B-482CA5254150}" destId="{7BD9DA22-D12B-4E29-9E49-AC6235DDA2D8}" srcOrd="0" destOrd="0" presId="urn:microsoft.com/office/officeart/2005/8/layout/venn1"/>
    <dgm:cxn modelId="{472BA1D6-E34D-4EA6-A216-AC415994A25C}" type="presOf" srcId="{55A586A2-D819-4D3E-9D08-965CA85DEBA3}" destId="{524CF736-F017-4455-9791-0296D8282C24}" srcOrd="0" destOrd="0" presId="urn:microsoft.com/office/officeart/2005/8/layout/venn1"/>
    <dgm:cxn modelId="{02FAB9EF-E25F-4C72-80CA-52C3ECD278F4}" type="presOf" srcId="{76E8CD5E-0795-496D-87F7-3729977BA161}" destId="{CAA0F207-24B1-4120-959B-7D48191F22DD}" srcOrd="0" destOrd="0" presId="urn:microsoft.com/office/officeart/2005/8/layout/venn1"/>
    <dgm:cxn modelId="{44147BF0-AD5C-4C73-8E63-A6B994DD1038}" srcId="{E30FF15B-536E-4457-886B-482CA5254150}" destId="{D9221085-2A5D-4ECF-BE28-383544C73FA9}" srcOrd="3" destOrd="0" parTransId="{B1F98FF2-E9B3-4960-B554-5596311326D7}" sibTransId="{7F9C9356-D828-4D9E-9446-72D5F76E9597}"/>
    <dgm:cxn modelId="{6307C825-51B2-4C73-81D2-4BD72592A4C9}" type="presParOf" srcId="{7BD9DA22-D12B-4E29-9E49-AC6235DDA2D8}" destId="{BFFEB7FB-AB73-49C2-A6E9-E3EB800FE0F2}" srcOrd="0" destOrd="0" presId="urn:microsoft.com/office/officeart/2005/8/layout/venn1"/>
    <dgm:cxn modelId="{30CCA0C8-0620-4A94-9FF5-D46D649669F2}" type="presParOf" srcId="{7BD9DA22-D12B-4E29-9E49-AC6235DDA2D8}" destId="{524CF736-F017-4455-9791-0296D8282C24}" srcOrd="1" destOrd="0" presId="urn:microsoft.com/office/officeart/2005/8/layout/venn1"/>
    <dgm:cxn modelId="{ED1EEB79-0A35-4FC1-97B1-EDD94BC41E85}" type="presParOf" srcId="{7BD9DA22-D12B-4E29-9E49-AC6235DDA2D8}" destId="{F6D95F4E-6720-4563-800E-3B5B8CA75114}" srcOrd="2" destOrd="0" presId="urn:microsoft.com/office/officeart/2005/8/layout/venn1"/>
    <dgm:cxn modelId="{BD07C87A-04BA-49D3-8842-C44D39FF8F98}" type="presParOf" srcId="{7BD9DA22-D12B-4E29-9E49-AC6235DDA2D8}" destId="{B9A2408E-A134-4794-B0CF-60B2B1724975}" srcOrd="3" destOrd="0" presId="urn:microsoft.com/office/officeart/2005/8/layout/venn1"/>
    <dgm:cxn modelId="{85D2E389-D773-4FDD-AE01-76E7DB5CB3AE}" type="presParOf" srcId="{7BD9DA22-D12B-4E29-9E49-AC6235DDA2D8}" destId="{399341D7-2795-4D04-8386-BCF8E3BFDD2C}" srcOrd="4" destOrd="0" presId="urn:microsoft.com/office/officeart/2005/8/layout/venn1"/>
    <dgm:cxn modelId="{25D177D1-420A-4F55-9F2C-FB91A0C00E7E}" type="presParOf" srcId="{7BD9DA22-D12B-4E29-9E49-AC6235DDA2D8}" destId="{CAA0F207-24B1-4120-959B-7D48191F22DD}" srcOrd="5" destOrd="0" presId="urn:microsoft.com/office/officeart/2005/8/layout/venn1"/>
    <dgm:cxn modelId="{62AC822F-E832-4E4C-B980-02FF1B7DEEAE}" type="presParOf" srcId="{7BD9DA22-D12B-4E29-9E49-AC6235DDA2D8}" destId="{2C7837C3-CDDF-4C56-BBDD-4C64F76DF63C}" srcOrd="6" destOrd="0" presId="urn:microsoft.com/office/officeart/2005/8/layout/venn1"/>
    <dgm:cxn modelId="{E4BE5AF5-D221-4C1C-AF32-BDDF10214E4E}" type="presParOf" srcId="{7BD9DA22-D12B-4E29-9E49-AC6235DDA2D8}" destId="{DBC13C45-4189-455F-AB5B-226E1B4335A1}" srcOrd="7" destOrd="0" presId="urn:microsoft.com/office/officeart/2005/8/layout/venn1"/>
    <dgm:cxn modelId="{E9B3A346-DADF-47E4-B1A8-079DAAA82A57}" type="presParOf" srcId="{7BD9DA22-D12B-4E29-9E49-AC6235DDA2D8}" destId="{009539E6-3B27-48AF-96D8-27DCED1E88B7}" srcOrd="8" destOrd="0" presId="urn:microsoft.com/office/officeart/2005/8/layout/venn1"/>
    <dgm:cxn modelId="{D007CF6F-F797-49F3-8F3A-EC1C71A0E49C}" type="presParOf" srcId="{7BD9DA22-D12B-4E29-9E49-AC6235DDA2D8}" destId="{6A8F68FA-AF83-4EBC-9AE0-D93E602B576E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1607BD4-74AC-4ABA-84F7-9DFB992432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ECBC3A-8885-4A40-9EF8-CA1F3B8E8270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Some important bean scopes in spring. framework.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C756BB-55A2-44F0-B6D0-B9592D4B8CBB}" type="parTrans" cxnId="{CF0EB44C-DFDE-4189-B914-774C1367DD39}">
      <dgm:prSet/>
      <dgm:spPr/>
      <dgm:t>
        <a:bodyPr/>
        <a:lstStyle/>
        <a:p>
          <a:endParaRPr lang="en-IN"/>
        </a:p>
      </dgm:t>
    </dgm:pt>
    <dgm:pt modelId="{F17F0D7C-B403-4A55-84DC-160508357B27}" type="sibTrans" cxnId="{CF0EB44C-DFDE-4189-B914-774C1367DD39}">
      <dgm:prSet/>
      <dgm:spPr/>
      <dgm:t>
        <a:bodyPr/>
        <a:lstStyle/>
        <a:p>
          <a:endParaRPr lang="en-IN"/>
        </a:p>
      </dgm:t>
    </dgm:pt>
    <dgm:pt modelId="{46EC043E-801D-480F-9126-BA23676FD341}" type="pres">
      <dgm:prSet presAssocID="{E1607BD4-74AC-4ABA-84F7-9DFB99243208}" presName="linear" presStyleCnt="0">
        <dgm:presLayoutVars>
          <dgm:animLvl val="lvl"/>
          <dgm:resizeHandles val="exact"/>
        </dgm:presLayoutVars>
      </dgm:prSet>
      <dgm:spPr/>
    </dgm:pt>
    <dgm:pt modelId="{0086DC33-F7E0-4B71-B09D-3E3A6473ABBF}" type="pres">
      <dgm:prSet presAssocID="{FCECBC3A-8885-4A40-9EF8-CA1F3B8E82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F0EB44C-DFDE-4189-B914-774C1367DD39}" srcId="{E1607BD4-74AC-4ABA-84F7-9DFB99243208}" destId="{FCECBC3A-8885-4A40-9EF8-CA1F3B8E8270}" srcOrd="0" destOrd="0" parTransId="{A0C756BB-55A2-44F0-B6D0-B9592D4B8CBB}" sibTransId="{F17F0D7C-B403-4A55-84DC-160508357B27}"/>
    <dgm:cxn modelId="{26F4EBAC-C00A-4413-88DB-4E8D503DA62A}" type="presOf" srcId="{FCECBC3A-8885-4A40-9EF8-CA1F3B8E8270}" destId="{0086DC33-F7E0-4B71-B09D-3E3A6473ABBF}" srcOrd="0" destOrd="0" presId="urn:microsoft.com/office/officeart/2005/8/layout/vList2"/>
    <dgm:cxn modelId="{EAB9A4C7-BFF7-4FEF-B4FD-77739E5DC4FA}" type="presOf" srcId="{E1607BD4-74AC-4ABA-84F7-9DFB99243208}" destId="{46EC043E-801D-480F-9126-BA23676FD341}" srcOrd="0" destOrd="0" presId="urn:microsoft.com/office/officeart/2005/8/layout/vList2"/>
    <dgm:cxn modelId="{8597EE04-9860-461E-9EC3-B7ECEA8C4B92}" type="presParOf" srcId="{46EC043E-801D-480F-9126-BA23676FD341}" destId="{0086DC33-F7E0-4B71-B09D-3E3A6473AB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3EBB67-2D6E-43C7-B0EF-B4812A00C24D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857596A-47A9-4C34-8CFE-041E1A7A33D5}">
      <dgm:prSet custT="1"/>
      <dgm:spPr/>
      <dgm:t>
        <a:bodyPr/>
        <a:lstStyle/>
        <a:p>
          <a:r>
            <a:rPr lang="en-IN" sz="4800" b="1" dirty="0">
              <a:latin typeface="Calibri" panose="020F0502020204030204" pitchFamily="34" charset="0"/>
              <a:cs typeface="Calibri" panose="020F0502020204030204" pitchFamily="34" charset="0"/>
            </a:rPr>
            <a:t>Singleton vs Prototype scopes</a:t>
          </a:r>
          <a:endParaRPr lang="en-IN" sz="4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FA8F4F-CAF7-43D0-8C57-968918F8BDC3}" type="parTrans" cxnId="{FE6DF5DB-691B-4865-84F6-E532A2FEFEFB}">
      <dgm:prSet/>
      <dgm:spPr/>
      <dgm:t>
        <a:bodyPr/>
        <a:lstStyle/>
        <a:p>
          <a:endParaRPr lang="en-IN"/>
        </a:p>
      </dgm:t>
    </dgm:pt>
    <dgm:pt modelId="{5A6D50EA-3B12-4A9E-8D73-E850E56C050B}" type="sibTrans" cxnId="{FE6DF5DB-691B-4865-84F6-E532A2FEFEFB}">
      <dgm:prSet/>
      <dgm:spPr/>
      <dgm:t>
        <a:bodyPr/>
        <a:lstStyle/>
        <a:p>
          <a:endParaRPr lang="en-IN"/>
        </a:p>
      </dgm:t>
    </dgm:pt>
    <dgm:pt modelId="{FB29C8EF-6725-4ED2-A852-CB8B61A69E12}" type="pres">
      <dgm:prSet presAssocID="{323EBB67-2D6E-43C7-B0EF-B4812A00C24D}" presName="CompostProcess" presStyleCnt="0">
        <dgm:presLayoutVars>
          <dgm:dir/>
          <dgm:resizeHandles val="exact"/>
        </dgm:presLayoutVars>
      </dgm:prSet>
      <dgm:spPr/>
    </dgm:pt>
    <dgm:pt modelId="{F603478A-839E-42F0-B3A8-79447413F117}" type="pres">
      <dgm:prSet presAssocID="{323EBB67-2D6E-43C7-B0EF-B4812A00C24D}" presName="arrow" presStyleLbl="bgShp" presStyleIdx="0" presStyleCnt="1"/>
      <dgm:spPr/>
    </dgm:pt>
    <dgm:pt modelId="{6BA261AF-21B6-480A-871D-2D542B788CAD}" type="pres">
      <dgm:prSet presAssocID="{323EBB67-2D6E-43C7-B0EF-B4812A00C24D}" presName="linearProcess" presStyleCnt="0"/>
      <dgm:spPr/>
    </dgm:pt>
    <dgm:pt modelId="{81145D4E-F342-452A-B8F6-848A25BC244B}" type="pres">
      <dgm:prSet presAssocID="{E857596A-47A9-4C34-8CFE-041E1A7A33D5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4571D617-41DC-4A5C-BCD5-4AD7C9F47AAF}" type="presOf" srcId="{323EBB67-2D6E-43C7-B0EF-B4812A00C24D}" destId="{FB29C8EF-6725-4ED2-A852-CB8B61A69E12}" srcOrd="0" destOrd="0" presId="urn:microsoft.com/office/officeart/2005/8/layout/hProcess9"/>
    <dgm:cxn modelId="{FE6DF5DB-691B-4865-84F6-E532A2FEFEFB}" srcId="{323EBB67-2D6E-43C7-B0EF-B4812A00C24D}" destId="{E857596A-47A9-4C34-8CFE-041E1A7A33D5}" srcOrd="0" destOrd="0" parTransId="{D9FA8F4F-CAF7-43D0-8C57-968918F8BDC3}" sibTransId="{5A6D50EA-3B12-4A9E-8D73-E850E56C050B}"/>
    <dgm:cxn modelId="{5A17B0FA-D360-4CF8-A364-B2A9AE34D689}" type="presOf" srcId="{E857596A-47A9-4C34-8CFE-041E1A7A33D5}" destId="{81145D4E-F342-452A-B8F6-848A25BC244B}" srcOrd="0" destOrd="0" presId="urn:microsoft.com/office/officeart/2005/8/layout/hProcess9"/>
    <dgm:cxn modelId="{36426B34-0054-4342-A106-DF55CC7B1A81}" type="presParOf" srcId="{FB29C8EF-6725-4ED2-A852-CB8B61A69E12}" destId="{F603478A-839E-42F0-B3A8-79447413F117}" srcOrd="0" destOrd="0" presId="urn:microsoft.com/office/officeart/2005/8/layout/hProcess9"/>
    <dgm:cxn modelId="{186B70B2-471E-4330-B623-125D013A4CF7}" type="presParOf" srcId="{FB29C8EF-6725-4ED2-A852-CB8B61A69E12}" destId="{6BA261AF-21B6-480A-871D-2D542B788CAD}" srcOrd="1" destOrd="0" presId="urn:microsoft.com/office/officeart/2005/8/layout/hProcess9"/>
    <dgm:cxn modelId="{5753DAE2-133F-424F-9274-C5AF59BF7361}" type="presParOf" srcId="{6BA261AF-21B6-480A-871D-2D542B788CAD}" destId="{81145D4E-F342-452A-B8F6-848A25BC244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18B0F9F-0BC6-45D5-A392-A6B4BE41775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A1173FB-02BF-4A31-A927-931318B4BAE7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Return a single bean instance per Spring IOC container.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409079-16A3-4B39-81D9-438D82BBD6C4}" type="parTrans" cxnId="{8A866260-7202-45CE-AE13-E09DBFAD67E2}">
      <dgm:prSet/>
      <dgm:spPr/>
      <dgm:t>
        <a:bodyPr/>
        <a:lstStyle/>
        <a:p>
          <a:endParaRPr lang="en-IN"/>
        </a:p>
      </dgm:t>
    </dgm:pt>
    <dgm:pt modelId="{0833102A-137B-4D20-A3CA-11DB738644A6}" type="sibTrans" cxnId="{8A866260-7202-45CE-AE13-E09DBFAD67E2}">
      <dgm:prSet/>
      <dgm:spPr/>
      <dgm:t>
        <a:bodyPr/>
        <a:lstStyle/>
        <a:p>
          <a:endParaRPr lang="en-IN"/>
        </a:p>
      </dgm:t>
    </dgm:pt>
    <dgm:pt modelId="{4A19A0A4-2DB3-451A-9830-61A7618605C2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The default scope is always singleton.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C315F7-E113-4A40-93B9-A50EE75B2C04}" type="parTrans" cxnId="{09C9547B-FE6E-4310-8E21-35FF11A14B2E}">
      <dgm:prSet/>
      <dgm:spPr/>
      <dgm:t>
        <a:bodyPr/>
        <a:lstStyle/>
        <a:p>
          <a:endParaRPr lang="en-IN"/>
        </a:p>
      </dgm:t>
    </dgm:pt>
    <dgm:pt modelId="{A726A3DD-4115-4F38-8F62-5A064CD84A0E}" type="sibTrans" cxnId="{09C9547B-FE6E-4310-8E21-35FF11A14B2E}">
      <dgm:prSet/>
      <dgm:spPr/>
      <dgm:t>
        <a:bodyPr/>
        <a:lstStyle/>
        <a:p>
          <a:endParaRPr lang="en-IN"/>
        </a:p>
      </dgm:t>
    </dgm:pt>
    <dgm:pt modelId="{FECE524D-B0AF-4044-AAE3-41B33401DEDD}" type="pres">
      <dgm:prSet presAssocID="{018B0F9F-0BC6-45D5-A392-A6B4BE417750}" presName="cycle" presStyleCnt="0">
        <dgm:presLayoutVars>
          <dgm:dir/>
          <dgm:resizeHandles val="exact"/>
        </dgm:presLayoutVars>
      </dgm:prSet>
      <dgm:spPr/>
    </dgm:pt>
    <dgm:pt modelId="{A9CCFB1A-131E-4071-8D92-885C948CBCE9}" type="pres">
      <dgm:prSet presAssocID="{7A1173FB-02BF-4A31-A927-931318B4BAE7}" presName="node" presStyleLbl="node1" presStyleIdx="0" presStyleCnt="2">
        <dgm:presLayoutVars>
          <dgm:bulletEnabled val="1"/>
        </dgm:presLayoutVars>
      </dgm:prSet>
      <dgm:spPr/>
    </dgm:pt>
    <dgm:pt modelId="{4085CB12-0562-4C2F-8095-4C0E3CBA2CE0}" type="pres">
      <dgm:prSet presAssocID="{7A1173FB-02BF-4A31-A927-931318B4BAE7}" presName="spNode" presStyleCnt="0"/>
      <dgm:spPr/>
    </dgm:pt>
    <dgm:pt modelId="{7276C1C6-F4F3-4580-B4C0-236CA4126166}" type="pres">
      <dgm:prSet presAssocID="{0833102A-137B-4D20-A3CA-11DB738644A6}" presName="sibTrans" presStyleLbl="sibTrans1D1" presStyleIdx="0" presStyleCnt="2"/>
      <dgm:spPr/>
    </dgm:pt>
    <dgm:pt modelId="{F92C099B-EA6E-461B-A31D-5946191FC752}" type="pres">
      <dgm:prSet presAssocID="{4A19A0A4-2DB3-451A-9830-61A7618605C2}" presName="node" presStyleLbl="node1" presStyleIdx="1" presStyleCnt="2">
        <dgm:presLayoutVars>
          <dgm:bulletEnabled val="1"/>
        </dgm:presLayoutVars>
      </dgm:prSet>
      <dgm:spPr/>
    </dgm:pt>
    <dgm:pt modelId="{8B495A7D-2257-412C-8B09-0CE9BECD305B}" type="pres">
      <dgm:prSet presAssocID="{4A19A0A4-2DB3-451A-9830-61A7618605C2}" presName="spNode" presStyleCnt="0"/>
      <dgm:spPr/>
    </dgm:pt>
    <dgm:pt modelId="{010A229A-93E5-43FF-A7C2-73C5FCF6FD76}" type="pres">
      <dgm:prSet presAssocID="{A726A3DD-4115-4F38-8F62-5A064CD84A0E}" presName="sibTrans" presStyleLbl="sibTrans1D1" presStyleIdx="1" presStyleCnt="2"/>
      <dgm:spPr/>
    </dgm:pt>
  </dgm:ptLst>
  <dgm:cxnLst>
    <dgm:cxn modelId="{DD672D12-4301-4DE0-9D91-A6F936176E36}" type="presOf" srcId="{0833102A-137B-4D20-A3CA-11DB738644A6}" destId="{7276C1C6-F4F3-4580-B4C0-236CA4126166}" srcOrd="0" destOrd="0" presId="urn:microsoft.com/office/officeart/2005/8/layout/cycle5"/>
    <dgm:cxn modelId="{547E211B-34FC-4A59-A6FB-0158699A58D9}" type="presOf" srcId="{7A1173FB-02BF-4A31-A927-931318B4BAE7}" destId="{A9CCFB1A-131E-4071-8D92-885C948CBCE9}" srcOrd="0" destOrd="0" presId="urn:microsoft.com/office/officeart/2005/8/layout/cycle5"/>
    <dgm:cxn modelId="{8A866260-7202-45CE-AE13-E09DBFAD67E2}" srcId="{018B0F9F-0BC6-45D5-A392-A6B4BE417750}" destId="{7A1173FB-02BF-4A31-A927-931318B4BAE7}" srcOrd="0" destOrd="0" parTransId="{C0409079-16A3-4B39-81D9-438D82BBD6C4}" sibTransId="{0833102A-137B-4D20-A3CA-11DB738644A6}"/>
    <dgm:cxn modelId="{673FD164-0A8F-4603-B499-06DBF6655DBC}" type="presOf" srcId="{018B0F9F-0BC6-45D5-A392-A6B4BE417750}" destId="{FECE524D-B0AF-4044-AAE3-41B33401DEDD}" srcOrd="0" destOrd="0" presId="urn:microsoft.com/office/officeart/2005/8/layout/cycle5"/>
    <dgm:cxn modelId="{49CA1845-B4BF-44B3-8CE7-919E03C30F03}" type="presOf" srcId="{4A19A0A4-2DB3-451A-9830-61A7618605C2}" destId="{F92C099B-EA6E-461B-A31D-5946191FC752}" srcOrd="0" destOrd="0" presId="urn:microsoft.com/office/officeart/2005/8/layout/cycle5"/>
    <dgm:cxn modelId="{09C9547B-FE6E-4310-8E21-35FF11A14B2E}" srcId="{018B0F9F-0BC6-45D5-A392-A6B4BE417750}" destId="{4A19A0A4-2DB3-451A-9830-61A7618605C2}" srcOrd="1" destOrd="0" parTransId="{DDC315F7-E113-4A40-93B9-A50EE75B2C04}" sibTransId="{A726A3DD-4115-4F38-8F62-5A064CD84A0E}"/>
    <dgm:cxn modelId="{E702DE9B-061C-4C37-B545-FB7548F08B37}" type="presOf" srcId="{A726A3DD-4115-4F38-8F62-5A064CD84A0E}" destId="{010A229A-93E5-43FF-A7C2-73C5FCF6FD76}" srcOrd="0" destOrd="0" presId="urn:microsoft.com/office/officeart/2005/8/layout/cycle5"/>
    <dgm:cxn modelId="{626D9FD7-1882-4C3E-B43B-F329326FA9FC}" type="presParOf" srcId="{FECE524D-B0AF-4044-AAE3-41B33401DEDD}" destId="{A9CCFB1A-131E-4071-8D92-885C948CBCE9}" srcOrd="0" destOrd="0" presId="urn:microsoft.com/office/officeart/2005/8/layout/cycle5"/>
    <dgm:cxn modelId="{A5557567-155F-4003-809C-E058DB1FE9A5}" type="presParOf" srcId="{FECE524D-B0AF-4044-AAE3-41B33401DEDD}" destId="{4085CB12-0562-4C2F-8095-4C0E3CBA2CE0}" srcOrd="1" destOrd="0" presId="urn:microsoft.com/office/officeart/2005/8/layout/cycle5"/>
    <dgm:cxn modelId="{263FD426-0A5F-4FD0-B783-C051197E23F0}" type="presParOf" srcId="{FECE524D-B0AF-4044-AAE3-41B33401DEDD}" destId="{7276C1C6-F4F3-4580-B4C0-236CA4126166}" srcOrd="2" destOrd="0" presId="urn:microsoft.com/office/officeart/2005/8/layout/cycle5"/>
    <dgm:cxn modelId="{F5A0059D-CB91-47CF-B134-1F35C1BD87B0}" type="presParOf" srcId="{FECE524D-B0AF-4044-AAE3-41B33401DEDD}" destId="{F92C099B-EA6E-461B-A31D-5946191FC752}" srcOrd="3" destOrd="0" presId="urn:microsoft.com/office/officeart/2005/8/layout/cycle5"/>
    <dgm:cxn modelId="{9C261D29-6953-4B58-BFAD-7D1C7DFF126F}" type="presParOf" srcId="{FECE524D-B0AF-4044-AAE3-41B33401DEDD}" destId="{8B495A7D-2257-412C-8B09-0CE9BECD305B}" srcOrd="4" destOrd="0" presId="urn:microsoft.com/office/officeart/2005/8/layout/cycle5"/>
    <dgm:cxn modelId="{B24D5413-5787-443A-9E8E-BA07FC7A858D}" type="presParOf" srcId="{FECE524D-B0AF-4044-AAE3-41B33401DEDD}" destId="{010A229A-93E5-43FF-A7C2-73C5FCF6FD76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C136D58-E7E6-4AA9-9EAB-B45AE7F7299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C74370-A277-41A8-8119-59D67568D719}">
      <dgm:prSet/>
      <dgm:spPr/>
      <dgm:t>
        <a:bodyPr/>
        <a:lstStyle/>
        <a:p>
          <a:r>
            <a:rPr lang="en-IN" b="1"/>
            <a:t>Singleton</a:t>
          </a:r>
          <a:endParaRPr lang="en-IN"/>
        </a:p>
      </dgm:t>
    </dgm:pt>
    <dgm:pt modelId="{D85ED5DD-2798-4641-BD1D-6622BF2B3494}" type="parTrans" cxnId="{33057B94-13D7-4DDF-ACED-6D562C3586E5}">
      <dgm:prSet/>
      <dgm:spPr/>
      <dgm:t>
        <a:bodyPr/>
        <a:lstStyle/>
        <a:p>
          <a:endParaRPr lang="en-IN"/>
        </a:p>
      </dgm:t>
    </dgm:pt>
    <dgm:pt modelId="{8970256B-3661-483E-8FEB-1F8BA9B174F1}" type="sibTrans" cxnId="{33057B94-13D7-4DDF-ACED-6D562C3586E5}">
      <dgm:prSet/>
      <dgm:spPr/>
      <dgm:t>
        <a:bodyPr/>
        <a:lstStyle/>
        <a:p>
          <a:endParaRPr lang="en-IN"/>
        </a:p>
      </dgm:t>
    </dgm:pt>
    <dgm:pt modelId="{C8019D27-C313-4FBC-AE40-4B7D1BDE357E}" type="pres">
      <dgm:prSet presAssocID="{4C136D58-E7E6-4AA9-9EAB-B45AE7F72991}" presName="Name0" presStyleCnt="0">
        <dgm:presLayoutVars>
          <dgm:dir/>
          <dgm:animLvl val="lvl"/>
          <dgm:resizeHandles val="exact"/>
        </dgm:presLayoutVars>
      </dgm:prSet>
      <dgm:spPr/>
    </dgm:pt>
    <dgm:pt modelId="{AA8C77A0-99FD-487B-9EA0-1ECEAFB3C721}" type="pres">
      <dgm:prSet presAssocID="{81C74370-A277-41A8-8119-59D67568D719}" presName="linNode" presStyleCnt="0"/>
      <dgm:spPr/>
    </dgm:pt>
    <dgm:pt modelId="{F6A5DB8D-C0AE-40F6-B298-7D0DC6291B15}" type="pres">
      <dgm:prSet presAssocID="{81C74370-A277-41A8-8119-59D67568D719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08B8EA3B-C5D1-4A38-81AC-B4BA47FF6144}" type="presOf" srcId="{81C74370-A277-41A8-8119-59D67568D719}" destId="{F6A5DB8D-C0AE-40F6-B298-7D0DC6291B15}" srcOrd="0" destOrd="0" presId="urn:microsoft.com/office/officeart/2005/8/layout/vList5"/>
    <dgm:cxn modelId="{33057B94-13D7-4DDF-ACED-6D562C3586E5}" srcId="{4C136D58-E7E6-4AA9-9EAB-B45AE7F72991}" destId="{81C74370-A277-41A8-8119-59D67568D719}" srcOrd="0" destOrd="0" parTransId="{D85ED5DD-2798-4641-BD1D-6622BF2B3494}" sibTransId="{8970256B-3661-483E-8FEB-1F8BA9B174F1}"/>
    <dgm:cxn modelId="{DB7D20F9-D581-4202-BD0D-81710259C255}" type="presOf" srcId="{4C136D58-E7E6-4AA9-9EAB-B45AE7F72991}" destId="{C8019D27-C313-4FBC-AE40-4B7D1BDE357E}" srcOrd="0" destOrd="0" presId="urn:microsoft.com/office/officeart/2005/8/layout/vList5"/>
    <dgm:cxn modelId="{A0DE6891-3BD2-4598-9A39-D95863E27865}" type="presParOf" srcId="{C8019D27-C313-4FBC-AE40-4B7D1BDE357E}" destId="{AA8C77A0-99FD-487B-9EA0-1ECEAFB3C721}" srcOrd="0" destOrd="0" presId="urn:microsoft.com/office/officeart/2005/8/layout/vList5"/>
    <dgm:cxn modelId="{4CDD9732-DC17-4ADA-9A71-1DF53A3F7037}" type="presParOf" srcId="{AA8C77A0-99FD-487B-9EA0-1ECEAFB3C721}" destId="{F6A5DB8D-C0AE-40F6-B298-7D0DC6291B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711DB23-6F39-4AD7-BE0E-8DC4A684C60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DC683D7-6C53-4DBC-AC1A-C2CBDDD25F31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Return a new bean instance each time when it requested.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40D0B9C-DB62-4DA1-84FE-A8F6859F6F0D}" type="parTrans" cxnId="{10153726-597B-4FB9-9B43-3F77E07C5C98}">
      <dgm:prSet/>
      <dgm:spPr/>
      <dgm:t>
        <a:bodyPr/>
        <a:lstStyle/>
        <a:p>
          <a:endParaRPr lang="en-IN"/>
        </a:p>
      </dgm:t>
    </dgm:pt>
    <dgm:pt modelId="{E24B830D-D8F0-409A-AB4C-5FE8FF5644EC}" type="sibTrans" cxnId="{10153726-597B-4FB9-9B43-3F77E07C5C98}">
      <dgm:prSet/>
      <dgm:spPr/>
      <dgm:t>
        <a:bodyPr/>
        <a:lstStyle/>
        <a:p>
          <a:endParaRPr lang="en-IN"/>
        </a:p>
      </dgm:t>
    </dgm:pt>
    <dgm:pt modelId="{B41D91A5-509F-4225-874D-F0229303355A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To define a prototype scope, you can set the scope property to prototype.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0CA9A5-1A68-452C-863B-FFE422D23F47}" type="parTrans" cxnId="{62C23E17-D7FF-4106-8FE0-734B23C28455}">
      <dgm:prSet/>
      <dgm:spPr/>
      <dgm:t>
        <a:bodyPr/>
        <a:lstStyle/>
        <a:p>
          <a:endParaRPr lang="en-IN"/>
        </a:p>
      </dgm:t>
    </dgm:pt>
    <dgm:pt modelId="{5ACC6A95-C1A3-42CE-8E99-5C1BCAFC0CCD}" type="sibTrans" cxnId="{62C23E17-D7FF-4106-8FE0-734B23C28455}">
      <dgm:prSet/>
      <dgm:spPr/>
      <dgm:t>
        <a:bodyPr/>
        <a:lstStyle/>
        <a:p>
          <a:endParaRPr lang="en-IN"/>
        </a:p>
      </dgm:t>
    </dgm:pt>
    <dgm:pt modelId="{22614AEB-8C63-485B-81EE-41266E64B7FC}" type="pres">
      <dgm:prSet presAssocID="{6711DB23-6F39-4AD7-BE0E-8DC4A684C60F}" presName="cycle" presStyleCnt="0">
        <dgm:presLayoutVars>
          <dgm:dir/>
          <dgm:resizeHandles val="exact"/>
        </dgm:presLayoutVars>
      </dgm:prSet>
      <dgm:spPr/>
    </dgm:pt>
    <dgm:pt modelId="{1FD6C5A1-B13A-48A8-9F11-D55AE08146F8}" type="pres">
      <dgm:prSet presAssocID="{5DC683D7-6C53-4DBC-AC1A-C2CBDDD25F31}" presName="node" presStyleLbl="node1" presStyleIdx="0" presStyleCnt="2">
        <dgm:presLayoutVars>
          <dgm:bulletEnabled val="1"/>
        </dgm:presLayoutVars>
      </dgm:prSet>
      <dgm:spPr/>
    </dgm:pt>
    <dgm:pt modelId="{259B5FE0-E821-4E45-B4DC-D8B50D9DD9F5}" type="pres">
      <dgm:prSet presAssocID="{5DC683D7-6C53-4DBC-AC1A-C2CBDDD25F31}" presName="spNode" presStyleCnt="0"/>
      <dgm:spPr/>
    </dgm:pt>
    <dgm:pt modelId="{E3CC1275-FF13-4BD9-B026-11D30BF010B2}" type="pres">
      <dgm:prSet presAssocID="{E24B830D-D8F0-409A-AB4C-5FE8FF5644EC}" presName="sibTrans" presStyleLbl="sibTrans1D1" presStyleIdx="0" presStyleCnt="2"/>
      <dgm:spPr/>
    </dgm:pt>
    <dgm:pt modelId="{FFDE007F-BDD8-4FD3-998E-BEF92621F1EB}" type="pres">
      <dgm:prSet presAssocID="{B41D91A5-509F-4225-874D-F0229303355A}" presName="node" presStyleLbl="node1" presStyleIdx="1" presStyleCnt="2">
        <dgm:presLayoutVars>
          <dgm:bulletEnabled val="1"/>
        </dgm:presLayoutVars>
      </dgm:prSet>
      <dgm:spPr/>
    </dgm:pt>
    <dgm:pt modelId="{D038852D-F08E-4DFA-8F1A-056D08846785}" type="pres">
      <dgm:prSet presAssocID="{B41D91A5-509F-4225-874D-F0229303355A}" presName="spNode" presStyleCnt="0"/>
      <dgm:spPr/>
    </dgm:pt>
    <dgm:pt modelId="{7850BC84-7382-4AB0-A54B-AA5B1A996010}" type="pres">
      <dgm:prSet presAssocID="{5ACC6A95-C1A3-42CE-8E99-5C1BCAFC0CCD}" presName="sibTrans" presStyleLbl="sibTrans1D1" presStyleIdx="1" presStyleCnt="2"/>
      <dgm:spPr/>
    </dgm:pt>
  </dgm:ptLst>
  <dgm:cxnLst>
    <dgm:cxn modelId="{62C23E17-D7FF-4106-8FE0-734B23C28455}" srcId="{6711DB23-6F39-4AD7-BE0E-8DC4A684C60F}" destId="{B41D91A5-509F-4225-874D-F0229303355A}" srcOrd="1" destOrd="0" parTransId="{3D0CA9A5-1A68-452C-863B-FFE422D23F47}" sibTransId="{5ACC6A95-C1A3-42CE-8E99-5C1BCAFC0CCD}"/>
    <dgm:cxn modelId="{1B9BDC1E-362B-4E2A-B88E-D40AB238D5AD}" type="presOf" srcId="{6711DB23-6F39-4AD7-BE0E-8DC4A684C60F}" destId="{22614AEB-8C63-485B-81EE-41266E64B7FC}" srcOrd="0" destOrd="0" presId="urn:microsoft.com/office/officeart/2005/8/layout/cycle5"/>
    <dgm:cxn modelId="{10153726-597B-4FB9-9B43-3F77E07C5C98}" srcId="{6711DB23-6F39-4AD7-BE0E-8DC4A684C60F}" destId="{5DC683D7-6C53-4DBC-AC1A-C2CBDDD25F31}" srcOrd="0" destOrd="0" parTransId="{140D0B9C-DB62-4DA1-84FE-A8F6859F6F0D}" sibTransId="{E24B830D-D8F0-409A-AB4C-5FE8FF5644EC}"/>
    <dgm:cxn modelId="{637A634A-1310-4DD7-ADCC-DEB6D3A0F22B}" type="presOf" srcId="{E24B830D-D8F0-409A-AB4C-5FE8FF5644EC}" destId="{E3CC1275-FF13-4BD9-B026-11D30BF010B2}" srcOrd="0" destOrd="0" presId="urn:microsoft.com/office/officeart/2005/8/layout/cycle5"/>
    <dgm:cxn modelId="{EC9C068A-D384-406A-9452-1A54515CF865}" type="presOf" srcId="{5ACC6A95-C1A3-42CE-8E99-5C1BCAFC0CCD}" destId="{7850BC84-7382-4AB0-A54B-AA5B1A996010}" srcOrd="0" destOrd="0" presId="urn:microsoft.com/office/officeart/2005/8/layout/cycle5"/>
    <dgm:cxn modelId="{8DFBA9B3-A305-4F8C-9337-21AFA5049A9F}" type="presOf" srcId="{B41D91A5-509F-4225-874D-F0229303355A}" destId="{FFDE007F-BDD8-4FD3-998E-BEF92621F1EB}" srcOrd="0" destOrd="0" presId="urn:microsoft.com/office/officeart/2005/8/layout/cycle5"/>
    <dgm:cxn modelId="{5DC982E9-6AF7-4829-84CD-5165E1CFB7A8}" type="presOf" srcId="{5DC683D7-6C53-4DBC-AC1A-C2CBDDD25F31}" destId="{1FD6C5A1-B13A-48A8-9F11-D55AE08146F8}" srcOrd="0" destOrd="0" presId="urn:microsoft.com/office/officeart/2005/8/layout/cycle5"/>
    <dgm:cxn modelId="{AC945220-8514-4925-BEE6-4B774D12144D}" type="presParOf" srcId="{22614AEB-8C63-485B-81EE-41266E64B7FC}" destId="{1FD6C5A1-B13A-48A8-9F11-D55AE08146F8}" srcOrd="0" destOrd="0" presId="urn:microsoft.com/office/officeart/2005/8/layout/cycle5"/>
    <dgm:cxn modelId="{DB578AF0-E402-4ED3-83B9-07A15D333FAD}" type="presParOf" srcId="{22614AEB-8C63-485B-81EE-41266E64B7FC}" destId="{259B5FE0-E821-4E45-B4DC-D8B50D9DD9F5}" srcOrd="1" destOrd="0" presId="urn:microsoft.com/office/officeart/2005/8/layout/cycle5"/>
    <dgm:cxn modelId="{E0A396B7-D755-44B2-A708-4A731A53B5F6}" type="presParOf" srcId="{22614AEB-8C63-485B-81EE-41266E64B7FC}" destId="{E3CC1275-FF13-4BD9-B026-11D30BF010B2}" srcOrd="2" destOrd="0" presId="urn:microsoft.com/office/officeart/2005/8/layout/cycle5"/>
    <dgm:cxn modelId="{CDF2C17D-9D33-44D9-B6C3-1C71E461E9F8}" type="presParOf" srcId="{22614AEB-8C63-485B-81EE-41266E64B7FC}" destId="{FFDE007F-BDD8-4FD3-998E-BEF92621F1EB}" srcOrd="3" destOrd="0" presId="urn:microsoft.com/office/officeart/2005/8/layout/cycle5"/>
    <dgm:cxn modelId="{D8D986D7-890F-458A-B204-989052F2E0B8}" type="presParOf" srcId="{22614AEB-8C63-485B-81EE-41266E64B7FC}" destId="{D038852D-F08E-4DFA-8F1A-056D08846785}" srcOrd="4" destOrd="0" presId="urn:microsoft.com/office/officeart/2005/8/layout/cycle5"/>
    <dgm:cxn modelId="{9B7631DC-402D-42D8-9CEF-23866A709B93}" type="presParOf" srcId="{22614AEB-8C63-485B-81EE-41266E64B7FC}" destId="{7850BC84-7382-4AB0-A54B-AA5B1A996010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EA7E9C6-3519-42BB-87CB-34ECB4E025E1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32D267BE-0CCC-4944-BFE2-5155317D3AC2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it's an Object managed by a spring IOC container.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D826CD-6B01-4050-909F-9286EF18E46D}" type="parTrans" cxnId="{33AB2B0B-9D31-4576-9DC9-0B49E13F610D}">
      <dgm:prSet/>
      <dgm:spPr/>
      <dgm:t>
        <a:bodyPr/>
        <a:lstStyle/>
        <a:p>
          <a:endParaRPr lang="en-IN"/>
        </a:p>
      </dgm:t>
    </dgm:pt>
    <dgm:pt modelId="{3DFC6A3D-0372-4610-A7F1-AE3CC4BFBBA7}" type="sibTrans" cxnId="{33AB2B0B-9D31-4576-9DC9-0B49E13F610D}">
      <dgm:prSet/>
      <dgm:spPr/>
      <dgm:t>
        <a:bodyPr/>
        <a:lstStyle/>
        <a:p>
          <a:endParaRPr lang="en-IN"/>
        </a:p>
      </dgm:t>
    </dgm:pt>
    <dgm:pt modelId="{1D955B0B-A7EE-4127-8FE9-1477F25F88A3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A bean is an object that is instantiated, assembled, and otherwise managed by a Spring IoC container.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51398D-C9F6-40FA-A6A1-0B39F215377C}" type="parTrans" cxnId="{6A940334-D23C-4626-B2DC-2974D7324B3D}">
      <dgm:prSet/>
      <dgm:spPr/>
      <dgm:t>
        <a:bodyPr/>
        <a:lstStyle/>
        <a:p>
          <a:endParaRPr lang="en-IN"/>
        </a:p>
      </dgm:t>
    </dgm:pt>
    <dgm:pt modelId="{A6C4B26D-B997-4FF5-A211-B16A3993225D}" type="sibTrans" cxnId="{6A940334-D23C-4626-B2DC-2974D7324B3D}">
      <dgm:prSet/>
      <dgm:spPr/>
      <dgm:t>
        <a:bodyPr/>
        <a:lstStyle/>
        <a:p>
          <a:endParaRPr lang="en-IN"/>
        </a:p>
      </dgm:t>
    </dgm:pt>
    <dgm:pt modelId="{7A40E0F0-04EC-4E4D-9AC7-ED4822B8BC52}" type="pres">
      <dgm:prSet presAssocID="{EEA7E9C6-3519-42BB-87CB-34ECB4E025E1}" presName="Name0" presStyleCnt="0">
        <dgm:presLayoutVars>
          <dgm:chMax val="7"/>
          <dgm:chPref val="7"/>
          <dgm:dir/>
        </dgm:presLayoutVars>
      </dgm:prSet>
      <dgm:spPr/>
    </dgm:pt>
    <dgm:pt modelId="{5D788ECB-FCC7-43E3-BE4E-15F7C375FC7B}" type="pres">
      <dgm:prSet presAssocID="{EEA7E9C6-3519-42BB-87CB-34ECB4E025E1}" presName="Name1" presStyleCnt="0"/>
      <dgm:spPr/>
    </dgm:pt>
    <dgm:pt modelId="{EEB671D6-127A-4A58-BE43-78A837AF17DE}" type="pres">
      <dgm:prSet presAssocID="{EEA7E9C6-3519-42BB-87CB-34ECB4E025E1}" presName="cycle" presStyleCnt="0"/>
      <dgm:spPr/>
    </dgm:pt>
    <dgm:pt modelId="{BF179A20-E1C8-41D4-B6F5-28D0DF37B0C1}" type="pres">
      <dgm:prSet presAssocID="{EEA7E9C6-3519-42BB-87CB-34ECB4E025E1}" presName="srcNode" presStyleLbl="node1" presStyleIdx="0" presStyleCnt="2"/>
      <dgm:spPr/>
    </dgm:pt>
    <dgm:pt modelId="{9C01A155-EE3D-4B2B-8064-6381CE9298A0}" type="pres">
      <dgm:prSet presAssocID="{EEA7E9C6-3519-42BB-87CB-34ECB4E025E1}" presName="conn" presStyleLbl="parChTrans1D2" presStyleIdx="0" presStyleCnt="1"/>
      <dgm:spPr/>
    </dgm:pt>
    <dgm:pt modelId="{983A7C38-58D9-4785-A78B-2E60E80D422E}" type="pres">
      <dgm:prSet presAssocID="{EEA7E9C6-3519-42BB-87CB-34ECB4E025E1}" presName="extraNode" presStyleLbl="node1" presStyleIdx="0" presStyleCnt="2"/>
      <dgm:spPr/>
    </dgm:pt>
    <dgm:pt modelId="{D86FACA2-4D13-40C0-AFB8-CB6E1A315458}" type="pres">
      <dgm:prSet presAssocID="{EEA7E9C6-3519-42BB-87CB-34ECB4E025E1}" presName="dstNode" presStyleLbl="node1" presStyleIdx="0" presStyleCnt="2"/>
      <dgm:spPr/>
    </dgm:pt>
    <dgm:pt modelId="{C31415B9-77B1-4F31-9672-7B32B01AFEFB}" type="pres">
      <dgm:prSet presAssocID="{32D267BE-0CCC-4944-BFE2-5155317D3AC2}" presName="text_1" presStyleLbl="node1" presStyleIdx="0" presStyleCnt="2">
        <dgm:presLayoutVars>
          <dgm:bulletEnabled val="1"/>
        </dgm:presLayoutVars>
      </dgm:prSet>
      <dgm:spPr/>
    </dgm:pt>
    <dgm:pt modelId="{E5ECB5F7-FC22-4646-BB16-25C8C69CDA92}" type="pres">
      <dgm:prSet presAssocID="{32D267BE-0CCC-4944-BFE2-5155317D3AC2}" presName="accent_1" presStyleCnt="0"/>
      <dgm:spPr/>
    </dgm:pt>
    <dgm:pt modelId="{896022D5-92F5-4A5F-A7D6-AA2E562157E8}" type="pres">
      <dgm:prSet presAssocID="{32D267BE-0CCC-4944-BFE2-5155317D3AC2}" presName="accentRepeatNode" presStyleLbl="solidFgAcc1" presStyleIdx="0" presStyleCnt="2"/>
      <dgm:spPr/>
    </dgm:pt>
    <dgm:pt modelId="{4C9EECF3-1355-41F1-8CA3-707863EBFFF7}" type="pres">
      <dgm:prSet presAssocID="{1D955B0B-A7EE-4127-8FE9-1477F25F88A3}" presName="text_2" presStyleLbl="node1" presStyleIdx="1" presStyleCnt="2">
        <dgm:presLayoutVars>
          <dgm:bulletEnabled val="1"/>
        </dgm:presLayoutVars>
      </dgm:prSet>
      <dgm:spPr/>
    </dgm:pt>
    <dgm:pt modelId="{21EFB128-2CE1-433D-BA20-B0CF57DBDAE4}" type="pres">
      <dgm:prSet presAssocID="{1D955B0B-A7EE-4127-8FE9-1477F25F88A3}" presName="accent_2" presStyleCnt="0"/>
      <dgm:spPr/>
    </dgm:pt>
    <dgm:pt modelId="{49711D42-90BA-4127-8224-5B9BC6B66066}" type="pres">
      <dgm:prSet presAssocID="{1D955B0B-A7EE-4127-8FE9-1477F25F88A3}" presName="accentRepeatNode" presStyleLbl="solidFgAcc1" presStyleIdx="1" presStyleCnt="2"/>
      <dgm:spPr/>
    </dgm:pt>
  </dgm:ptLst>
  <dgm:cxnLst>
    <dgm:cxn modelId="{C9B39B0A-C7E8-40B7-A9E4-69F4B756BB27}" type="presOf" srcId="{EEA7E9C6-3519-42BB-87CB-34ECB4E025E1}" destId="{7A40E0F0-04EC-4E4D-9AC7-ED4822B8BC52}" srcOrd="0" destOrd="0" presId="urn:microsoft.com/office/officeart/2008/layout/VerticalCurvedList"/>
    <dgm:cxn modelId="{33AB2B0B-9D31-4576-9DC9-0B49E13F610D}" srcId="{EEA7E9C6-3519-42BB-87CB-34ECB4E025E1}" destId="{32D267BE-0CCC-4944-BFE2-5155317D3AC2}" srcOrd="0" destOrd="0" parTransId="{83D826CD-6B01-4050-909F-9286EF18E46D}" sibTransId="{3DFC6A3D-0372-4610-A7F1-AE3CC4BFBBA7}"/>
    <dgm:cxn modelId="{6A940334-D23C-4626-B2DC-2974D7324B3D}" srcId="{EEA7E9C6-3519-42BB-87CB-34ECB4E025E1}" destId="{1D955B0B-A7EE-4127-8FE9-1477F25F88A3}" srcOrd="1" destOrd="0" parTransId="{6351398D-C9F6-40FA-A6A1-0B39F215377C}" sibTransId="{A6C4B26D-B997-4FF5-A211-B16A3993225D}"/>
    <dgm:cxn modelId="{AF013035-2035-43CF-B73D-9E5D55D0DE13}" type="presOf" srcId="{3DFC6A3D-0372-4610-A7F1-AE3CC4BFBBA7}" destId="{9C01A155-EE3D-4B2B-8064-6381CE9298A0}" srcOrd="0" destOrd="0" presId="urn:microsoft.com/office/officeart/2008/layout/VerticalCurvedList"/>
    <dgm:cxn modelId="{12D23C63-0BC5-48DC-8C20-4105B10CA787}" type="presOf" srcId="{1D955B0B-A7EE-4127-8FE9-1477F25F88A3}" destId="{4C9EECF3-1355-41F1-8CA3-707863EBFFF7}" srcOrd="0" destOrd="0" presId="urn:microsoft.com/office/officeart/2008/layout/VerticalCurvedList"/>
    <dgm:cxn modelId="{0C7288DA-4F4A-435B-89C5-5FBDEDB55EB5}" type="presOf" srcId="{32D267BE-0CCC-4944-BFE2-5155317D3AC2}" destId="{C31415B9-77B1-4F31-9672-7B32B01AFEFB}" srcOrd="0" destOrd="0" presId="urn:microsoft.com/office/officeart/2008/layout/VerticalCurvedList"/>
    <dgm:cxn modelId="{A56187F2-B1A1-4C17-9DE4-82DEB995CDE7}" type="presParOf" srcId="{7A40E0F0-04EC-4E4D-9AC7-ED4822B8BC52}" destId="{5D788ECB-FCC7-43E3-BE4E-15F7C375FC7B}" srcOrd="0" destOrd="0" presId="urn:microsoft.com/office/officeart/2008/layout/VerticalCurvedList"/>
    <dgm:cxn modelId="{AB7C37B9-0FE3-47E7-A2F2-B995D9420149}" type="presParOf" srcId="{5D788ECB-FCC7-43E3-BE4E-15F7C375FC7B}" destId="{EEB671D6-127A-4A58-BE43-78A837AF17DE}" srcOrd="0" destOrd="0" presId="urn:microsoft.com/office/officeart/2008/layout/VerticalCurvedList"/>
    <dgm:cxn modelId="{7CAC9669-3F3B-4A42-BE10-6BBD362C5B3E}" type="presParOf" srcId="{EEB671D6-127A-4A58-BE43-78A837AF17DE}" destId="{BF179A20-E1C8-41D4-B6F5-28D0DF37B0C1}" srcOrd="0" destOrd="0" presId="urn:microsoft.com/office/officeart/2008/layout/VerticalCurvedList"/>
    <dgm:cxn modelId="{586D0FEA-4587-4C69-B20E-BF97044D4E73}" type="presParOf" srcId="{EEB671D6-127A-4A58-BE43-78A837AF17DE}" destId="{9C01A155-EE3D-4B2B-8064-6381CE9298A0}" srcOrd="1" destOrd="0" presId="urn:microsoft.com/office/officeart/2008/layout/VerticalCurvedList"/>
    <dgm:cxn modelId="{55350AC1-4E94-4F74-BB27-2230D8D5CCD8}" type="presParOf" srcId="{EEB671D6-127A-4A58-BE43-78A837AF17DE}" destId="{983A7C38-58D9-4785-A78B-2E60E80D422E}" srcOrd="2" destOrd="0" presId="urn:microsoft.com/office/officeart/2008/layout/VerticalCurvedList"/>
    <dgm:cxn modelId="{07BE1704-1E67-4708-A028-52063ECC9491}" type="presParOf" srcId="{EEB671D6-127A-4A58-BE43-78A837AF17DE}" destId="{D86FACA2-4D13-40C0-AFB8-CB6E1A315458}" srcOrd="3" destOrd="0" presId="urn:microsoft.com/office/officeart/2008/layout/VerticalCurvedList"/>
    <dgm:cxn modelId="{5D510711-DE38-4EFE-A186-43BA55804BDC}" type="presParOf" srcId="{5D788ECB-FCC7-43E3-BE4E-15F7C375FC7B}" destId="{C31415B9-77B1-4F31-9672-7B32B01AFEFB}" srcOrd="1" destOrd="0" presId="urn:microsoft.com/office/officeart/2008/layout/VerticalCurvedList"/>
    <dgm:cxn modelId="{4F4626A5-29E8-4783-8100-643553F4209B}" type="presParOf" srcId="{5D788ECB-FCC7-43E3-BE4E-15F7C375FC7B}" destId="{E5ECB5F7-FC22-4646-BB16-25C8C69CDA92}" srcOrd="2" destOrd="0" presId="urn:microsoft.com/office/officeart/2008/layout/VerticalCurvedList"/>
    <dgm:cxn modelId="{E912E58D-6670-4BD1-BC90-9B6F3212A5F1}" type="presParOf" srcId="{E5ECB5F7-FC22-4646-BB16-25C8C69CDA92}" destId="{896022D5-92F5-4A5F-A7D6-AA2E562157E8}" srcOrd="0" destOrd="0" presId="urn:microsoft.com/office/officeart/2008/layout/VerticalCurvedList"/>
    <dgm:cxn modelId="{EA3AE18D-899B-416B-8A2D-2F58F2162451}" type="presParOf" srcId="{5D788ECB-FCC7-43E3-BE4E-15F7C375FC7B}" destId="{4C9EECF3-1355-41F1-8CA3-707863EBFFF7}" srcOrd="3" destOrd="0" presId="urn:microsoft.com/office/officeart/2008/layout/VerticalCurvedList"/>
    <dgm:cxn modelId="{D140EF1F-BCBD-48C4-B144-C43C192500CB}" type="presParOf" srcId="{5D788ECB-FCC7-43E3-BE4E-15F7C375FC7B}" destId="{21EFB128-2CE1-433D-BA20-B0CF57DBDAE4}" srcOrd="4" destOrd="0" presId="urn:microsoft.com/office/officeart/2008/layout/VerticalCurvedList"/>
    <dgm:cxn modelId="{7BF07E69-7378-4DC5-AED1-2D16EB20A1AE}" type="presParOf" srcId="{21EFB128-2CE1-433D-BA20-B0CF57DBDAE4}" destId="{49711D42-90BA-4127-8224-5B9BC6B660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90E7B-B4AB-4DDB-B9DE-A1585D6D7A89}" type="doc">
      <dgm:prSet loTypeId="urn:microsoft.com/office/officeart/2008/layout/VerticalCurvedList" loCatId="list" qsTypeId="urn:microsoft.com/office/officeart/2005/8/quickstyle/3d4" qsCatId="3D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DBFEC933-8A21-4494-B8F1-614B685094B5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It is an application development framework for enterprise Java(J2EE).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EB1838C-1330-462E-B4CA-63AF104BC18E}" type="parTrans" cxnId="{05F59214-9C9E-469A-8649-15F4C09D6D32}">
      <dgm:prSet/>
      <dgm:spPr/>
      <dgm:t>
        <a:bodyPr/>
        <a:lstStyle/>
        <a:p>
          <a:endParaRPr lang="en-IN"/>
        </a:p>
      </dgm:t>
    </dgm:pt>
    <dgm:pt modelId="{B794545E-116D-4D1E-8CE3-D754B403E122}" type="sibTrans" cxnId="{05F59214-9C9E-469A-8649-15F4C09D6D32}">
      <dgm:prSet/>
      <dgm:spPr/>
      <dgm:t>
        <a:bodyPr/>
        <a:lstStyle/>
        <a:p>
          <a:endParaRPr lang="en-IN"/>
        </a:p>
      </dgm:t>
    </dgm:pt>
    <dgm:pt modelId="{A814B12E-4FB1-45E9-83A9-789BAB9CF588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There is an extension for building web applications on top of the Java EE platform.</a:t>
          </a:r>
          <a:endParaRPr lang="en-IN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00FB0A-A827-4DD6-8D86-7EC770AD5A58}" type="parTrans" cxnId="{444DFD7A-0F6D-49FA-B95A-55B4429B1630}">
      <dgm:prSet/>
      <dgm:spPr/>
      <dgm:t>
        <a:bodyPr/>
        <a:lstStyle/>
        <a:p>
          <a:endParaRPr lang="en-IN"/>
        </a:p>
      </dgm:t>
    </dgm:pt>
    <dgm:pt modelId="{D3AC1952-B297-47E7-B946-6CC832A2F427}" type="sibTrans" cxnId="{444DFD7A-0F6D-49FA-B95A-55B4429B1630}">
      <dgm:prSet/>
      <dgm:spPr/>
      <dgm:t>
        <a:bodyPr/>
        <a:lstStyle/>
        <a:p>
          <a:endParaRPr lang="en-IN"/>
        </a:p>
      </dgm:t>
    </dgm:pt>
    <dgm:pt modelId="{38DC8FE5-3E1A-44FA-B54A-766879F7A42E}">
      <dgm:prSet custT="1"/>
      <dgm:spPr/>
      <dgm:t>
        <a:bodyPr/>
        <a:lstStyle/>
        <a:p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Spring is a framework for dependency injection which is the pattern that allowed to build a very decoupled system.</a:t>
          </a:r>
          <a:endParaRPr lang="en-IN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7A0839-4964-4F85-BF3F-CAB1C760E1A0}" type="parTrans" cxnId="{A43373BD-7417-4215-860D-4AF71F96C68E}">
      <dgm:prSet/>
      <dgm:spPr/>
      <dgm:t>
        <a:bodyPr/>
        <a:lstStyle/>
        <a:p>
          <a:endParaRPr lang="en-IN"/>
        </a:p>
      </dgm:t>
    </dgm:pt>
    <dgm:pt modelId="{8A077697-4F23-4B2F-87B2-2C69AAB77ED6}" type="sibTrans" cxnId="{A43373BD-7417-4215-860D-4AF71F96C68E}">
      <dgm:prSet/>
      <dgm:spPr/>
      <dgm:t>
        <a:bodyPr/>
        <a:lstStyle/>
        <a:p>
          <a:endParaRPr lang="en-IN"/>
        </a:p>
      </dgm:t>
    </dgm:pt>
    <dgm:pt modelId="{322C177E-E9E4-414F-9A1E-F91718C2F780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The goal of spring is to make J2EE development easier to use and promote good programming practice.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64C397-680D-4ED3-8756-E636824210B6}" type="parTrans" cxnId="{D0D5DB75-D890-49A8-A5F5-8E8B4DF27CCC}">
      <dgm:prSet/>
      <dgm:spPr/>
      <dgm:t>
        <a:bodyPr/>
        <a:lstStyle/>
        <a:p>
          <a:endParaRPr lang="en-IN"/>
        </a:p>
      </dgm:t>
    </dgm:pt>
    <dgm:pt modelId="{0EF34A3F-A6E1-433D-A8A9-3A33D5386C43}" type="sibTrans" cxnId="{D0D5DB75-D890-49A8-A5F5-8E8B4DF27CCC}">
      <dgm:prSet/>
      <dgm:spPr/>
      <dgm:t>
        <a:bodyPr/>
        <a:lstStyle/>
        <a:p>
          <a:endParaRPr lang="en-IN"/>
        </a:p>
      </dgm:t>
    </dgm:pt>
    <dgm:pt modelId="{3FD161A8-C99C-4829-AF71-321645D5CC28}" type="pres">
      <dgm:prSet presAssocID="{88690E7B-B4AB-4DDB-B9DE-A1585D6D7A89}" presName="Name0" presStyleCnt="0">
        <dgm:presLayoutVars>
          <dgm:chMax val="7"/>
          <dgm:chPref val="7"/>
          <dgm:dir/>
        </dgm:presLayoutVars>
      </dgm:prSet>
      <dgm:spPr/>
    </dgm:pt>
    <dgm:pt modelId="{35A9E80F-7540-4E90-A77C-DCF8ED9226F4}" type="pres">
      <dgm:prSet presAssocID="{88690E7B-B4AB-4DDB-B9DE-A1585D6D7A89}" presName="Name1" presStyleCnt="0"/>
      <dgm:spPr/>
    </dgm:pt>
    <dgm:pt modelId="{F5A91C67-1090-43DE-9EAA-6B049F92F613}" type="pres">
      <dgm:prSet presAssocID="{88690E7B-B4AB-4DDB-B9DE-A1585D6D7A89}" presName="cycle" presStyleCnt="0"/>
      <dgm:spPr/>
    </dgm:pt>
    <dgm:pt modelId="{A77943FB-3A57-4031-AE36-5C5A7ECDE1C0}" type="pres">
      <dgm:prSet presAssocID="{88690E7B-B4AB-4DDB-B9DE-A1585D6D7A89}" presName="srcNode" presStyleLbl="node1" presStyleIdx="0" presStyleCnt="4"/>
      <dgm:spPr/>
    </dgm:pt>
    <dgm:pt modelId="{75D08896-A1E1-42EA-9087-FD8BA4E04B27}" type="pres">
      <dgm:prSet presAssocID="{88690E7B-B4AB-4DDB-B9DE-A1585D6D7A89}" presName="conn" presStyleLbl="parChTrans1D2" presStyleIdx="0" presStyleCnt="1"/>
      <dgm:spPr/>
    </dgm:pt>
    <dgm:pt modelId="{18460EDC-DCCA-466F-99BB-7F5F43B451FA}" type="pres">
      <dgm:prSet presAssocID="{88690E7B-B4AB-4DDB-B9DE-A1585D6D7A89}" presName="extraNode" presStyleLbl="node1" presStyleIdx="0" presStyleCnt="4"/>
      <dgm:spPr/>
    </dgm:pt>
    <dgm:pt modelId="{9A486481-7410-47A7-AD94-70B81DA6A44F}" type="pres">
      <dgm:prSet presAssocID="{88690E7B-B4AB-4DDB-B9DE-A1585D6D7A89}" presName="dstNode" presStyleLbl="node1" presStyleIdx="0" presStyleCnt="4"/>
      <dgm:spPr/>
    </dgm:pt>
    <dgm:pt modelId="{080C03EA-B8BC-4ECA-85EC-097F33C9CB9E}" type="pres">
      <dgm:prSet presAssocID="{DBFEC933-8A21-4494-B8F1-614B685094B5}" presName="text_1" presStyleLbl="node1" presStyleIdx="0" presStyleCnt="4">
        <dgm:presLayoutVars>
          <dgm:bulletEnabled val="1"/>
        </dgm:presLayoutVars>
      </dgm:prSet>
      <dgm:spPr/>
    </dgm:pt>
    <dgm:pt modelId="{90677B1A-FDB5-483F-AE1E-566640149AB4}" type="pres">
      <dgm:prSet presAssocID="{DBFEC933-8A21-4494-B8F1-614B685094B5}" presName="accent_1" presStyleCnt="0"/>
      <dgm:spPr/>
    </dgm:pt>
    <dgm:pt modelId="{9ECC16D3-F6AB-4FDC-854C-35FCF710F5AD}" type="pres">
      <dgm:prSet presAssocID="{DBFEC933-8A21-4494-B8F1-614B685094B5}" presName="accentRepeatNode" presStyleLbl="solidFgAcc1" presStyleIdx="0" presStyleCnt="4"/>
      <dgm:spPr/>
    </dgm:pt>
    <dgm:pt modelId="{6C14A8D6-626A-4481-A24A-EA25ECA1F17E}" type="pres">
      <dgm:prSet presAssocID="{A814B12E-4FB1-45E9-83A9-789BAB9CF588}" presName="text_2" presStyleLbl="node1" presStyleIdx="1" presStyleCnt="4">
        <dgm:presLayoutVars>
          <dgm:bulletEnabled val="1"/>
        </dgm:presLayoutVars>
      </dgm:prSet>
      <dgm:spPr/>
    </dgm:pt>
    <dgm:pt modelId="{2A701BFC-23B4-44AB-8312-EB46579D2C1F}" type="pres">
      <dgm:prSet presAssocID="{A814B12E-4FB1-45E9-83A9-789BAB9CF588}" presName="accent_2" presStyleCnt="0"/>
      <dgm:spPr/>
    </dgm:pt>
    <dgm:pt modelId="{C8B72804-9514-42BD-92FE-5D14B0E4C35D}" type="pres">
      <dgm:prSet presAssocID="{A814B12E-4FB1-45E9-83A9-789BAB9CF588}" presName="accentRepeatNode" presStyleLbl="solidFgAcc1" presStyleIdx="1" presStyleCnt="4"/>
      <dgm:spPr/>
    </dgm:pt>
    <dgm:pt modelId="{5C290DF5-0B6F-41DA-A4A1-DD594C38CB3E}" type="pres">
      <dgm:prSet presAssocID="{38DC8FE5-3E1A-44FA-B54A-766879F7A42E}" presName="text_3" presStyleLbl="node1" presStyleIdx="2" presStyleCnt="4">
        <dgm:presLayoutVars>
          <dgm:bulletEnabled val="1"/>
        </dgm:presLayoutVars>
      </dgm:prSet>
      <dgm:spPr/>
    </dgm:pt>
    <dgm:pt modelId="{3291E587-D988-4108-B483-6E6D69E2BA13}" type="pres">
      <dgm:prSet presAssocID="{38DC8FE5-3E1A-44FA-B54A-766879F7A42E}" presName="accent_3" presStyleCnt="0"/>
      <dgm:spPr/>
    </dgm:pt>
    <dgm:pt modelId="{98E09722-4CB1-43B0-B938-4698821CE2D1}" type="pres">
      <dgm:prSet presAssocID="{38DC8FE5-3E1A-44FA-B54A-766879F7A42E}" presName="accentRepeatNode" presStyleLbl="solidFgAcc1" presStyleIdx="2" presStyleCnt="4"/>
      <dgm:spPr/>
    </dgm:pt>
    <dgm:pt modelId="{863CF472-457A-448B-95A8-1478E9A6E4B1}" type="pres">
      <dgm:prSet presAssocID="{322C177E-E9E4-414F-9A1E-F91718C2F780}" presName="text_4" presStyleLbl="node1" presStyleIdx="3" presStyleCnt="4">
        <dgm:presLayoutVars>
          <dgm:bulletEnabled val="1"/>
        </dgm:presLayoutVars>
      </dgm:prSet>
      <dgm:spPr/>
    </dgm:pt>
    <dgm:pt modelId="{E4FCBA14-A98D-46C5-8EE0-428C372F45C2}" type="pres">
      <dgm:prSet presAssocID="{322C177E-E9E4-414F-9A1E-F91718C2F780}" presName="accent_4" presStyleCnt="0"/>
      <dgm:spPr/>
    </dgm:pt>
    <dgm:pt modelId="{1411E1A9-0335-4194-934A-BDD61A3D39A4}" type="pres">
      <dgm:prSet presAssocID="{322C177E-E9E4-414F-9A1E-F91718C2F780}" presName="accentRepeatNode" presStyleLbl="solidFgAcc1" presStyleIdx="3" presStyleCnt="4"/>
      <dgm:spPr/>
    </dgm:pt>
  </dgm:ptLst>
  <dgm:cxnLst>
    <dgm:cxn modelId="{05F59214-9C9E-469A-8649-15F4C09D6D32}" srcId="{88690E7B-B4AB-4DDB-B9DE-A1585D6D7A89}" destId="{DBFEC933-8A21-4494-B8F1-614B685094B5}" srcOrd="0" destOrd="0" parTransId="{9EB1838C-1330-462E-B4CA-63AF104BC18E}" sibTransId="{B794545E-116D-4D1E-8CE3-D754B403E122}"/>
    <dgm:cxn modelId="{348D1C3E-798C-4CBC-AA1C-3ED6D330468E}" type="presOf" srcId="{38DC8FE5-3E1A-44FA-B54A-766879F7A42E}" destId="{5C290DF5-0B6F-41DA-A4A1-DD594C38CB3E}" srcOrd="0" destOrd="0" presId="urn:microsoft.com/office/officeart/2008/layout/VerticalCurvedList"/>
    <dgm:cxn modelId="{0D0A7549-072B-43B6-96E6-D94C4EB33E0F}" type="presOf" srcId="{B794545E-116D-4D1E-8CE3-D754B403E122}" destId="{75D08896-A1E1-42EA-9087-FD8BA4E04B27}" srcOrd="0" destOrd="0" presId="urn:microsoft.com/office/officeart/2008/layout/VerticalCurvedList"/>
    <dgm:cxn modelId="{845A144F-9D46-4D5D-9ABE-FCF9E4CE6D10}" type="presOf" srcId="{322C177E-E9E4-414F-9A1E-F91718C2F780}" destId="{863CF472-457A-448B-95A8-1478E9A6E4B1}" srcOrd="0" destOrd="0" presId="urn:microsoft.com/office/officeart/2008/layout/VerticalCurvedList"/>
    <dgm:cxn modelId="{501F7952-8F7D-4B2D-A652-5E6830849669}" type="presOf" srcId="{88690E7B-B4AB-4DDB-B9DE-A1585D6D7A89}" destId="{3FD161A8-C99C-4829-AF71-321645D5CC28}" srcOrd="0" destOrd="0" presId="urn:microsoft.com/office/officeart/2008/layout/VerticalCurvedList"/>
    <dgm:cxn modelId="{D0D5DB75-D890-49A8-A5F5-8E8B4DF27CCC}" srcId="{88690E7B-B4AB-4DDB-B9DE-A1585D6D7A89}" destId="{322C177E-E9E4-414F-9A1E-F91718C2F780}" srcOrd="3" destOrd="0" parTransId="{1F64C397-680D-4ED3-8756-E636824210B6}" sibTransId="{0EF34A3F-A6E1-433D-A8A9-3A33D5386C43}"/>
    <dgm:cxn modelId="{444DFD7A-0F6D-49FA-B95A-55B4429B1630}" srcId="{88690E7B-B4AB-4DDB-B9DE-A1585D6D7A89}" destId="{A814B12E-4FB1-45E9-83A9-789BAB9CF588}" srcOrd="1" destOrd="0" parTransId="{4E00FB0A-A827-4DD6-8D86-7EC770AD5A58}" sibTransId="{D3AC1952-B297-47E7-B946-6CC832A2F427}"/>
    <dgm:cxn modelId="{355A4B95-3FDE-4492-9C5D-7C69EAAA25CC}" type="presOf" srcId="{A814B12E-4FB1-45E9-83A9-789BAB9CF588}" destId="{6C14A8D6-626A-4481-A24A-EA25ECA1F17E}" srcOrd="0" destOrd="0" presId="urn:microsoft.com/office/officeart/2008/layout/VerticalCurvedList"/>
    <dgm:cxn modelId="{4521FCA9-5205-4382-B784-921D8C940EAE}" type="presOf" srcId="{DBFEC933-8A21-4494-B8F1-614B685094B5}" destId="{080C03EA-B8BC-4ECA-85EC-097F33C9CB9E}" srcOrd="0" destOrd="0" presId="urn:microsoft.com/office/officeart/2008/layout/VerticalCurvedList"/>
    <dgm:cxn modelId="{A43373BD-7417-4215-860D-4AF71F96C68E}" srcId="{88690E7B-B4AB-4DDB-B9DE-A1585D6D7A89}" destId="{38DC8FE5-3E1A-44FA-B54A-766879F7A42E}" srcOrd="2" destOrd="0" parTransId="{537A0839-4964-4F85-BF3F-CAB1C760E1A0}" sibTransId="{8A077697-4F23-4B2F-87B2-2C69AAB77ED6}"/>
    <dgm:cxn modelId="{2B94A5DF-6B04-43C7-B93B-3FC8AB4C51DB}" type="presParOf" srcId="{3FD161A8-C99C-4829-AF71-321645D5CC28}" destId="{35A9E80F-7540-4E90-A77C-DCF8ED9226F4}" srcOrd="0" destOrd="0" presId="urn:microsoft.com/office/officeart/2008/layout/VerticalCurvedList"/>
    <dgm:cxn modelId="{3B8DABE5-31B5-4516-9BF8-83ABDCAAC66D}" type="presParOf" srcId="{35A9E80F-7540-4E90-A77C-DCF8ED9226F4}" destId="{F5A91C67-1090-43DE-9EAA-6B049F92F613}" srcOrd="0" destOrd="0" presId="urn:microsoft.com/office/officeart/2008/layout/VerticalCurvedList"/>
    <dgm:cxn modelId="{5E2BFF47-08BB-4664-B52F-7D763B35D9DB}" type="presParOf" srcId="{F5A91C67-1090-43DE-9EAA-6B049F92F613}" destId="{A77943FB-3A57-4031-AE36-5C5A7ECDE1C0}" srcOrd="0" destOrd="0" presId="urn:microsoft.com/office/officeart/2008/layout/VerticalCurvedList"/>
    <dgm:cxn modelId="{1EADC2DD-2216-43BD-BBC3-238AE0383530}" type="presParOf" srcId="{F5A91C67-1090-43DE-9EAA-6B049F92F613}" destId="{75D08896-A1E1-42EA-9087-FD8BA4E04B27}" srcOrd="1" destOrd="0" presId="urn:microsoft.com/office/officeart/2008/layout/VerticalCurvedList"/>
    <dgm:cxn modelId="{A4EB6504-1398-47B5-8C47-E554C48F23EB}" type="presParOf" srcId="{F5A91C67-1090-43DE-9EAA-6B049F92F613}" destId="{18460EDC-DCCA-466F-99BB-7F5F43B451FA}" srcOrd="2" destOrd="0" presId="urn:microsoft.com/office/officeart/2008/layout/VerticalCurvedList"/>
    <dgm:cxn modelId="{B4C5E6A5-BF39-4E0D-88BD-D08AC716E191}" type="presParOf" srcId="{F5A91C67-1090-43DE-9EAA-6B049F92F613}" destId="{9A486481-7410-47A7-AD94-70B81DA6A44F}" srcOrd="3" destOrd="0" presId="urn:microsoft.com/office/officeart/2008/layout/VerticalCurvedList"/>
    <dgm:cxn modelId="{642F49E5-0810-4325-BD8D-DCE04F8EA8BE}" type="presParOf" srcId="{35A9E80F-7540-4E90-A77C-DCF8ED9226F4}" destId="{080C03EA-B8BC-4ECA-85EC-097F33C9CB9E}" srcOrd="1" destOrd="0" presId="urn:microsoft.com/office/officeart/2008/layout/VerticalCurvedList"/>
    <dgm:cxn modelId="{99A030A2-A5A6-4F1A-839E-F702C044145C}" type="presParOf" srcId="{35A9E80F-7540-4E90-A77C-DCF8ED9226F4}" destId="{90677B1A-FDB5-483F-AE1E-566640149AB4}" srcOrd="2" destOrd="0" presId="urn:microsoft.com/office/officeart/2008/layout/VerticalCurvedList"/>
    <dgm:cxn modelId="{10297D7E-3C65-40F2-B279-10341291F1D5}" type="presParOf" srcId="{90677B1A-FDB5-483F-AE1E-566640149AB4}" destId="{9ECC16D3-F6AB-4FDC-854C-35FCF710F5AD}" srcOrd="0" destOrd="0" presId="urn:microsoft.com/office/officeart/2008/layout/VerticalCurvedList"/>
    <dgm:cxn modelId="{4F381718-679C-4D2C-BB32-FAA84C652AAF}" type="presParOf" srcId="{35A9E80F-7540-4E90-A77C-DCF8ED9226F4}" destId="{6C14A8D6-626A-4481-A24A-EA25ECA1F17E}" srcOrd="3" destOrd="0" presId="urn:microsoft.com/office/officeart/2008/layout/VerticalCurvedList"/>
    <dgm:cxn modelId="{421EAB40-42C8-4F35-8012-885B615A1EB0}" type="presParOf" srcId="{35A9E80F-7540-4E90-A77C-DCF8ED9226F4}" destId="{2A701BFC-23B4-44AB-8312-EB46579D2C1F}" srcOrd="4" destOrd="0" presId="urn:microsoft.com/office/officeart/2008/layout/VerticalCurvedList"/>
    <dgm:cxn modelId="{622FF47B-C3B5-4A8C-9B82-EFD3B18C4781}" type="presParOf" srcId="{2A701BFC-23B4-44AB-8312-EB46579D2C1F}" destId="{C8B72804-9514-42BD-92FE-5D14B0E4C35D}" srcOrd="0" destOrd="0" presId="urn:microsoft.com/office/officeart/2008/layout/VerticalCurvedList"/>
    <dgm:cxn modelId="{31855BDA-EF27-48EC-B792-F9863061FAC0}" type="presParOf" srcId="{35A9E80F-7540-4E90-A77C-DCF8ED9226F4}" destId="{5C290DF5-0B6F-41DA-A4A1-DD594C38CB3E}" srcOrd="5" destOrd="0" presId="urn:microsoft.com/office/officeart/2008/layout/VerticalCurvedList"/>
    <dgm:cxn modelId="{27CEE0E0-0FCE-463E-9B4A-C2FB44716703}" type="presParOf" srcId="{35A9E80F-7540-4E90-A77C-DCF8ED9226F4}" destId="{3291E587-D988-4108-B483-6E6D69E2BA13}" srcOrd="6" destOrd="0" presId="urn:microsoft.com/office/officeart/2008/layout/VerticalCurvedList"/>
    <dgm:cxn modelId="{63D0F01D-CE8A-4DB6-BB80-BF1E80AA45C2}" type="presParOf" srcId="{3291E587-D988-4108-B483-6E6D69E2BA13}" destId="{98E09722-4CB1-43B0-B938-4698821CE2D1}" srcOrd="0" destOrd="0" presId="urn:microsoft.com/office/officeart/2008/layout/VerticalCurvedList"/>
    <dgm:cxn modelId="{5583BB12-4685-473A-A93F-2E0D59D913BA}" type="presParOf" srcId="{35A9E80F-7540-4E90-A77C-DCF8ED9226F4}" destId="{863CF472-457A-448B-95A8-1478E9A6E4B1}" srcOrd="7" destOrd="0" presId="urn:microsoft.com/office/officeart/2008/layout/VerticalCurvedList"/>
    <dgm:cxn modelId="{06A19FC4-302D-4692-AFDF-E34454E5CF19}" type="presParOf" srcId="{35A9E80F-7540-4E90-A77C-DCF8ED9226F4}" destId="{E4FCBA14-A98D-46C5-8EE0-428C372F45C2}" srcOrd="8" destOrd="0" presId="urn:microsoft.com/office/officeart/2008/layout/VerticalCurvedList"/>
    <dgm:cxn modelId="{10173C47-738C-43BD-912F-1F1E9FB105EF}" type="presParOf" srcId="{E4FCBA14-A98D-46C5-8EE0-428C372F45C2}" destId="{1411E1A9-0335-4194-934A-BDD61A3D39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5E2C1AA-F69C-4BEB-8661-01C7C4B1B40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4012E29-861A-44B4-AEEC-9A83959BF497}">
      <dgm:prSet/>
      <dgm:spPr/>
      <dgm:t>
        <a:bodyPr/>
        <a:lstStyle/>
        <a:p>
          <a:r>
            <a:rPr lang="en-IN" b="1" dirty="0"/>
            <a:t>Important annotations</a:t>
          </a:r>
        </a:p>
      </dgm:t>
    </dgm:pt>
    <dgm:pt modelId="{69D8BF69-7EE4-4908-9B7B-98CEDDC45212}" type="parTrans" cxnId="{F2E97971-243C-4114-9279-56603FEDF9CB}">
      <dgm:prSet/>
      <dgm:spPr/>
      <dgm:t>
        <a:bodyPr/>
        <a:lstStyle/>
        <a:p>
          <a:endParaRPr lang="en-IN"/>
        </a:p>
      </dgm:t>
    </dgm:pt>
    <dgm:pt modelId="{14889C3D-43F5-4DAC-BA90-3D9833E8A775}" type="sibTrans" cxnId="{F2E97971-243C-4114-9279-56603FEDF9CB}">
      <dgm:prSet/>
      <dgm:spPr/>
      <dgm:t>
        <a:bodyPr/>
        <a:lstStyle/>
        <a:p>
          <a:endParaRPr lang="en-IN"/>
        </a:p>
      </dgm:t>
    </dgm:pt>
    <dgm:pt modelId="{2BF74920-A982-4A59-A920-34A1A27003BA}" type="pres">
      <dgm:prSet presAssocID="{55E2C1AA-F69C-4BEB-8661-01C7C4B1B40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15148F0-2207-4519-AF9B-CAC40B9D236F}" type="pres">
      <dgm:prSet presAssocID="{B4012E29-861A-44B4-AEEC-9A83959BF497}" presName="circle1" presStyleLbl="node1" presStyleIdx="0" presStyleCnt="1"/>
      <dgm:spPr/>
    </dgm:pt>
    <dgm:pt modelId="{2E549CFE-B635-4116-B206-786AC6CBC92F}" type="pres">
      <dgm:prSet presAssocID="{B4012E29-861A-44B4-AEEC-9A83959BF497}" presName="space" presStyleCnt="0"/>
      <dgm:spPr/>
    </dgm:pt>
    <dgm:pt modelId="{31AD3A1C-FF70-4BDA-BC97-42D2F16D9847}" type="pres">
      <dgm:prSet presAssocID="{B4012E29-861A-44B4-AEEC-9A83959BF497}" presName="rect1" presStyleLbl="alignAcc1" presStyleIdx="0" presStyleCnt="1"/>
      <dgm:spPr/>
    </dgm:pt>
    <dgm:pt modelId="{DF180D07-4566-4AC9-93F8-CBB8239810DF}" type="pres">
      <dgm:prSet presAssocID="{B4012E29-861A-44B4-AEEC-9A83959BF49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2E97971-243C-4114-9279-56603FEDF9CB}" srcId="{55E2C1AA-F69C-4BEB-8661-01C7C4B1B406}" destId="{B4012E29-861A-44B4-AEEC-9A83959BF497}" srcOrd="0" destOrd="0" parTransId="{69D8BF69-7EE4-4908-9B7B-98CEDDC45212}" sibTransId="{14889C3D-43F5-4DAC-BA90-3D9833E8A775}"/>
    <dgm:cxn modelId="{E82B997F-56CC-4A68-800C-3A2D23D162FA}" type="presOf" srcId="{55E2C1AA-F69C-4BEB-8661-01C7C4B1B406}" destId="{2BF74920-A982-4A59-A920-34A1A27003BA}" srcOrd="0" destOrd="0" presId="urn:microsoft.com/office/officeart/2005/8/layout/target3"/>
    <dgm:cxn modelId="{D9DA93EA-F1F0-4DC0-A45F-E52716F155E3}" type="presOf" srcId="{B4012E29-861A-44B4-AEEC-9A83959BF497}" destId="{31AD3A1C-FF70-4BDA-BC97-42D2F16D9847}" srcOrd="0" destOrd="0" presId="urn:microsoft.com/office/officeart/2005/8/layout/target3"/>
    <dgm:cxn modelId="{6E480DF6-9CE6-4B88-9DBD-6C11B017818C}" type="presOf" srcId="{B4012E29-861A-44B4-AEEC-9A83959BF497}" destId="{DF180D07-4566-4AC9-93F8-CBB8239810DF}" srcOrd="1" destOrd="0" presId="urn:microsoft.com/office/officeart/2005/8/layout/target3"/>
    <dgm:cxn modelId="{CC845288-0213-4D2D-A5B9-0E4B3BE1D3E5}" type="presParOf" srcId="{2BF74920-A982-4A59-A920-34A1A27003BA}" destId="{015148F0-2207-4519-AF9B-CAC40B9D236F}" srcOrd="0" destOrd="0" presId="urn:microsoft.com/office/officeart/2005/8/layout/target3"/>
    <dgm:cxn modelId="{EBEAA052-BBF7-4F25-BC49-90A11D1E58EC}" type="presParOf" srcId="{2BF74920-A982-4A59-A920-34A1A27003BA}" destId="{2E549CFE-B635-4116-B206-786AC6CBC92F}" srcOrd="1" destOrd="0" presId="urn:microsoft.com/office/officeart/2005/8/layout/target3"/>
    <dgm:cxn modelId="{75DDE473-A42A-4660-91ED-9E755080F8FB}" type="presParOf" srcId="{2BF74920-A982-4A59-A920-34A1A27003BA}" destId="{31AD3A1C-FF70-4BDA-BC97-42D2F16D9847}" srcOrd="2" destOrd="0" presId="urn:microsoft.com/office/officeart/2005/8/layout/target3"/>
    <dgm:cxn modelId="{7D8F6937-4F6A-45B7-B9B7-DAEAD38A1DA7}" type="presParOf" srcId="{2BF74920-A982-4A59-A920-34A1A27003BA}" destId="{DF180D07-4566-4AC9-93F8-CBB8239810D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A4DF882-8115-4BB4-8AF3-85D61C542EC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53EDB6D-9BF1-4588-97C3-21FA9A3727D6}">
      <dgm:prSet/>
      <dgm:spPr/>
      <dgm:t>
        <a:bodyPr/>
        <a:lstStyle/>
        <a:p>
          <a:r>
            <a:rPr lang="en-IN"/>
            <a:t>@Component</a:t>
          </a:r>
        </a:p>
      </dgm:t>
    </dgm:pt>
    <dgm:pt modelId="{BC49BD22-3761-4528-AA70-7D7163394D2F}" type="parTrans" cxnId="{FE37AD9C-3D27-4D18-AEB2-BF8245E0D0AD}">
      <dgm:prSet/>
      <dgm:spPr/>
      <dgm:t>
        <a:bodyPr/>
        <a:lstStyle/>
        <a:p>
          <a:endParaRPr lang="en-IN"/>
        </a:p>
      </dgm:t>
    </dgm:pt>
    <dgm:pt modelId="{61994B72-4C51-41EB-8AFE-8697B6BB9654}" type="sibTrans" cxnId="{FE37AD9C-3D27-4D18-AEB2-BF8245E0D0AD}">
      <dgm:prSet/>
      <dgm:spPr/>
      <dgm:t>
        <a:bodyPr/>
        <a:lstStyle/>
        <a:p>
          <a:endParaRPr lang="en-IN"/>
        </a:p>
      </dgm:t>
    </dgm:pt>
    <dgm:pt modelId="{E4AA0578-6F22-4D27-86BE-FC92D9984A92}">
      <dgm:prSet/>
      <dgm:spPr/>
      <dgm:t>
        <a:bodyPr/>
        <a:lstStyle/>
        <a:p>
          <a:r>
            <a:rPr lang="en-IN"/>
            <a:t>@Autowired</a:t>
          </a:r>
        </a:p>
      </dgm:t>
    </dgm:pt>
    <dgm:pt modelId="{FE3BA7C3-55EB-46D3-B582-80DEFC3BC5D4}" type="parTrans" cxnId="{84CF23B2-ACCC-45FA-AFC3-CC4FB3598613}">
      <dgm:prSet/>
      <dgm:spPr/>
      <dgm:t>
        <a:bodyPr/>
        <a:lstStyle/>
        <a:p>
          <a:endParaRPr lang="en-IN"/>
        </a:p>
      </dgm:t>
    </dgm:pt>
    <dgm:pt modelId="{CD2D4D48-C0CE-4CB6-B08F-74033785662C}" type="sibTrans" cxnId="{84CF23B2-ACCC-45FA-AFC3-CC4FB3598613}">
      <dgm:prSet/>
      <dgm:spPr/>
      <dgm:t>
        <a:bodyPr/>
        <a:lstStyle/>
        <a:p>
          <a:endParaRPr lang="en-IN"/>
        </a:p>
      </dgm:t>
    </dgm:pt>
    <dgm:pt modelId="{0C84D951-F882-4A99-92D1-BAE22E185D95}">
      <dgm:prSet/>
      <dgm:spPr/>
      <dgm:t>
        <a:bodyPr/>
        <a:lstStyle/>
        <a:p>
          <a:r>
            <a:rPr lang="en-IN"/>
            <a:t>@Controller</a:t>
          </a:r>
        </a:p>
      </dgm:t>
    </dgm:pt>
    <dgm:pt modelId="{FD1FA58A-D65B-45EE-A259-FB7D0CD39EA6}" type="parTrans" cxnId="{70DEFF04-68AF-4EE6-9950-21429179E905}">
      <dgm:prSet/>
      <dgm:spPr/>
      <dgm:t>
        <a:bodyPr/>
        <a:lstStyle/>
        <a:p>
          <a:endParaRPr lang="en-IN"/>
        </a:p>
      </dgm:t>
    </dgm:pt>
    <dgm:pt modelId="{818C3D9C-D09A-40E6-8A46-5466D5435921}" type="sibTrans" cxnId="{70DEFF04-68AF-4EE6-9950-21429179E905}">
      <dgm:prSet/>
      <dgm:spPr/>
      <dgm:t>
        <a:bodyPr/>
        <a:lstStyle/>
        <a:p>
          <a:endParaRPr lang="en-IN"/>
        </a:p>
      </dgm:t>
    </dgm:pt>
    <dgm:pt modelId="{E23887BD-CFB5-4603-A04B-A3F286ED8CF1}">
      <dgm:prSet/>
      <dgm:spPr/>
      <dgm:t>
        <a:bodyPr/>
        <a:lstStyle/>
        <a:p>
          <a:r>
            <a:rPr lang="en-IN"/>
            <a:t>@RestController</a:t>
          </a:r>
        </a:p>
      </dgm:t>
    </dgm:pt>
    <dgm:pt modelId="{F2E592F1-4420-473E-BD73-ABC975C7DFEE}" type="parTrans" cxnId="{67DF16EF-4454-433B-BD0D-CA04FDD41072}">
      <dgm:prSet/>
      <dgm:spPr/>
      <dgm:t>
        <a:bodyPr/>
        <a:lstStyle/>
        <a:p>
          <a:endParaRPr lang="en-IN"/>
        </a:p>
      </dgm:t>
    </dgm:pt>
    <dgm:pt modelId="{83C49790-A908-4846-877B-25663578F5CF}" type="sibTrans" cxnId="{67DF16EF-4454-433B-BD0D-CA04FDD41072}">
      <dgm:prSet/>
      <dgm:spPr/>
      <dgm:t>
        <a:bodyPr/>
        <a:lstStyle/>
        <a:p>
          <a:endParaRPr lang="en-IN"/>
        </a:p>
      </dgm:t>
    </dgm:pt>
    <dgm:pt modelId="{A1F14DBA-A059-48D1-B03C-02005422822B}">
      <dgm:prSet/>
      <dgm:spPr/>
      <dgm:t>
        <a:bodyPr/>
        <a:lstStyle/>
        <a:p>
          <a:r>
            <a:rPr lang="en-IN"/>
            <a:t>@RequestMapping</a:t>
          </a:r>
        </a:p>
      </dgm:t>
    </dgm:pt>
    <dgm:pt modelId="{07962D9F-549E-47D5-B13A-AE81E5B5F2F7}" type="parTrans" cxnId="{F3EDB45C-C777-4DE4-874D-4BED7AD4EFB2}">
      <dgm:prSet/>
      <dgm:spPr/>
      <dgm:t>
        <a:bodyPr/>
        <a:lstStyle/>
        <a:p>
          <a:endParaRPr lang="en-IN"/>
        </a:p>
      </dgm:t>
    </dgm:pt>
    <dgm:pt modelId="{E4257805-B530-4887-BC43-FB0EC90F135D}" type="sibTrans" cxnId="{F3EDB45C-C777-4DE4-874D-4BED7AD4EFB2}">
      <dgm:prSet/>
      <dgm:spPr/>
      <dgm:t>
        <a:bodyPr/>
        <a:lstStyle/>
        <a:p>
          <a:endParaRPr lang="en-IN"/>
        </a:p>
      </dgm:t>
    </dgm:pt>
    <dgm:pt modelId="{EA8C62FD-91A1-4164-80AD-28B6077C5664}" type="pres">
      <dgm:prSet presAssocID="{7A4DF882-8115-4BB4-8AF3-85D61C542EC8}" presName="compositeShape" presStyleCnt="0">
        <dgm:presLayoutVars>
          <dgm:chMax val="7"/>
          <dgm:dir/>
          <dgm:resizeHandles val="exact"/>
        </dgm:presLayoutVars>
      </dgm:prSet>
      <dgm:spPr/>
    </dgm:pt>
    <dgm:pt modelId="{140B12F1-8C03-4A82-86E9-88021976357D}" type="pres">
      <dgm:prSet presAssocID="{953EDB6D-9BF1-4588-97C3-21FA9A3727D6}" presName="circ1" presStyleLbl="vennNode1" presStyleIdx="0" presStyleCnt="5"/>
      <dgm:spPr/>
    </dgm:pt>
    <dgm:pt modelId="{93271A52-C58E-4A92-9AFB-D5AB15878858}" type="pres">
      <dgm:prSet presAssocID="{953EDB6D-9BF1-4588-97C3-21FA9A3727D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5744DA-5033-42B5-9DAB-933A584596BA}" type="pres">
      <dgm:prSet presAssocID="{E4AA0578-6F22-4D27-86BE-FC92D9984A92}" presName="circ2" presStyleLbl="vennNode1" presStyleIdx="1" presStyleCnt="5"/>
      <dgm:spPr/>
    </dgm:pt>
    <dgm:pt modelId="{8B9EC6C4-90B7-4D52-804F-4B99A6DBEF1F}" type="pres">
      <dgm:prSet presAssocID="{E4AA0578-6F22-4D27-86BE-FC92D9984A9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CD0A26-C3BF-4321-9E68-697B53004EF7}" type="pres">
      <dgm:prSet presAssocID="{0C84D951-F882-4A99-92D1-BAE22E185D95}" presName="circ3" presStyleLbl="vennNode1" presStyleIdx="2" presStyleCnt="5"/>
      <dgm:spPr/>
    </dgm:pt>
    <dgm:pt modelId="{01F82B5C-DABC-4223-9D8A-6D656BCF77A0}" type="pres">
      <dgm:prSet presAssocID="{0C84D951-F882-4A99-92D1-BAE22E185D9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F8751E-D0F7-4C88-8FB7-364D051045B8}" type="pres">
      <dgm:prSet presAssocID="{E23887BD-CFB5-4603-A04B-A3F286ED8CF1}" presName="circ4" presStyleLbl="vennNode1" presStyleIdx="3" presStyleCnt="5"/>
      <dgm:spPr/>
    </dgm:pt>
    <dgm:pt modelId="{BC39DBC5-756E-4E1F-A027-5D48D0B26644}" type="pres">
      <dgm:prSet presAssocID="{E23887BD-CFB5-4603-A04B-A3F286ED8CF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3B9A4AD-C86E-41D0-9F0E-3B23A98C5B21}" type="pres">
      <dgm:prSet presAssocID="{A1F14DBA-A059-48D1-B03C-02005422822B}" presName="circ5" presStyleLbl="vennNode1" presStyleIdx="4" presStyleCnt="5"/>
      <dgm:spPr/>
    </dgm:pt>
    <dgm:pt modelId="{3531AB8E-F72E-475D-9E5E-CEB5F42EA473}" type="pres">
      <dgm:prSet presAssocID="{A1F14DBA-A059-48D1-B03C-02005422822B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0DEFF04-68AF-4EE6-9950-21429179E905}" srcId="{7A4DF882-8115-4BB4-8AF3-85D61C542EC8}" destId="{0C84D951-F882-4A99-92D1-BAE22E185D95}" srcOrd="2" destOrd="0" parTransId="{FD1FA58A-D65B-45EE-A259-FB7D0CD39EA6}" sibTransId="{818C3D9C-D09A-40E6-8A46-5466D5435921}"/>
    <dgm:cxn modelId="{2754133C-0C03-4216-AFDC-EE82E655960D}" type="presOf" srcId="{A1F14DBA-A059-48D1-B03C-02005422822B}" destId="{3531AB8E-F72E-475D-9E5E-CEB5F42EA473}" srcOrd="0" destOrd="0" presId="urn:microsoft.com/office/officeart/2005/8/layout/venn1"/>
    <dgm:cxn modelId="{F3EDB45C-C777-4DE4-874D-4BED7AD4EFB2}" srcId="{7A4DF882-8115-4BB4-8AF3-85D61C542EC8}" destId="{A1F14DBA-A059-48D1-B03C-02005422822B}" srcOrd="4" destOrd="0" parTransId="{07962D9F-549E-47D5-B13A-AE81E5B5F2F7}" sibTransId="{E4257805-B530-4887-BC43-FB0EC90F135D}"/>
    <dgm:cxn modelId="{FE37AD9C-3D27-4D18-AEB2-BF8245E0D0AD}" srcId="{7A4DF882-8115-4BB4-8AF3-85D61C542EC8}" destId="{953EDB6D-9BF1-4588-97C3-21FA9A3727D6}" srcOrd="0" destOrd="0" parTransId="{BC49BD22-3761-4528-AA70-7D7163394D2F}" sibTransId="{61994B72-4C51-41EB-8AFE-8697B6BB9654}"/>
    <dgm:cxn modelId="{84CF23B2-ACCC-45FA-AFC3-CC4FB3598613}" srcId="{7A4DF882-8115-4BB4-8AF3-85D61C542EC8}" destId="{E4AA0578-6F22-4D27-86BE-FC92D9984A92}" srcOrd="1" destOrd="0" parTransId="{FE3BA7C3-55EB-46D3-B582-80DEFC3BC5D4}" sibTransId="{CD2D4D48-C0CE-4CB6-B08F-74033785662C}"/>
    <dgm:cxn modelId="{A9F76BC2-ACEE-4E1D-826C-1E49929F43D6}" type="presOf" srcId="{E4AA0578-6F22-4D27-86BE-FC92D9984A92}" destId="{8B9EC6C4-90B7-4D52-804F-4B99A6DBEF1F}" srcOrd="0" destOrd="0" presId="urn:microsoft.com/office/officeart/2005/8/layout/venn1"/>
    <dgm:cxn modelId="{67043DC8-3F61-4D36-B039-B59435CA29AE}" type="presOf" srcId="{7A4DF882-8115-4BB4-8AF3-85D61C542EC8}" destId="{EA8C62FD-91A1-4164-80AD-28B6077C5664}" srcOrd="0" destOrd="0" presId="urn:microsoft.com/office/officeart/2005/8/layout/venn1"/>
    <dgm:cxn modelId="{F9CB7DCB-6413-4B99-BD88-5905EC2B0C00}" type="presOf" srcId="{E23887BD-CFB5-4603-A04B-A3F286ED8CF1}" destId="{BC39DBC5-756E-4E1F-A027-5D48D0B26644}" srcOrd="0" destOrd="0" presId="urn:microsoft.com/office/officeart/2005/8/layout/venn1"/>
    <dgm:cxn modelId="{67DF16EF-4454-433B-BD0D-CA04FDD41072}" srcId="{7A4DF882-8115-4BB4-8AF3-85D61C542EC8}" destId="{E23887BD-CFB5-4603-A04B-A3F286ED8CF1}" srcOrd="3" destOrd="0" parTransId="{F2E592F1-4420-473E-BD73-ABC975C7DFEE}" sibTransId="{83C49790-A908-4846-877B-25663578F5CF}"/>
    <dgm:cxn modelId="{82CAD1F0-EBEE-4BDF-BBD9-489C950A8B50}" type="presOf" srcId="{0C84D951-F882-4A99-92D1-BAE22E185D95}" destId="{01F82B5C-DABC-4223-9D8A-6D656BCF77A0}" srcOrd="0" destOrd="0" presId="urn:microsoft.com/office/officeart/2005/8/layout/venn1"/>
    <dgm:cxn modelId="{399A23FF-1E03-4458-9387-08DFFEB7EEA8}" type="presOf" srcId="{953EDB6D-9BF1-4588-97C3-21FA9A3727D6}" destId="{93271A52-C58E-4A92-9AFB-D5AB15878858}" srcOrd="0" destOrd="0" presId="urn:microsoft.com/office/officeart/2005/8/layout/venn1"/>
    <dgm:cxn modelId="{367E66AF-04D9-48D3-8520-6C3C371D1D81}" type="presParOf" srcId="{EA8C62FD-91A1-4164-80AD-28B6077C5664}" destId="{140B12F1-8C03-4A82-86E9-88021976357D}" srcOrd="0" destOrd="0" presId="urn:microsoft.com/office/officeart/2005/8/layout/venn1"/>
    <dgm:cxn modelId="{005261AC-7B7F-4632-9B6E-3BFED08EDA29}" type="presParOf" srcId="{EA8C62FD-91A1-4164-80AD-28B6077C5664}" destId="{93271A52-C58E-4A92-9AFB-D5AB15878858}" srcOrd="1" destOrd="0" presId="urn:microsoft.com/office/officeart/2005/8/layout/venn1"/>
    <dgm:cxn modelId="{94AE355D-3DC1-44B2-AE5D-B380B00EAD13}" type="presParOf" srcId="{EA8C62FD-91A1-4164-80AD-28B6077C5664}" destId="{0B5744DA-5033-42B5-9DAB-933A584596BA}" srcOrd="2" destOrd="0" presId="urn:microsoft.com/office/officeart/2005/8/layout/venn1"/>
    <dgm:cxn modelId="{4E971AD4-E388-4910-A066-19E0BA8B79C3}" type="presParOf" srcId="{EA8C62FD-91A1-4164-80AD-28B6077C5664}" destId="{8B9EC6C4-90B7-4D52-804F-4B99A6DBEF1F}" srcOrd="3" destOrd="0" presId="urn:microsoft.com/office/officeart/2005/8/layout/venn1"/>
    <dgm:cxn modelId="{D5CE5DCB-F946-417E-AB4C-D3BE1CA2614F}" type="presParOf" srcId="{EA8C62FD-91A1-4164-80AD-28B6077C5664}" destId="{43CD0A26-C3BF-4321-9E68-697B53004EF7}" srcOrd="4" destOrd="0" presId="urn:microsoft.com/office/officeart/2005/8/layout/venn1"/>
    <dgm:cxn modelId="{D36686A1-693B-4D51-B1ED-CD9C191F5D93}" type="presParOf" srcId="{EA8C62FD-91A1-4164-80AD-28B6077C5664}" destId="{01F82B5C-DABC-4223-9D8A-6D656BCF77A0}" srcOrd="5" destOrd="0" presId="urn:microsoft.com/office/officeart/2005/8/layout/venn1"/>
    <dgm:cxn modelId="{35AB3B36-C8BA-4E95-87C5-C52DAB443D77}" type="presParOf" srcId="{EA8C62FD-91A1-4164-80AD-28B6077C5664}" destId="{CAF8751E-D0F7-4C88-8FB7-364D051045B8}" srcOrd="6" destOrd="0" presId="urn:microsoft.com/office/officeart/2005/8/layout/venn1"/>
    <dgm:cxn modelId="{ED1778E4-0D61-4739-9777-9D80EF809D82}" type="presParOf" srcId="{EA8C62FD-91A1-4164-80AD-28B6077C5664}" destId="{BC39DBC5-756E-4E1F-A027-5D48D0B26644}" srcOrd="7" destOrd="0" presId="urn:microsoft.com/office/officeart/2005/8/layout/venn1"/>
    <dgm:cxn modelId="{21957C0D-630B-4CAA-A6CF-CD1C128D4246}" type="presParOf" srcId="{EA8C62FD-91A1-4164-80AD-28B6077C5664}" destId="{23B9A4AD-C86E-41D0-9F0E-3B23A98C5B21}" srcOrd="8" destOrd="0" presId="urn:microsoft.com/office/officeart/2005/8/layout/venn1"/>
    <dgm:cxn modelId="{BC51E37C-CF37-48CC-9959-9C2278AD1453}" type="presParOf" srcId="{EA8C62FD-91A1-4164-80AD-28B6077C5664}" destId="{3531AB8E-F72E-475D-9E5E-CEB5F42EA473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08C595F-9576-4A92-B528-584603DFC83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F4048EBD-47A4-4047-BFE7-4EB5AAC16C2F}">
      <dgm:prSet/>
      <dgm:spPr/>
      <dgm:t>
        <a:bodyPr/>
        <a:lstStyle/>
        <a:p>
          <a:r>
            <a:rPr lang="en-IN" b="1"/>
            <a:t>Different modules of Spring</a:t>
          </a:r>
          <a:endParaRPr lang="en-IN"/>
        </a:p>
      </dgm:t>
    </dgm:pt>
    <dgm:pt modelId="{A3A08A08-7CB3-4F7E-A250-0F4621D0ADAB}" type="parTrans" cxnId="{42E931CA-941D-409F-89D7-AEEB96055572}">
      <dgm:prSet/>
      <dgm:spPr/>
      <dgm:t>
        <a:bodyPr/>
        <a:lstStyle/>
        <a:p>
          <a:endParaRPr lang="en-IN"/>
        </a:p>
      </dgm:t>
    </dgm:pt>
    <dgm:pt modelId="{1CE25E27-280A-424A-8C6C-AEA58F6EFF25}" type="sibTrans" cxnId="{42E931CA-941D-409F-89D7-AEEB96055572}">
      <dgm:prSet/>
      <dgm:spPr/>
      <dgm:t>
        <a:bodyPr/>
        <a:lstStyle/>
        <a:p>
          <a:endParaRPr lang="en-IN"/>
        </a:p>
      </dgm:t>
    </dgm:pt>
    <dgm:pt modelId="{8C9A5B11-E5C9-4981-8FAE-E4A170FD4C84}" type="pres">
      <dgm:prSet presAssocID="{708C595F-9576-4A92-B528-584603DFC83A}" presName="linear" presStyleCnt="0">
        <dgm:presLayoutVars>
          <dgm:animLvl val="lvl"/>
          <dgm:resizeHandles val="exact"/>
        </dgm:presLayoutVars>
      </dgm:prSet>
      <dgm:spPr/>
    </dgm:pt>
    <dgm:pt modelId="{0534D68A-6D14-4F59-AC03-903A72F642D8}" type="pres">
      <dgm:prSet presAssocID="{F4048EBD-47A4-4047-BFE7-4EB5AAC16C2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D591F31-FF93-4B06-9FCA-BCDA0044C77E}" type="presOf" srcId="{F4048EBD-47A4-4047-BFE7-4EB5AAC16C2F}" destId="{0534D68A-6D14-4F59-AC03-903A72F642D8}" srcOrd="0" destOrd="0" presId="urn:microsoft.com/office/officeart/2005/8/layout/vList2"/>
    <dgm:cxn modelId="{214ACCB3-2E5E-410C-BDE4-7013FEF64E63}" type="presOf" srcId="{708C595F-9576-4A92-B528-584603DFC83A}" destId="{8C9A5B11-E5C9-4981-8FAE-E4A170FD4C84}" srcOrd="0" destOrd="0" presId="urn:microsoft.com/office/officeart/2005/8/layout/vList2"/>
    <dgm:cxn modelId="{42E931CA-941D-409F-89D7-AEEB96055572}" srcId="{708C595F-9576-4A92-B528-584603DFC83A}" destId="{F4048EBD-47A4-4047-BFE7-4EB5AAC16C2F}" srcOrd="0" destOrd="0" parTransId="{A3A08A08-7CB3-4F7E-A250-0F4621D0ADAB}" sibTransId="{1CE25E27-280A-424A-8C6C-AEA58F6EFF25}"/>
    <dgm:cxn modelId="{3E174773-26F7-4C09-A9B6-D7A0C92728EF}" type="presParOf" srcId="{8C9A5B11-E5C9-4981-8FAE-E4A170FD4C84}" destId="{0534D68A-6D14-4F59-AC03-903A72F642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0359F87-8691-4297-A2A2-374F7723BB4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9983831-D80D-4EFC-8234-105B5BFEDB66}">
      <dgm:prSet/>
      <dgm:spPr/>
      <dgm:t>
        <a:bodyPr/>
        <a:lstStyle/>
        <a:p>
          <a:r>
            <a:rPr lang="en-US"/>
            <a:t>In short, the Spring framework is a straightforwardly simple, lightweight, and robust framework to build modern Java-based applications. It provides lots of functionality in a modular fashion, and you can use those you really need instead of pulling all of them.</a:t>
          </a:r>
          <a:endParaRPr lang="en-IN"/>
        </a:p>
      </dgm:t>
    </dgm:pt>
    <dgm:pt modelId="{B3BDFEAB-8A3A-4D20-959F-3D5BE1DBF492}" type="parTrans" cxnId="{8A6ECBBD-1F07-4401-974E-93A3B58F27A6}">
      <dgm:prSet/>
      <dgm:spPr/>
      <dgm:t>
        <a:bodyPr/>
        <a:lstStyle/>
        <a:p>
          <a:endParaRPr lang="en-IN"/>
        </a:p>
      </dgm:t>
    </dgm:pt>
    <dgm:pt modelId="{CABACB44-3577-4227-84FB-E46A8E871E65}" type="sibTrans" cxnId="{8A6ECBBD-1F07-4401-974E-93A3B58F27A6}">
      <dgm:prSet/>
      <dgm:spPr/>
      <dgm:t>
        <a:bodyPr/>
        <a:lstStyle/>
        <a:p>
          <a:endParaRPr lang="en-IN"/>
        </a:p>
      </dgm:t>
    </dgm:pt>
    <dgm:pt modelId="{97892D80-1AFD-414E-8B36-8E3FA8997894}" type="pres">
      <dgm:prSet presAssocID="{F0359F87-8691-4297-A2A2-374F7723BB4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B95F663-BD2E-4450-BA57-F9B9297DBB4E}" type="pres">
      <dgm:prSet presAssocID="{F9983831-D80D-4EFC-8234-105B5BFEDB66}" presName="circle1" presStyleLbl="node1" presStyleIdx="0" presStyleCnt="1"/>
      <dgm:spPr/>
    </dgm:pt>
    <dgm:pt modelId="{110F8804-3E8C-4AAE-8C0A-37BE8D68B471}" type="pres">
      <dgm:prSet presAssocID="{F9983831-D80D-4EFC-8234-105B5BFEDB66}" presName="space" presStyleCnt="0"/>
      <dgm:spPr/>
    </dgm:pt>
    <dgm:pt modelId="{F072677F-ABC5-4066-B458-B6361B562C21}" type="pres">
      <dgm:prSet presAssocID="{F9983831-D80D-4EFC-8234-105B5BFEDB66}" presName="rect1" presStyleLbl="alignAcc1" presStyleIdx="0" presStyleCnt="1"/>
      <dgm:spPr/>
    </dgm:pt>
    <dgm:pt modelId="{43F89676-ED9D-4C66-8AE5-954AE35450E7}" type="pres">
      <dgm:prSet presAssocID="{F9983831-D80D-4EFC-8234-105B5BFEDB6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29F833E-6F1B-4894-B308-D2AB0A4DEA5C}" type="presOf" srcId="{F9983831-D80D-4EFC-8234-105B5BFEDB66}" destId="{43F89676-ED9D-4C66-8AE5-954AE35450E7}" srcOrd="1" destOrd="0" presId="urn:microsoft.com/office/officeart/2005/8/layout/target3"/>
    <dgm:cxn modelId="{FFE33449-4D11-4F79-A19E-14476960EDB2}" type="presOf" srcId="{F9983831-D80D-4EFC-8234-105B5BFEDB66}" destId="{F072677F-ABC5-4066-B458-B6361B562C21}" srcOrd="0" destOrd="0" presId="urn:microsoft.com/office/officeart/2005/8/layout/target3"/>
    <dgm:cxn modelId="{55A69E59-B532-480F-B985-DE2C4BE7A73F}" type="presOf" srcId="{F0359F87-8691-4297-A2A2-374F7723BB41}" destId="{97892D80-1AFD-414E-8B36-8E3FA8997894}" srcOrd="0" destOrd="0" presId="urn:microsoft.com/office/officeart/2005/8/layout/target3"/>
    <dgm:cxn modelId="{8A6ECBBD-1F07-4401-974E-93A3B58F27A6}" srcId="{F0359F87-8691-4297-A2A2-374F7723BB41}" destId="{F9983831-D80D-4EFC-8234-105B5BFEDB66}" srcOrd="0" destOrd="0" parTransId="{B3BDFEAB-8A3A-4D20-959F-3D5BE1DBF492}" sibTransId="{CABACB44-3577-4227-84FB-E46A8E871E65}"/>
    <dgm:cxn modelId="{EE0270D0-3B62-4990-B68D-B6A773DFD976}" type="presParOf" srcId="{97892D80-1AFD-414E-8B36-8E3FA8997894}" destId="{CB95F663-BD2E-4450-BA57-F9B9297DBB4E}" srcOrd="0" destOrd="0" presId="urn:microsoft.com/office/officeart/2005/8/layout/target3"/>
    <dgm:cxn modelId="{6D9DB293-686A-4F8A-AE83-71B2AEE6F387}" type="presParOf" srcId="{97892D80-1AFD-414E-8B36-8E3FA8997894}" destId="{110F8804-3E8C-4AAE-8C0A-37BE8D68B471}" srcOrd="1" destOrd="0" presId="urn:microsoft.com/office/officeart/2005/8/layout/target3"/>
    <dgm:cxn modelId="{A2F27C32-3953-45B8-BAE7-6F9F3607A5AC}" type="presParOf" srcId="{97892D80-1AFD-414E-8B36-8E3FA8997894}" destId="{F072677F-ABC5-4066-B458-B6361B562C21}" srcOrd="2" destOrd="0" presId="urn:microsoft.com/office/officeart/2005/8/layout/target3"/>
    <dgm:cxn modelId="{9ECE3127-E2C2-43AA-81C2-0D224F5E788E}" type="presParOf" srcId="{97892D80-1AFD-414E-8B36-8E3FA8997894}" destId="{43F89676-ED9D-4C66-8AE5-954AE35450E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E7D821-2760-4B83-82A2-01DEB32B718C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0574034-8A6C-48F5-9CAE-178AD2AE0461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All architectural layers</a:t>
          </a:r>
        </a:p>
      </dgm:t>
    </dgm:pt>
    <dgm:pt modelId="{2855860C-8C00-4725-ACA7-9B8D58D5A40F}" type="parTrans" cxnId="{33FE0D5D-560D-4819-9B63-D76DD0BF6723}">
      <dgm:prSet/>
      <dgm:spPr/>
      <dgm:t>
        <a:bodyPr/>
        <a:lstStyle/>
        <a:p>
          <a:endParaRPr lang="en-IN"/>
        </a:p>
      </dgm:t>
    </dgm:pt>
    <dgm:pt modelId="{4BD4D78C-6C47-4B74-804C-C1046B437800}" type="sibTrans" cxnId="{33FE0D5D-560D-4819-9B63-D76DD0BF6723}">
      <dgm:prSet/>
      <dgm:spPr/>
      <dgm:t>
        <a:bodyPr/>
        <a:lstStyle/>
        <a:p>
          <a:endParaRPr lang="en-IN"/>
        </a:p>
      </dgm:t>
    </dgm:pt>
    <dgm:pt modelId="{B843E56C-00FA-4EA1-BE99-55C38123D700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POJO model</a:t>
          </a:r>
        </a:p>
      </dgm:t>
    </dgm:pt>
    <dgm:pt modelId="{6CEC27B2-D858-4A86-9356-FAE8302B41E5}" type="parTrans" cxnId="{81019EBF-B08D-474F-89E9-AA39728E330C}">
      <dgm:prSet/>
      <dgm:spPr/>
      <dgm:t>
        <a:bodyPr/>
        <a:lstStyle/>
        <a:p>
          <a:endParaRPr lang="en-IN"/>
        </a:p>
      </dgm:t>
    </dgm:pt>
    <dgm:pt modelId="{AC68C717-7E99-4081-ADA2-A40C248AF6E7}" type="sibTrans" cxnId="{81019EBF-B08D-474F-89E9-AA39728E330C}">
      <dgm:prSet/>
      <dgm:spPr/>
      <dgm:t>
        <a:bodyPr/>
        <a:lstStyle/>
        <a:p>
          <a:endParaRPr lang="en-IN"/>
        </a:p>
      </dgm:t>
    </dgm:pt>
    <dgm:pt modelId="{8735F8AD-1ABD-4E72-A8EB-059A438FBDA7}">
      <dgm:prSet custT="1"/>
      <dgm:spPr/>
      <dgm:t>
        <a:bodyPr/>
        <a:lstStyle/>
        <a:p>
          <a:r>
            <a:rPr lang="en-IN" sz="1800">
              <a:latin typeface="Calibri" panose="020F0502020204030204" pitchFamily="34" charset="0"/>
              <a:cs typeface="Calibri" panose="020F0502020204030204" pitchFamily="34" charset="0"/>
            </a:rPr>
            <a:t>Modules linking</a:t>
          </a:r>
        </a:p>
      </dgm:t>
    </dgm:pt>
    <dgm:pt modelId="{053749CA-07BC-4269-A079-07B7C4EDA57A}" type="parTrans" cxnId="{58D5DF2A-3052-4B94-89D8-17CAF5E0E84E}">
      <dgm:prSet/>
      <dgm:spPr/>
      <dgm:t>
        <a:bodyPr/>
        <a:lstStyle/>
        <a:p>
          <a:endParaRPr lang="en-IN"/>
        </a:p>
      </dgm:t>
    </dgm:pt>
    <dgm:pt modelId="{88AAF9E6-2EB1-4A8B-A7DE-A93AB4A048B6}" type="sibTrans" cxnId="{58D5DF2A-3052-4B94-89D8-17CAF5E0E84E}">
      <dgm:prSet/>
      <dgm:spPr/>
      <dgm:t>
        <a:bodyPr/>
        <a:lstStyle/>
        <a:p>
          <a:endParaRPr lang="en-IN"/>
        </a:p>
      </dgm:t>
    </dgm:pt>
    <dgm:pt modelId="{1A4DD056-5E22-45E3-B8B1-ED96AA1CB25B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Declarative programming</a:t>
          </a:r>
        </a:p>
      </dgm:t>
    </dgm:pt>
    <dgm:pt modelId="{6DC7FD73-F065-4646-B9DD-2F90F904491E}" type="parTrans" cxnId="{F46569AC-3A99-49D0-8C2A-E7DFBAABEB99}">
      <dgm:prSet/>
      <dgm:spPr/>
      <dgm:t>
        <a:bodyPr/>
        <a:lstStyle/>
        <a:p>
          <a:endParaRPr lang="en-IN"/>
        </a:p>
      </dgm:t>
    </dgm:pt>
    <dgm:pt modelId="{7D1D1EF0-948A-4C1F-B8EC-487CD3EA7DFC}" type="sibTrans" cxnId="{F46569AC-3A99-49D0-8C2A-E7DFBAABEB99}">
      <dgm:prSet/>
      <dgm:spPr/>
      <dgm:t>
        <a:bodyPr/>
        <a:lstStyle/>
        <a:p>
          <a:endParaRPr lang="en-IN"/>
        </a:p>
      </dgm:t>
    </dgm:pt>
    <dgm:pt modelId="{FF6FE315-DD49-452A-B9EB-B6CB9CCDC27C}">
      <dgm:prSet custT="1"/>
      <dgm:spPr/>
      <dgm:t>
        <a:bodyPr/>
        <a:lstStyle/>
        <a:p>
          <a:r>
            <a:rPr lang="en-IN" sz="1800">
              <a:latin typeface="Calibri" panose="020F0502020204030204" pitchFamily="34" charset="0"/>
              <a:cs typeface="Calibri" panose="020F0502020204030204" pitchFamily="34" charset="0"/>
            </a:rPr>
            <a:t>No factories and singleton classes</a:t>
          </a:r>
        </a:p>
      </dgm:t>
    </dgm:pt>
    <dgm:pt modelId="{EFB58347-DA6A-40E5-873B-4D2A38BCAED8}" type="parTrans" cxnId="{1EF90C13-0AA0-4C64-BA28-0CD9FFBB5909}">
      <dgm:prSet/>
      <dgm:spPr/>
      <dgm:t>
        <a:bodyPr/>
        <a:lstStyle/>
        <a:p>
          <a:endParaRPr lang="en-IN"/>
        </a:p>
      </dgm:t>
    </dgm:pt>
    <dgm:pt modelId="{69A497B1-AF46-43CB-B31C-87E1EA1A909C}" type="sibTrans" cxnId="{1EF90C13-0AA0-4C64-BA28-0CD9FFBB5909}">
      <dgm:prSet/>
      <dgm:spPr/>
      <dgm:t>
        <a:bodyPr/>
        <a:lstStyle/>
        <a:p>
          <a:endParaRPr lang="en-IN"/>
        </a:p>
      </dgm:t>
    </dgm:pt>
    <dgm:pt modelId="{044FD688-7EB0-4126-B58A-15A3E3D0DD14}">
      <dgm:prSet custT="1"/>
      <dgm:spPr/>
      <dgm:t>
        <a:bodyPr/>
        <a:lstStyle/>
        <a:p>
          <a:r>
            <a:rPr lang="en-IN" sz="1800">
              <a:latin typeface="Calibri" panose="020F0502020204030204" pitchFamily="34" charset="0"/>
              <a:cs typeface="Calibri" panose="020F0502020204030204" pitchFamily="34" charset="0"/>
            </a:rPr>
            <a:t>Various configuration methods</a:t>
          </a:r>
        </a:p>
      </dgm:t>
    </dgm:pt>
    <dgm:pt modelId="{C4BA360D-8B4E-4940-9599-73D75BD4333A}" type="parTrans" cxnId="{4E149C89-6F68-4E09-B287-75E6FF280DCC}">
      <dgm:prSet/>
      <dgm:spPr/>
      <dgm:t>
        <a:bodyPr/>
        <a:lstStyle/>
        <a:p>
          <a:endParaRPr lang="en-IN"/>
        </a:p>
      </dgm:t>
    </dgm:pt>
    <dgm:pt modelId="{A1BEE95E-550F-4397-B203-33C3E733E914}" type="sibTrans" cxnId="{4E149C89-6F68-4E09-B287-75E6FF280DCC}">
      <dgm:prSet/>
      <dgm:spPr/>
      <dgm:t>
        <a:bodyPr/>
        <a:lstStyle/>
        <a:p>
          <a:endParaRPr lang="en-IN"/>
        </a:p>
      </dgm:t>
    </dgm:pt>
    <dgm:pt modelId="{6C0CB253-0DD4-4B91-A0FE-3F168BD4427B}">
      <dgm:prSet custT="1"/>
      <dgm:spPr/>
      <dgm:t>
        <a:bodyPr/>
        <a:lstStyle/>
        <a:p>
          <a:r>
            <a:rPr lang="en-IN" sz="1800" dirty="0">
              <a:latin typeface="Calibri" panose="020F0502020204030204" pitchFamily="34" charset="0"/>
              <a:cs typeface="Calibri" panose="020F0502020204030204" pitchFamily="34" charset="0"/>
            </a:rPr>
            <a:t>Middleware-level service</a:t>
          </a:r>
        </a:p>
      </dgm:t>
    </dgm:pt>
    <dgm:pt modelId="{775BB02A-9494-442D-9CC7-449CC9AB281C}" type="parTrans" cxnId="{7A3BD2F2-861C-45BA-86F9-AAB40D4AA602}">
      <dgm:prSet/>
      <dgm:spPr/>
      <dgm:t>
        <a:bodyPr/>
        <a:lstStyle/>
        <a:p>
          <a:endParaRPr lang="en-IN"/>
        </a:p>
      </dgm:t>
    </dgm:pt>
    <dgm:pt modelId="{2DC00166-F3EE-461B-9E20-C81C88779B2F}" type="sibTrans" cxnId="{7A3BD2F2-861C-45BA-86F9-AAB40D4AA602}">
      <dgm:prSet/>
      <dgm:spPr/>
      <dgm:t>
        <a:bodyPr/>
        <a:lstStyle/>
        <a:p>
          <a:endParaRPr lang="en-IN"/>
        </a:p>
      </dgm:t>
    </dgm:pt>
    <dgm:pt modelId="{1936BEA0-3E88-48E8-9A2A-4099FACE3394}" type="pres">
      <dgm:prSet presAssocID="{20E7D821-2760-4B83-82A2-01DEB32B718C}" presName="compositeShape" presStyleCnt="0">
        <dgm:presLayoutVars>
          <dgm:chMax val="7"/>
          <dgm:dir/>
          <dgm:resizeHandles val="exact"/>
        </dgm:presLayoutVars>
      </dgm:prSet>
      <dgm:spPr/>
    </dgm:pt>
    <dgm:pt modelId="{7968E74F-015C-478F-B322-E3A643CB0260}" type="pres">
      <dgm:prSet presAssocID="{E0574034-8A6C-48F5-9CAE-178AD2AE0461}" presName="circ1" presStyleLbl="vennNode1" presStyleIdx="0" presStyleCnt="7"/>
      <dgm:spPr/>
    </dgm:pt>
    <dgm:pt modelId="{F063A779-0E2E-4D3B-BA56-32EFA76AF6A6}" type="pres">
      <dgm:prSet presAssocID="{E0574034-8A6C-48F5-9CAE-178AD2AE04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43D68D-44E1-47C6-926F-D46404DB5CD5}" type="pres">
      <dgm:prSet presAssocID="{B843E56C-00FA-4EA1-BE99-55C38123D700}" presName="circ2" presStyleLbl="vennNode1" presStyleIdx="1" presStyleCnt="7"/>
      <dgm:spPr/>
    </dgm:pt>
    <dgm:pt modelId="{0D02DFCF-EE63-4A0A-9EEF-32C58C8DC047}" type="pres">
      <dgm:prSet presAssocID="{B843E56C-00FA-4EA1-BE99-55C38123D70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564A66-755D-4EAA-8CD5-3553D03814E7}" type="pres">
      <dgm:prSet presAssocID="{8735F8AD-1ABD-4E72-A8EB-059A438FBDA7}" presName="circ3" presStyleLbl="vennNode1" presStyleIdx="2" presStyleCnt="7"/>
      <dgm:spPr/>
    </dgm:pt>
    <dgm:pt modelId="{02480B91-6098-472F-BDDF-A444E1449E07}" type="pres">
      <dgm:prSet presAssocID="{8735F8AD-1ABD-4E72-A8EB-059A438FBDA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8639341-25D1-4598-BF75-A2E534FBC59A}" type="pres">
      <dgm:prSet presAssocID="{1A4DD056-5E22-45E3-B8B1-ED96AA1CB25B}" presName="circ4" presStyleLbl="vennNode1" presStyleIdx="3" presStyleCnt="7"/>
      <dgm:spPr/>
    </dgm:pt>
    <dgm:pt modelId="{EAD4FD3C-4943-4571-8AAC-37D5994B2623}" type="pres">
      <dgm:prSet presAssocID="{1A4DD056-5E22-45E3-B8B1-ED96AA1CB25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A5D52C-0206-4753-B107-6BD79893B485}" type="pres">
      <dgm:prSet presAssocID="{FF6FE315-DD49-452A-B9EB-B6CB9CCDC27C}" presName="circ5" presStyleLbl="vennNode1" presStyleIdx="4" presStyleCnt="7"/>
      <dgm:spPr/>
    </dgm:pt>
    <dgm:pt modelId="{23DDBDE5-CEA1-4760-A05D-439FBBEF0849}" type="pres">
      <dgm:prSet presAssocID="{FF6FE315-DD49-452A-B9EB-B6CB9CCDC27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711E2ED-7FD9-47E1-938B-1F9B1EE2DD56}" type="pres">
      <dgm:prSet presAssocID="{044FD688-7EB0-4126-B58A-15A3E3D0DD14}" presName="circ6" presStyleLbl="vennNode1" presStyleIdx="5" presStyleCnt="7"/>
      <dgm:spPr/>
    </dgm:pt>
    <dgm:pt modelId="{1C7F6120-E356-40F1-88E4-E4FD7A946C9B}" type="pres">
      <dgm:prSet presAssocID="{044FD688-7EB0-4126-B58A-15A3E3D0DD14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8A8205D-BFDC-4BEE-88D9-E3510E665270}" type="pres">
      <dgm:prSet presAssocID="{6C0CB253-0DD4-4B91-A0FE-3F168BD4427B}" presName="circ7" presStyleLbl="vennNode1" presStyleIdx="6" presStyleCnt="7"/>
      <dgm:spPr/>
    </dgm:pt>
    <dgm:pt modelId="{8838E9F7-3E65-4224-A61B-0C252F02E5EF}" type="pres">
      <dgm:prSet presAssocID="{6C0CB253-0DD4-4B91-A0FE-3F168BD4427B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951F903-2D85-4F8C-82CD-CBFFEEEC8623}" type="presOf" srcId="{B843E56C-00FA-4EA1-BE99-55C38123D700}" destId="{0D02DFCF-EE63-4A0A-9EEF-32C58C8DC047}" srcOrd="0" destOrd="0" presId="urn:microsoft.com/office/officeart/2005/8/layout/venn1"/>
    <dgm:cxn modelId="{4A96C812-EF2C-4F24-B2FF-2796856A6B9D}" type="presOf" srcId="{8735F8AD-1ABD-4E72-A8EB-059A438FBDA7}" destId="{02480B91-6098-472F-BDDF-A444E1449E07}" srcOrd="0" destOrd="0" presId="urn:microsoft.com/office/officeart/2005/8/layout/venn1"/>
    <dgm:cxn modelId="{1EF90C13-0AA0-4C64-BA28-0CD9FFBB5909}" srcId="{20E7D821-2760-4B83-82A2-01DEB32B718C}" destId="{FF6FE315-DD49-452A-B9EB-B6CB9CCDC27C}" srcOrd="4" destOrd="0" parTransId="{EFB58347-DA6A-40E5-873B-4D2A38BCAED8}" sibTransId="{69A497B1-AF46-43CB-B31C-87E1EA1A909C}"/>
    <dgm:cxn modelId="{58D5DF2A-3052-4B94-89D8-17CAF5E0E84E}" srcId="{20E7D821-2760-4B83-82A2-01DEB32B718C}" destId="{8735F8AD-1ABD-4E72-A8EB-059A438FBDA7}" srcOrd="2" destOrd="0" parTransId="{053749CA-07BC-4269-A079-07B7C4EDA57A}" sibTransId="{88AAF9E6-2EB1-4A8B-A7DE-A93AB4A048B6}"/>
    <dgm:cxn modelId="{33FE0D5D-560D-4819-9B63-D76DD0BF6723}" srcId="{20E7D821-2760-4B83-82A2-01DEB32B718C}" destId="{E0574034-8A6C-48F5-9CAE-178AD2AE0461}" srcOrd="0" destOrd="0" parTransId="{2855860C-8C00-4725-ACA7-9B8D58D5A40F}" sibTransId="{4BD4D78C-6C47-4B74-804C-C1046B437800}"/>
    <dgm:cxn modelId="{C49E1B48-54E9-46F9-9CA8-CF5D3DABA533}" type="presOf" srcId="{1A4DD056-5E22-45E3-B8B1-ED96AA1CB25B}" destId="{EAD4FD3C-4943-4571-8AAC-37D5994B2623}" srcOrd="0" destOrd="0" presId="urn:microsoft.com/office/officeart/2005/8/layout/venn1"/>
    <dgm:cxn modelId="{CFE35F7B-EAB8-4E37-8518-ACC6459C3952}" type="presOf" srcId="{20E7D821-2760-4B83-82A2-01DEB32B718C}" destId="{1936BEA0-3E88-48E8-9A2A-4099FACE3394}" srcOrd="0" destOrd="0" presId="urn:microsoft.com/office/officeart/2005/8/layout/venn1"/>
    <dgm:cxn modelId="{4E149C89-6F68-4E09-B287-75E6FF280DCC}" srcId="{20E7D821-2760-4B83-82A2-01DEB32B718C}" destId="{044FD688-7EB0-4126-B58A-15A3E3D0DD14}" srcOrd="5" destOrd="0" parTransId="{C4BA360D-8B4E-4940-9599-73D75BD4333A}" sibTransId="{A1BEE95E-550F-4397-B203-33C3E733E914}"/>
    <dgm:cxn modelId="{D88361A0-F64E-4E40-BE8E-C93BBE690664}" type="presOf" srcId="{E0574034-8A6C-48F5-9CAE-178AD2AE0461}" destId="{F063A779-0E2E-4D3B-BA56-32EFA76AF6A6}" srcOrd="0" destOrd="0" presId="urn:microsoft.com/office/officeart/2005/8/layout/venn1"/>
    <dgm:cxn modelId="{F46569AC-3A99-49D0-8C2A-E7DFBAABEB99}" srcId="{20E7D821-2760-4B83-82A2-01DEB32B718C}" destId="{1A4DD056-5E22-45E3-B8B1-ED96AA1CB25B}" srcOrd="3" destOrd="0" parTransId="{6DC7FD73-F065-4646-B9DD-2F90F904491E}" sibTransId="{7D1D1EF0-948A-4C1F-B8EC-487CD3EA7DFC}"/>
    <dgm:cxn modelId="{B7FC64BE-7D71-4CEF-A35D-C8F33A082697}" type="presOf" srcId="{FF6FE315-DD49-452A-B9EB-B6CB9CCDC27C}" destId="{23DDBDE5-CEA1-4760-A05D-439FBBEF0849}" srcOrd="0" destOrd="0" presId="urn:microsoft.com/office/officeart/2005/8/layout/venn1"/>
    <dgm:cxn modelId="{81019EBF-B08D-474F-89E9-AA39728E330C}" srcId="{20E7D821-2760-4B83-82A2-01DEB32B718C}" destId="{B843E56C-00FA-4EA1-BE99-55C38123D700}" srcOrd="1" destOrd="0" parTransId="{6CEC27B2-D858-4A86-9356-FAE8302B41E5}" sibTransId="{AC68C717-7E99-4081-ADA2-A40C248AF6E7}"/>
    <dgm:cxn modelId="{CF6DE5CE-9D16-4290-A7D4-F0DF751D4447}" type="presOf" srcId="{044FD688-7EB0-4126-B58A-15A3E3D0DD14}" destId="{1C7F6120-E356-40F1-88E4-E4FD7A946C9B}" srcOrd="0" destOrd="0" presId="urn:microsoft.com/office/officeart/2005/8/layout/venn1"/>
    <dgm:cxn modelId="{1C372BE7-AB7C-453E-A75C-70383AB3E6BA}" type="presOf" srcId="{6C0CB253-0DD4-4B91-A0FE-3F168BD4427B}" destId="{8838E9F7-3E65-4224-A61B-0C252F02E5EF}" srcOrd="0" destOrd="0" presId="urn:microsoft.com/office/officeart/2005/8/layout/venn1"/>
    <dgm:cxn modelId="{7A3BD2F2-861C-45BA-86F9-AAB40D4AA602}" srcId="{20E7D821-2760-4B83-82A2-01DEB32B718C}" destId="{6C0CB253-0DD4-4B91-A0FE-3F168BD4427B}" srcOrd="6" destOrd="0" parTransId="{775BB02A-9494-442D-9CC7-449CC9AB281C}" sibTransId="{2DC00166-F3EE-461B-9E20-C81C88779B2F}"/>
    <dgm:cxn modelId="{80FF4CEB-AB1E-4737-8E2B-0CD694A64E3B}" type="presParOf" srcId="{1936BEA0-3E88-48E8-9A2A-4099FACE3394}" destId="{7968E74F-015C-478F-B322-E3A643CB0260}" srcOrd="0" destOrd="0" presId="urn:microsoft.com/office/officeart/2005/8/layout/venn1"/>
    <dgm:cxn modelId="{EC4B3E7B-9085-40FE-93AA-47403AFFE61D}" type="presParOf" srcId="{1936BEA0-3E88-48E8-9A2A-4099FACE3394}" destId="{F063A779-0E2E-4D3B-BA56-32EFA76AF6A6}" srcOrd="1" destOrd="0" presId="urn:microsoft.com/office/officeart/2005/8/layout/venn1"/>
    <dgm:cxn modelId="{108B8CEC-5867-4044-ADDF-576F1C8E5EFA}" type="presParOf" srcId="{1936BEA0-3E88-48E8-9A2A-4099FACE3394}" destId="{8A43D68D-44E1-47C6-926F-D46404DB5CD5}" srcOrd="2" destOrd="0" presId="urn:microsoft.com/office/officeart/2005/8/layout/venn1"/>
    <dgm:cxn modelId="{45D670CD-63E7-47C1-9082-18476890079E}" type="presParOf" srcId="{1936BEA0-3E88-48E8-9A2A-4099FACE3394}" destId="{0D02DFCF-EE63-4A0A-9EEF-32C58C8DC047}" srcOrd="3" destOrd="0" presId="urn:microsoft.com/office/officeart/2005/8/layout/venn1"/>
    <dgm:cxn modelId="{139D7426-CC9A-42C3-B657-5C5AE65C26CC}" type="presParOf" srcId="{1936BEA0-3E88-48E8-9A2A-4099FACE3394}" destId="{27564A66-755D-4EAA-8CD5-3553D03814E7}" srcOrd="4" destOrd="0" presId="urn:microsoft.com/office/officeart/2005/8/layout/venn1"/>
    <dgm:cxn modelId="{B72840C0-41AE-4A6A-9CB6-3FC5909DAADA}" type="presParOf" srcId="{1936BEA0-3E88-48E8-9A2A-4099FACE3394}" destId="{02480B91-6098-472F-BDDF-A444E1449E07}" srcOrd="5" destOrd="0" presId="urn:microsoft.com/office/officeart/2005/8/layout/venn1"/>
    <dgm:cxn modelId="{FAA65120-BD8A-465A-8271-A2984119F8F0}" type="presParOf" srcId="{1936BEA0-3E88-48E8-9A2A-4099FACE3394}" destId="{28639341-25D1-4598-BF75-A2E534FBC59A}" srcOrd="6" destOrd="0" presId="urn:microsoft.com/office/officeart/2005/8/layout/venn1"/>
    <dgm:cxn modelId="{DC76C2D7-0780-41D8-AB87-9B55953D2D1A}" type="presParOf" srcId="{1936BEA0-3E88-48E8-9A2A-4099FACE3394}" destId="{EAD4FD3C-4943-4571-8AAC-37D5994B2623}" srcOrd="7" destOrd="0" presId="urn:microsoft.com/office/officeart/2005/8/layout/venn1"/>
    <dgm:cxn modelId="{2B44D5DB-C559-4244-878C-DF5D5B01C719}" type="presParOf" srcId="{1936BEA0-3E88-48E8-9A2A-4099FACE3394}" destId="{FDA5D52C-0206-4753-B107-6BD79893B485}" srcOrd="8" destOrd="0" presId="urn:microsoft.com/office/officeart/2005/8/layout/venn1"/>
    <dgm:cxn modelId="{79EE179B-6337-4A82-A587-3CB09499E805}" type="presParOf" srcId="{1936BEA0-3E88-48E8-9A2A-4099FACE3394}" destId="{23DDBDE5-CEA1-4760-A05D-439FBBEF0849}" srcOrd="9" destOrd="0" presId="urn:microsoft.com/office/officeart/2005/8/layout/venn1"/>
    <dgm:cxn modelId="{0C5C456D-4148-4385-9E3C-A1DDEC352B49}" type="presParOf" srcId="{1936BEA0-3E88-48E8-9A2A-4099FACE3394}" destId="{9711E2ED-7FD9-47E1-938B-1F9B1EE2DD56}" srcOrd="10" destOrd="0" presId="urn:microsoft.com/office/officeart/2005/8/layout/venn1"/>
    <dgm:cxn modelId="{7B152C50-2003-4C3A-A617-AF477B449E9A}" type="presParOf" srcId="{1936BEA0-3E88-48E8-9A2A-4099FACE3394}" destId="{1C7F6120-E356-40F1-88E4-E4FD7A946C9B}" srcOrd="11" destOrd="0" presId="urn:microsoft.com/office/officeart/2005/8/layout/venn1"/>
    <dgm:cxn modelId="{D3CF41A0-FF1D-40AB-9448-8D96DD7EA573}" type="presParOf" srcId="{1936BEA0-3E88-48E8-9A2A-4099FACE3394}" destId="{98A8205D-BFDC-4BEE-88D9-E3510E665270}" srcOrd="12" destOrd="0" presId="urn:microsoft.com/office/officeart/2005/8/layout/venn1"/>
    <dgm:cxn modelId="{993B16BD-43AF-48AC-8B39-60A8938D9ADD}" type="presParOf" srcId="{1936BEA0-3E88-48E8-9A2A-4099FACE3394}" destId="{8838E9F7-3E65-4224-A61B-0C252F02E5EF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CB55A0-FD06-4DE0-B217-22BFE65970A2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21675A9-C499-4545-98E7-2C1E7A2FD220}">
      <dgm:prSet custT="1"/>
      <dgm:spPr/>
      <dgm:t>
        <a:bodyPr/>
        <a:lstStyle/>
        <a:p>
          <a:r>
            <a:rPr lang="en-IN" sz="4800" b="1" dirty="0">
              <a:latin typeface="Calibri" panose="020F0502020204030204" pitchFamily="34" charset="0"/>
              <a:cs typeface="Calibri" panose="020F0502020204030204" pitchFamily="34" charset="0"/>
            </a:rPr>
            <a:t>Spring Vs Spring Boot</a:t>
          </a:r>
          <a:endParaRPr lang="en-IN" sz="4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A0A3DB-F623-4C3E-B32D-CE1E5576EF83}" type="parTrans" cxnId="{ACAF28D8-7DF4-442D-9CF8-5860E4ED9B25}">
      <dgm:prSet/>
      <dgm:spPr/>
      <dgm:t>
        <a:bodyPr/>
        <a:lstStyle/>
        <a:p>
          <a:endParaRPr lang="en-IN"/>
        </a:p>
      </dgm:t>
    </dgm:pt>
    <dgm:pt modelId="{2B864085-AB61-46CD-9425-E3723E174D8A}" type="sibTrans" cxnId="{ACAF28D8-7DF4-442D-9CF8-5860E4ED9B25}">
      <dgm:prSet/>
      <dgm:spPr/>
      <dgm:t>
        <a:bodyPr/>
        <a:lstStyle/>
        <a:p>
          <a:endParaRPr lang="en-IN"/>
        </a:p>
      </dgm:t>
    </dgm:pt>
    <dgm:pt modelId="{1C935160-50E2-44B6-93B0-03A00FD104A5}" type="pres">
      <dgm:prSet presAssocID="{EDCB55A0-FD06-4DE0-B217-22BFE65970A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9EE1695-184D-4C10-8DDD-6A3C813A22C7}" type="pres">
      <dgm:prSet presAssocID="{B21675A9-C499-4545-98E7-2C1E7A2FD220}" presName="circle1" presStyleLbl="node1" presStyleIdx="0" presStyleCnt="1"/>
      <dgm:spPr/>
    </dgm:pt>
    <dgm:pt modelId="{9A8EFE25-EA6E-4345-BE6E-E6AA51395823}" type="pres">
      <dgm:prSet presAssocID="{B21675A9-C499-4545-98E7-2C1E7A2FD220}" presName="space" presStyleCnt="0"/>
      <dgm:spPr/>
    </dgm:pt>
    <dgm:pt modelId="{2B9583F0-4F82-405B-8A10-BDD10A9F155C}" type="pres">
      <dgm:prSet presAssocID="{B21675A9-C499-4545-98E7-2C1E7A2FD220}" presName="rect1" presStyleLbl="alignAcc1" presStyleIdx="0" presStyleCnt="1"/>
      <dgm:spPr/>
    </dgm:pt>
    <dgm:pt modelId="{F77A51BA-FF08-4D99-A0E3-9F7132759CFC}" type="pres">
      <dgm:prSet presAssocID="{B21675A9-C499-4545-98E7-2C1E7A2FD22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29B7F32-16D7-4572-AC01-179C919A93F0}" type="presOf" srcId="{EDCB55A0-FD06-4DE0-B217-22BFE65970A2}" destId="{1C935160-50E2-44B6-93B0-03A00FD104A5}" srcOrd="0" destOrd="0" presId="urn:microsoft.com/office/officeart/2005/8/layout/target3"/>
    <dgm:cxn modelId="{7AC7E6BD-21C1-47D3-9F35-8A477EF37D04}" type="presOf" srcId="{B21675A9-C499-4545-98E7-2C1E7A2FD220}" destId="{2B9583F0-4F82-405B-8A10-BDD10A9F155C}" srcOrd="0" destOrd="0" presId="urn:microsoft.com/office/officeart/2005/8/layout/target3"/>
    <dgm:cxn modelId="{ACAF28D8-7DF4-442D-9CF8-5860E4ED9B25}" srcId="{EDCB55A0-FD06-4DE0-B217-22BFE65970A2}" destId="{B21675A9-C499-4545-98E7-2C1E7A2FD220}" srcOrd="0" destOrd="0" parTransId="{98A0A3DB-F623-4C3E-B32D-CE1E5576EF83}" sibTransId="{2B864085-AB61-46CD-9425-E3723E174D8A}"/>
    <dgm:cxn modelId="{382155F1-7050-45D8-AD4F-54CDA0343EEA}" type="presOf" srcId="{B21675A9-C499-4545-98E7-2C1E7A2FD220}" destId="{F77A51BA-FF08-4D99-A0E3-9F7132759CFC}" srcOrd="1" destOrd="0" presId="urn:microsoft.com/office/officeart/2005/8/layout/target3"/>
    <dgm:cxn modelId="{DD2D6F99-E746-4288-8C5C-F446B6418340}" type="presParOf" srcId="{1C935160-50E2-44B6-93B0-03A00FD104A5}" destId="{F9EE1695-184D-4C10-8DDD-6A3C813A22C7}" srcOrd="0" destOrd="0" presId="urn:microsoft.com/office/officeart/2005/8/layout/target3"/>
    <dgm:cxn modelId="{AD7B38B9-B88F-40CA-84DF-0B8A309BF5F6}" type="presParOf" srcId="{1C935160-50E2-44B6-93B0-03A00FD104A5}" destId="{9A8EFE25-EA6E-4345-BE6E-E6AA51395823}" srcOrd="1" destOrd="0" presId="urn:microsoft.com/office/officeart/2005/8/layout/target3"/>
    <dgm:cxn modelId="{A44A0BFC-F839-4DFB-8538-7AF4B4738063}" type="presParOf" srcId="{1C935160-50E2-44B6-93B0-03A00FD104A5}" destId="{2B9583F0-4F82-405B-8A10-BDD10A9F155C}" srcOrd="2" destOrd="0" presId="urn:microsoft.com/office/officeart/2005/8/layout/target3"/>
    <dgm:cxn modelId="{5628E9B0-820D-411B-A524-607B78437340}" type="presParOf" srcId="{1C935160-50E2-44B6-93B0-03A00FD104A5}" destId="{F77A51BA-FF08-4D99-A0E3-9F7132759CF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4C2902-5036-4582-8A1C-1471F9D352C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ED314C4-5C15-4D7F-978B-5EA92B4CE41C}">
      <dgm:prSet custT="1"/>
      <dgm:spPr/>
      <dgm:t>
        <a:bodyPr/>
        <a:lstStyle/>
        <a:p>
          <a:r>
            <a:rPr lang="en-IN" sz="1800" b="1" dirty="0">
              <a:latin typeface="Calibri" panose="020F0502020204030204" pitchFamily="34" charset="0"/>
              <a:cs typeface="Calibri" panose="020F0502020204030204" pitchFamily="34" charset="0"/>
            </a:rPr>
            <a:t>XML based configuration</a:t>
          </a:r>
        </a:p>
      </dgm:t>
    </dgm:pt>
    <dgm:pt modelId="{FCF965BD-D39C-4AE0-ADB8-6878E627A4D1}" type="parTrans" cxnId="{A0C4848D-3F8F-4A86-BFE2-651BDD12AB3C}">
      <dgm:prSet/>
      <dgm:spPr/>
      <dgm:t>
        <a:bodyPr/>
        <a:lstStyle/>
        <a:p>
          <a:endParaRPr lang="en-IN"/>
        </a:p>
      </dgm:t>
    </dgm:pt>
    <dgm:pt modelId="{5C65EDAC-A10B-4356-B960-99AD091ADF94}" type="sibTrans" cxnId="{A0C4848D-3F8F-4A86-BFE2-651BDD12AB3C}">
      <dgm:prSet/>
      <dgm:spPr/>
      <dgm:t>
        <a:bodyPr/>
        <a:lstStyle/>
        <a:p>
          <a:endParaRPr lang="en-IN"/>
        </a:p>
      </dgm:t>
    </dgm:pt>
    <dgm:pt modelId="{48B625C3-8207-4142-988B-F77E26CAE45B}">
      <dgm:prSet custT="1"/>
      <dgm:spPr/>
      <dgm:t>
        <a:bodyPr/>
        <a:lstStyle/>
        <a:p>
          <a:r>
            <a:rPr lang="en-IN" sz="1800" b="1" dirty="0">
              <a:latin typeface="Calibri" panose="020F0502020204030204" pitchFamily="34" charset="0"/>
              <a:cs typeface="Calibri" panose="020F0502020204030204" pitchFamily="34" charset="0"/>
            </a:rPr>
            <a:t>Application creation or execution takes more time</a:t>
          </a:r>
        </a:p>
      </dgm:t>
    </dgm:pt>
    <dgm:pt modelId="{7DB07EC2-AA9B-4704-9CB0-9A8C6E26AF08}" type="parTrans" cxnId="{4FBEC0C2-DD78-44D3-8963-AC8A60571E20}">
      <dgm:prSet/>
      <dgm:spPr/>
      <dgm:t>
        <a:bodyPr/>
        <a:lstStyle/>
        <a:p>
          <a:endParaRPr lang="en-IN"/>
        </a:p>
      </dgm:t>
    </dgm:pt>
    <dgm:pt modelId="{81F543BA-4D21-4217-BE05-2B2BE1775AEE}" type="sibTrans" cxnId="{4FBEC0C2-DD78-44D3-8963-AC8A60571E20}">
      <dgm:prSet/>
      <dgm:spPr/>
      <dgm:t>
        <a:bodyPr/>
        <a:lstStyle/>
        <a:p>
          <a:endParaRPr lang="en-IN"/>
        </a:p>
      </dgm:t>
    </dgm:pt>
    <dgm:pt modelId="{901B3F23-040C-418D-BCA8-CC2193626ABA}">
      <dgm:prSet custT="1"/>
      <dgm:spPr/>
      <dgm:t>
        <a:bodyPr/>
        <a:lstStyle/>
        <a:p>
          <a:r>
            <a:rPr lang="en-IN" sz="1800" b="1" dirty="0">
              <a:latin typeface="Calibri" panose="020F0502020204030204" pitchFamily="34" charset="0"/>
              <a:cs typeface="Calibri" panose="020F0502020204030204" pitchFamily="34" charset="0"/>
            </a:rPr>
            <a:t>So many boilerplate codes you need to write</a:t>
          </a:r>
        </a:p>
      </dgm:t>
    </dgm:pt>
    <dgm:pt modelId="{9A9C365A-4F40-46D8-B5AE-0C767DA9B96D}" type="parTrans" cxnId="{F29BAD0E-216C-4ACF-9B62-42E985748FE1}">
      <dgm:prSet/>
      <dgm:spPr/>
      <dgm:t>
        <a:bodyPr/>
        <a:lstStyle/>
        <a:p>
          <a:endParaRPr lang="en-IN"/>
        </a:p>
      </dgm:t>
    </dgm:pt>
    <dgm:pt modelId="{D60E3CA2-770C-4150-A579-05C6B399F326}" type="sibTrans" cxnId="{F29BAD0E-216C-4ACF-9B62-42E985748FE1}">
      <dgm:prSet/>
      <dgm:spPr/>
      <dgm:t>
        <a:bodyPr/>
        <a:lstStyle/>
        <a:p>
          <a:endParaRPr lang="en-IN"/>
        </a:p>
      </dgm:t>
    </dgm:pt>
    <dgm:pt modelId="{FD97D32E-9CC2-4CC7-8FA3-09EBE8FEDF2E}">
      <dgm:prSet custT="1"/>
      <dgm:spPr/>
      <dgm:t>
        <a:bodyPr/>
        <a:lstStyle/>
        <a:p>
          <a:r>
            <a:rPr lang="en-IN" sz="1800" b="1" dirty="0">
              <a:latin typeface="Calibri" panose="020F0502020204030204" pitchFamily="34" charset="0"/>
              <a:cs typeface="Calibri" panose="020F0502020204030204" pitchFamily="34" charset="0"/>
            </a:rPr>
            <a:t>Specify each and every dependency separately</a:t>
          </a:r>
        </a:p>
      </dgm:t>
    </dgm:pt>
    <dgm:pt modelId="{541AF509-697B-4F5A-92CF-D2AF0CAB8135}" type="parTrans" cxnId="{3D7EF7FB-378B-46F9-801B-50467406D986}">
      <dgm:prSet/>
      <dgm:spPr/>
      <dgm:t>
        <a:bodyPr/>
        <a:lstStyle/>
        <a:p>
          <a:endParaRPr lang="en-IN"/>
        </a:p>
      </dgm:t>
    </dgm:pt>
    <dgm:pt modelId="{68C01147-335C-4D52-B9B7-A26A629F9193}" type="sibTrans" cxnId="{3D7EF7FB-378B-46F9-801B-50467406D986}">
      <dgm:prSet/>
      <dgm:spPr/>
      <dgm:t>
        <a:bodyPr/>
        <a:lstStyle/>
        <a:p>
          <a:endParaRPr lang="en-IN"/>
        </a:p>
      </dgm:t>
    </dgm:pt>
    <dgm:pt modelId="{3B5C0696-0001-438F-A988-1B8464213FAE}" type="pres">
      <dgm:prSet presAssocID="{F84C2902-5036-4582-8A1C-1471F9D352C1}" presName="cycle" presStyleCnt="0">
        <dgm:presLayoutVars>
          <dgm:dir/>
          <dgm:resizeHandles val="exact"/>
        </dgm:presLayoutVars>
      </dgm:prSet>
      <dgm:spPr/>
    </dgm:pt>
    <dgm:pt modelId="{E016954A-5403-4526-B1A9-4449C0A5FAEC}" type="pres">
      <dgm:prSet presAssocID="{BED314C4-5C15-4D7F-978B-5EA92B4CE41C}" presName="dummy" presStyleCnt="0"/>
      <dgm:spPr/>
    </dgm:pt>
    <dgm:pt modelId="{4BB311C4-39A8-4F0E-AA67-644120E13BA0}" type="pres">
      <dgm:prSet presAssocID="{BED314C4-5C15-4D7F-978B-5EA92B4CE41C}" presName="node" presStyleLbl="revTx" presStyleIdx="0" presStyleCnt="4">
        <dgm:presLayoutVars>
          <dgm:bulletEnabled val="1"/>
        </dgm:presLayoutVars>
      </dgm:prSet>
      <dgm:spPr/>
    </dgm:pt>
    <dgm:pt modelId="{40FB889B-B86D-48D8-8BA3-55B3924B7B56}" type="pres">
      <dgm:prSet presAssocID="{5C65EDAC-A10B-4356-B960-99AD091ADF94}" presName="sibTrans" presStyleLbl="node1" presStyleIdx="0" presStyleCnt="4"/>
      <dgm:spPr/>
    </dgm:pt>
    <dgm:pt modelId="{619E2FC3-D2E5-4E77-BFD3-15B4C75D1BDE}" type="pres">
      <dgm:prSet presAssocID="{48B625C3-8207-4142-988B-F77E26CAE45B}" presName="dummy" presStyleCnt="0"/>
      <dgm:spPr/>
    </dgm:pt>
    <dgm:pt modelId="{B4BF2A02-B2D0-4958-8186-10C001225914}" type="pres">
      <dgm:prSet presAssocID="{48B625C3-8207-4142-988B-F77E26CAE45B}" presName="node" presStyleLbl="revTx" presStyleIdx="1" presStyleCnt="4">
        <dgm:presLayoutVars>
          <dgm:bulletEnabled val="1"/>
        </dgm:presLayoutVars>
      </dgm:prSet>
      <dgm:spPr/>
    </dgm:pt>
    <dgm:pt modelId="{69F15816-89E7-4106-8504-93C4442204AA}" type="pres">
      <dgm:prSet presAssocID="{81F543BA-4D21-4217-BE05-2B2BE1775AEE}" presName="sibTrans" presStyleLbl="node1" presStyleIdx="1" presStyleCnt="4"/>
      <dgm:spPr/>
    </dgm:pt>
    <dgm:pt modelId="{88AD3060-6F27-4BA1-9EE6-77D569086712}" type="pres">
      <dgm:prSet presAssocID="{901B3F23-040C-418D-BCA8-CC2193626ABA}" presName="dummy" presStyleCnt="0"/>
      <dgm:spPr/>
    </dgm:pt>
    <dgm:pt modelId="{6AFFE6A9-F60B-4B5B-8B03-3F182B67D544}" type="pres">
      <dgm:prSet presAssocID="{901B3F23-040C-418D-BCA8-CC2193626ABA}" presName="node" presStyleLbl="revTx" presStyleIdx="2" presStyleCnt="4">
        <dgm:presLayoutVars>
          <dgm:bulletEnabled val="1"/>
        </dgm:presLayoutVars>
      </dgm:prSet>
      <dgm:spPr/>
    </dgm:pt>
    <dgm:pt modelId="{74CB802A-8083-4FBC-85B5-AF8863C50868}" type="pres">
      <dgm:prSet presAssocID="{D60E3CA2-770C-4150-A579-05C6B399F326}" presName="sibTrans" presStyleLbl="node1" presStyleIdx="2" presStyleCnt="4"/>
      <dgm:spPr/>
    </dgm:pt>
    <dgm:pt modelId="{8C591399-1E73-46C0-86EA-75F58A0922DB}" type="pres">
      <dgm:prSet presAssocID="{FD97D32E-9CC2-4CC7-8FA3-09EBE8FEDF2E}" presName="dummy" presStyleCnt="0"/>
      <dgm:spPr/>
    </dgm:pt>
    <dgm:pt modelId="{4497A63A-471C-411E-BE76-1301B95F988C}" type="pres">
      <dgm:prSet presAssocID="{FD97D32E-9CC2-4CC7-8FA3-09EBE8FEDF2E}" presName="node" presStyleLbl="revTx" presStyleIdx="3" presStyleCnt="4">
        <dgm:presLayoutVars>
          <dgm:bulletEnabled val="1"/>
        </dgm:presLayoutVars>
      </dgm:prSet>
      <dgm:spPr/>
    </dgm:pt>
    <dgm:pt modelId="{24C80172-75E6-43EF-B125-C6481B138EE4}" type="pres">
      <dgm:prSet presAssocID="{68C01147-335C-4D52-B9B7-A26A629F9193}" presName="sibTrans" presStyleLbl="node1" presStyleIdx="3" presStyleCnt="4"/>
      <dgm:spPr/>
    </dgm:pt>
  </dgm:ptLst>
  <dgm:cxnLst>
    <dgm:cxn modelId="{ED248202-15F1-4672-A6F1-E447885B1C53}" type="presOf" srcId="{81F543BA-4D21-4217-BE05-2B2BE1775AEE}" destId="{69F15816-89E7-4106-8504-93C4442204AA}" srcOrd="0" destOrd="0" presId="urn:microsoft.com/office/officeart/2005/8/layout/cycle1"/>
    <dgm:cxn modelId="{90CA1809-2217-46A4-B9B3-5C1159665AC1}" type="presOf" srcId="{68C01147-335C-4D52-B9B7-A26A629F9193}" destId="{24C80172-75E6-43EF-B125-C6481B138EE4}" srcOrd="0" destOrd="0" presId="urn:microsoft.com/office/officeart/2005/8/layout/cycle1"/>
    <dgm:cxn modelId="{F29BAD0E-216C-4ACF-9B62-42E985748FE1}" srcId="{F84C2902-5036-4582-8A1C-1471F9D352C1}" destId="{901B3F23-040C-418D-BCA8-CC2193626ABA}" srcOrd="2" destOrd="0" parTransId="{9A9C365A-4F40-46D8-B5AE-0C767DA9B96D}" sibTransId="{D60E3CA2-770C-4150-A579-05C6B399F326}"/>
    <dgm:cxn modelId="{0535792B-BB3B-4864-BFC3-539AAFB6F0E4}" type="presOf" srcId="{48B625C3-8207-4142-988B-F77E26CAE45B}" destId="{B4BF2A02-B2D0-4958-8186-10C001225914}" srcOrd="0" destOrd="0" presId="urn:microsoft.com/office/officeart/2005/8/layout/cycle1"/>
    <dgm:cxn modelId="{CAFC9238-0288-4367-837D-57B155481EBB}" type="presOf" srcId="{F84C2902-5036-4582-8A1C-1471F9D352C1}" destId="{3B5C0696-0001-438F-A988-1B8464213FAE}" srcOrd="0" destOrd="0" presId="urn:microsoft.com/office/officeart/2005/8/layout/cycle1"/>
    <dgm:cxn modelId="{EE18A944-0E99-467F-9A1B-DB1E8B7E9B0F}" type="presOf" srcId="{901B3F23-040C-418D-BCA8-CC2193626ABA}" destId="{6AFFE6A9-F60B-4B5B-8B03-3F182B67D544}" srcOrd="0" destOrd="0" presId="urn:microsoft.com/office/officeart/2005/8/layout/cycle1"/>
    <dgm:cxn modelId="{0844256A-2B4F-423E-82BF-1CFFD39162D3}" type="presOf" srcId="{BED314C4-5C15-4D7F-978B-5EA92B4CE41C}" destId="{4BB311C4-39A8-4F0E-AA67-644120E13BA0}" srcOrd="0" destOrd="0" presId="urn:microsoft.com/office/officeart/2005/8/layout/cycle1"/>
    <dgm:cxn modelId="{BA09C979-60FF-4C4C-A3D5-9C9E0085135A}" type="presOf" srcId="{5C65EDAC-A10B-4356-B960-99AD091ADF94}" destId="{40FB889B-B86D-48D8-8BA3-55B3924B7B56}" srcOrd="0" destOrd="0" presId="urn:microsoft.com/office/officeart/2005/8/layout/cycle1"/>
    <dgm:cxn modelId="{A0C4848D-3F8F-4A86-BFE2-651BDD12AB3C}" srcId="{F84C2902-5036-4582-8A1C-1471F9D352C1}" destId="{BED314C4-5C15-4D7F-978B-5EA92B4CE41C}" srcOrd="0" destOrd="0" parTransId="{FCF965BD-D39C-4AE0-ADB8-6878E627A4D1}" sibTransId="{5C65EDAC-A10B-4356-B960-99AD091ADF94}"/>
    <dgm:cxn modelId="{1B5167BE-1B45-42B5-BC77-D2F0CC1CE6B0}" type="presOf" srcId="{D60E3CA2-770C-4150-A579-05C6B399F326}" destId="{74CB802A-8083-4FBC-85B5-AF8863C50868}" srcOrd="0" destOrd="0" presId="urn:microsoft.com/office/officeart/2005/8/layout/cycle1"/>
    <dgm:cxn modelId="{4FBEC0C2-DD78-44D3-8963-AC8A60571E20}" srcId="{F84C2902-5036-4582-8A1C-1471F9D352C1}" destId="{48B625C3-8207-4142-988B-F77E26CAE45B}" srcOrd="1" destOrd="0" parTransId="{7DB07EC2-AA9B-4704-9CB0-9A8C6E26AF08}" sibTransId="{81F543BA-4D21-4217-BE05-2B2BE1775AEE}"/>
    <dgm:cxn modelId="{71DFCFCB-0E9D-4162-9721-00990230BDDA}" type="presOf" srcId="{FD97D32E-9CC2-4CC7-8FA3-09EBE8FEDF2E}" destId="{4497A63A-471C-411E-BE76-1301B95F988C}" srcOrd="0" destOrd="0" presId="urn:microsoft.com/office/officeart/2005/8/layout/cycle1"/>
    <dgm:cxn modelId="{3D7EF7FB-378B-46F9-801B-50467406D986}" srcId="{F84C2902-5036-4582-8A1C-1471F9D352C1}" destId="{FD97D32E-9CC2-4CC7-8FA3-09EBE8FEDF2E}" srcOrd="3" destOrd="0" parTransId="{541AF509-697B-4F5A-92CF-D2AF0CAB8135}" sibTransId="{68C01147-335C-4D52-B9B7-A26A629F9193}"/>
    <dgm:cxn modelId="{F23104DF-8200-4992-96D8-DF10FE0E96E9}" type="presParOf" srcId="{3B5C0696-0001-438F-A988-1B8464213FAE}" destId="{E016954A-5403-4526-B1A9-4449C0A5FAEC}" srcOrd="0" destOrd="0" presId="urn:microsoft.com/office/officeart/2005/8/layout/cycle1"/>
    <dgm:cxn modelId="{42CBB656-4AE9-4B8A-936F-1072FE70B1F0}" type="presParOf" srcId="{3B5C0696-0001-438F-A988-1B8464213FAE}" destId="{4BB311C4-39A8-4F0E-AA67-644120E13BA0}" srcOrd="1" destOrd="0" presId="urn:microsoft.com/office/officeart/2005/8/layout/cycle1"/>
    <dgm:cxn modelId="{4DFD9027-376A-438E-905E-789E05A005B4}" type="presParOf" srcId="{3B5C0696-0001-438F-A988-1B8464213FAE}" destId="{40FB889B-B86D-48D8-8BA3-55B3924B7B56}" srcOrd="2" destOrd="0" presId="urn:microsoft.com/office/officeart/2005/8/layout/cycle1"/>
    <dgm:cxn modelId="{E8C1D814-AAF3-48CC-B701-334F8D1ECE03}" type="presParOf" srcId="{3B5C0696-0001-438F-A988-1B8464213FAE}" destId="{619E2FC3-D2E5-4E77-BFD3-15B4C75D1BDE}" srcOrd="3" destOrd="0" presId="urn:microsoft.com/office/officeart/2005/8/layout/cycle1"/>
    <dgm:cxn modelId="{E7ABF443-3A73-47C0-BCC1-53C87A02D0E6}" type="presParOf" srcId="{3B5C0696-0001-438F-A988-1B8464213FAE}" destId="{B4BF2A02-B2D0-4958-8186-10C001225914}" srcOrd="4" destOrd="0" presId="urn:microsoft.com/office/officeart/2005/8/layout/cycle1"/>
    <dgm:cxn modelId="{7EFA7A35-4CB0-4F30-994F-16199ED6B74A}" type="presParOf" srcId="{3B5C0696-0001-438F-A988-1B8464213FAE}" destId="{69F15816-89E7-4106-8504-93C4442204AA}" srcOrd="5" destOrd="0" presId="urn:microsoft.com/office/officeart/2005/8/layout/cycle1"/>
    <dgm:cxn modelId="{81A456FF-9E59-4C92-8CAB-A2E82ECD4C23}" type="presParOf" srcId="{3B5C0696-0001-438F-A988-1B8464213FAE}" destId="{88AD3060-6F27-4BA1-9EE6-77D569086712}" srcOrd="6" destOrd="0" presId="urn:microsoft.com/office/officeart/2005/8/layout/cycle1"/>
    <dgm:cxn modelId="{26C85C9E-3663-4537-BEEA-7FE52ADAE82D}" type="presParOf" srcId="{3B5C0696-0001-438F-A988-1B8464213FAE}" destId="{6AFFE6A9-F60B-4B5B-8B03-3F182B67D544}" srcOrd="7" destOrd="0" presId="urn:microsoft.com/office/officeart/2005/8/layout/cycle1"/>
    <dgm:cxn modelId="{00A7516D-F238-4874-948E-DF3A2833A267}" type="presParOf" srcId="{3B5C0696-0001-438F-A988-1B8464213FAE}" destId="{74CB802A-8083-4FBC-85B5-AF8863C50868}" srcOrd="8" destOrd="0" presId="urn:microsoft.com/office/officeart/2005/8/layout/cycle1"/>
    <dgm:cxn modelId="{D06C5252-B87A-4A42-806C-04ED64A7017B}" type="presParOf" srcId="{3B5C0696-0001-438F-A988-1B8464213FAE}" destId="{8C591399-1E73-46C0-86EA-75F58A0922DB}" srcOrd="9" destOrd="0" presId="urn:microsoft.com/office/officeart/2005/8/layout/cycle1"/>
    <dgm:cxn modelId="{20BCF629-9D83-476B-B542-1AFE2C31B895}" type="presParOf" srcId="{3B5C0696-0001-438F-A988-1B8464213FAE}" destId="{4497A63A-471C-411E-BE76-1301B95F988C}" srcOrd="10" destOrd="0" presId="urn:microsoft.com/office/officeart/2005/8/layout/cycle1"/>
    <dgm:cxn modelId="{2B53DA75-75C7-4050-8C13-68645AFB7796}" type="presParOf" srcId="{3B5C0696-0001-438F-A988-1B8464213FAE}" destId="{24C80172-75E6-43EF-B125-C6481B138EE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65B515-1436-4AEE-A489-EA1B6CD51F8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0C39F4-79BB-4C00-B21D-C0A6AF2E12C6}">
      <dgm:prSet custT="1"/>
      <dgm:spPr/>
      <dgm:t>
        <a:bodyPr/>
        <a:lstStyle/>
        <a:p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Annotation-based configuration.</a:t>
          </a:r>
          <a:endParaRPr lang="en-IN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FABC8C-1872-4A13-8587-0349789D709B}" type="parTrans" cxnId="{068B97FE-7BF9-4E98-AF4D-106836AB9764}">
      <dgm:prSet/>
      <dgm:spPr/>
      <dgm:t>
        <a:bodyPr/>
        <a:lstStyle/>
        <a:p>
          <a:endParaRPr lang="en-IN"/>
        </a:p>
      </dgm:t>
    </dgm:pt>
    <dgm:pt modelId="{29865704-0759-4E33-ADF0-9807D0C67E0C}" type="sibTrans" cxnId="{068B97FE-7BF9-4E98-AF4D-106836AB9764}">
      <dgm:prSet/>
      <dgm:spPr/>
      <dgm:t>
        <a:bodyPr/>
        <a:lstStyle/>
        <a:p>
          <a:endParaRPr lang="en-IN"/>
        </a:p>
      </dgm:t>
    </dgm:pt>
    <dgm:pt modelId="{D632AB78-2671-4217-973E-75EAE6EFF827}">
      <dgm:prSet custT="1"/>
      <dgm:spPr/>
      <dgm:t>
        <a:bodyPr/>
        <a:lstStyle/>
        <a:p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Application creation or execution is much quicker.</a:t>
          </a:r>
          <a:endParaRPr lang="en-IN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230E02-43DF-4263-AC25-A62EB43C6C5C}" type="parTrans" cxnId="{FC7C59F9-C35B-4D9D-ACFE-683FDF208627}">
      <dgm:prSet/>
      <dgm:spPr/>
      <dgm:t>
        <a:bodyPr/>
        <a:lstStyle/>
        <a:p>
          <a:endParaRPr lang="en-IN"/>
        </a:p>
      </dgm:t>
    </dgm:pt>
    <dgm:pt modelId="{C901F855-D464-44D1-B576-FFC3D25F9A39}" type="sibTrans" cxnId="{FC7C59F9-C35B-4D9D-ACFE-683FDF208627}">
      <dgm:prSet/>
      <dgm:spPr/>
      <dgm:t>
        <a:bodyPr/>
        <a:lstStyle/>
        <a:p>
          <a:endParaRPr lang="en-IN"/>
        </a:p>
      </dgm:t>
    </dgm:pt>
    <dgm:pt modelId="{80A0E1B6-3223-464C-B749-F9E6B3430B25}">
      <dgm:prSet custT="1"/>
      <dgm:spPr/>
      <dgm:t>
        <a:bodyPr/>
        <a:lstStyle/>
        <a:p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Reduce the amount of boilerplate code.</a:t>
          </a:r>
          <a:endParaRPr lang="en-IN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8860DF-51AF-4D24-9E97-B5214311B053}" type="parTrans" cxnId="{F7444E64-E5B8-4DC9-9811-4F10DAC559B2}">
      <dgm:prSet/>
      <dgm:spPr/>
      <dgm:t>
        <a:bodyPr/>
        <a:lstStyle/>
        <a:p>
          <a:endParaRPr lang="en-IN"/>
        </a:p>
      </dgm:t>
    </dgm:pt>
    <dgm:pt modelId="{E73B33FC-9828-45CB-9D18-0773035539A7}" type="sibTrans" cxnId="{F7444E64-E5B8-4DC9-9811-4F10DAC559B2}">
      <dgm:prSet/>
      <dgm:spPr/>
      <dgm:t>
        <a:bodyPr/>
        <a:lstStyle/>
        <a:p>
          <a:endParaRPr lang="en-IN"/>
        </a:p>
      </dgm:t>
    </dgm:pt>
    <dgm:pt modelId="{BB510EFC-4177-437C-AB76-D07CC293FAA3}">
      <dgm:prSet custT="1"/>
      <dgm:spPr/>
      <dgm:t>
        <a:bodyPr/>
        <a:lstStyle/>
        <a:p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Wraps dependencies together in a single unit</a:t>
          </a:r>
          <a:endParaRPr lang="en-IN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E48F92-6B36-4436-8199-258748F83927}" type="parTrans" cxnId="{A5CBEF9A-2165-4CBF-B8A9-998749ED3FF3}">
      <dgm:prSet/>
      <dgm:spPr/>
      <dgm:t>
        <a:bodyPr/>
        <a:lstStyle/>
        <a:p>
          <a:endParaRPr lang="en-IN"/>
        </a:p>
      </dgm:t>
    </dgm:pt>
    <dgm:pt modelId="{DA04EF7B-3738-433C-BBED-0E62BFE96C00}" type="sibTrans" cxnId="{A5CBEF9A-2165-4CBF-B8A9-998749ED3FF3}">
      <dgm:prSet/>
      <dgm:spPr/>
      <dgm:t>
        <a:bodyPr/>
        <a:lstStyle/>
        <a:p>
          <a:endParaRPr lang="en-IN"/>
        </a:p>
      </dgm:t>
    </dgm:pt>
    <dgm:pt modelId="{D6752D2C-DDF2-45CF-A6B6-66C6D6AE6158}" type="pres">
      <dgm:prSet presAssocID="{DB65B515-1436-4AEE-A489-EA1B6CD51F89}" presName="cycle" presStyleCnt="0">
        <dgm:presLayoutVars>
          <dgm:dir/>
          <dgm:resizeHandles val="exact"/>
        </dgm:presLayoutVars>
      </dgm:prSet>
      <dgm:spPr/>
    </dgm:pt>
    <dgm:pt modelId="{97D34F0C-B86C-4B0B-8986-F8F6DE746AC4}" type="pres">
      <dgm:prSet presAssocID="{A10C39F4-79BB-4C00-B21D-C0A6AF2E12C6}" presName="dummy" presStyleCnt="0"/>
      <dgm:spPr/>
    </dgm:pt>
    <dgm:pt modelId="{D4A23DD5-B031-46B2-BA33-0F8977EA6E46}" type="pres">
      <dgm:prSet presAssocID="{A10C39F4-79BB-4C00-B21D-C0A6AF2E12C6}" presName="node" presStyleLbl="revTx" presStyleIdx="0" presStyleCnt="4">
        <dgm:presLayoutVars>
          <dgm:bulletEnabled val="1"/>
        </dgm:presLayoutVars>
      </dgm:prSet>
      <dgm:spPr/>
    </dgm:pt>
    <dgm:pt modelId="{165B66B9-B0BE-446C-92B7-94AC1820CDE8}" type="pres">
      <dgm:prSet presAssocID="{29865704-0759-4E33-ADF0-9807D0C67E0C}" presName="sibTrans" presStyleLbl="node1" presStyleIdx="0" presStyleCnt="4"/>
      <dgm:spPr/>
    </dgm:pt>
    <dgm:pt modelId="{6BBDFF31-6947-4F44-90FC-5014B39321C3}" type="pres">
      <dgm:prSet presAssocID="{D632AB78-2671-4217-973E-75EAE6EFF827}" presName="dummy" presStyleCnt="0"/>
      <dgm:spPr/>
    </dgm:pt>
    <dgm:pt modelId="{90594252-D6C6-48DA-90D6-7AC56ED664BF}" type="pres">
      <dgm:prSet presAssocID="{D632AB78-2671-4217-973E-75EAE6EFF827}" presName="node" presStyleLbl="revTx" presStyleIdx="1" presStyleCnt="4">
        <dgm:presLayoutVars>
          <dgm:bulletEnabled val="1"/>
        </dgm:presLayoutVars>
      </dgm:prSet>
      <dgm:spPr/>
    </dgm:pt>
    <dgm:pt modelId="{575683D6-3687-4BAF-9E30-1AA465D0DCA2}" type="pres">
      <dgm:prSet presAssocID="{C901F855-D464-44D1-B576-FFC3D25F9A39}" presName="sibTrans" presStyleLbl="node1" presStyleIdx="1" presStyleCnt="4"/>
      <dgm:spPr/>
    </dgm:pt>
    <dgm:pt modelId="{FA90E93A-8AAF-4E63-A478-C2929E693D17}" type="pres">
      <dgm:prSet presAssocID="{80A0E1B6-3223-464C-B749-F9E6B3430B25}" presName="dummy" presStyleCnt="0"/>
      <dgm:spPr/>
    </dgm:pt>
    <dgm:pt modelId="{126EF7EF-8E27-4B0C-8262-6C1E6ADA7716}" type="pres">
      <dgm:prSet presAssocID="{80A0E1B6-3223-464C-B749-F9E6B3430B25}" presName="node" presStyleLbl="revTx" presStyleIdx="2" presStyleCnt="4">
        <dgm:presLayoutVars>
          <dgm:bulletEnabled val="1"/>
        </dgm:presLayoutVars>
      </dgm:prSet>
      <dgm:spPr/>
    </dgm:pt>
    <dgm:pt modelId="{D0356833-CE36-41E8-87CC-C3F9892C5BF4}" type="pres">
      <dgm:prSet presAssocID="{E73B33FC-9828-45CB-9D18-0773035539A7}" presName="sibTrans" presStyleLbl="node1" presStyleIdx="2" presStyleCnt="4"/>
      <dgm:spPr/>
    </dgm:pt>
    <dgm:pt modelId="{E02ECB80-A2D5-45D8-9274-B46D6D7FB5B7}" type="pres">
      <dgm:prSet presAssocID="{BB510EFC-4177-437C-AB76-D07CC293FAA3}" presName="dummy" presStyleCnt="0"/>
      <dgm:spPr/>
    </dgm:pt>
    <dgm:pt modelId="{2E0E35A2-6AFD-41F8-9FBB-A986B0E0CD0D}" type="pres">
      <dgm:prSet presAssocID="{BB510EFC-4177-437C-AB76-D07CC293FAA3}" presName="node" presStyleLbl="revTx" presStyleIdx="3" presStyleCnt="4">
        <dgm:presLayoutVars>
          <dgm:bulletEnabled val="1"/>
        </dgm:presLayoutVars>
      </dgm:prSet>
      <dgm:spPr/>
    </dgm:pt>
    <dgm:pt modelId="{AD0BF40E-ADA5-4AE4-9AFE-481AEDA8F933}" type="pres">
      <dgm:prSet presAssocID="{DA04EF7B-3738-433C-BBED-0E62BFE96C00}" presName="sibTrans" presStyleLbl="node1" presStyleIdx="3" presStyleCnt="4"/>
      <dgm:spPr/>
    </dgm:pt>
  </dgm:ptLst>
  <dgm:cxnLst>
    <dgm:cxn modelId="{9D677361-D6DC-4ACF-A754-F8EBAA039A16}" type="presOf" srcId="{C901F855-D464-44D1-B576-FFC3D25F9A39}" destId="{575683D6-3687-4BAF-9E30-1AA465D0DCA2}" srcOrd="0" destOrd="0" presId="urn:microsoft.com/office/officeart/2005/8/layout/cycle1"/>
    <dgm:cxn modelId="{F7444E64-E5B8-4DC9-9811-4F10DAC559B2}" srcId="{DB65B515-1436-4AEE-A489-EA1B6CD51F89}" destId="{80A0E1B6-3223-464C-B749-F9E6B3430B25}" srcOrd="2" destOrd="0" parTransId="{DF8860DF-51AF-4D24-9E97-B5214311B053}" sibTransId="{E73B33FC-9828-45CB-9D18-0773035539A7}"/>
    <dgm:cxn modelId="{45C03A69-9791-4267-BF15-0A088243B86D}" type="presOf" srcId="{A10C39F4-79BB-4C00-B21D-C0A6AF2E12C6}" destId="{D4A23DD5-B031-46B2-BA33-0F8977EA6E46}" srcOrd="0" destOrd="0" presId="urn:microsoft.com/office/officeart/2005/8/layout/cycle1"/>
    <dgm:cxn modelId="{D22ED869-1E0B-4CFF-8192-5EB9AD6E5034}" type="presOf" srcId="{29865704-0759-4E33-ADF0-9807D0C67E0C}" destId="{165B66B9-B0BE-446C-92B7-94AC1820CDE8}" srcOrd="0" destOrd="0" presId="urn:microsoft.com/office/officeart/2005/8/layout/cycle1"/>
    <dgm:cxn modelId="{83937871-A80B-4D2D-9426-6788F3D4D686}" type="presOf" srcId="{DB65B515-1436-4AEE-A489-EA1B6CD51F89}" destId="{D6752D2C-DDF2-45CF-A6B6-66C6D6AE6158}" srcOrd="0" destOrd="0" presId="urn:microsoft.com/office/officeart/2005/8/layout/cycle1"/>
    <dgm:cxn modelId="{2331BE94-65B9-49A5-BD7E-72045B735AF6}" type="presOf" srcId="{DA04EF7B-3738-433C-BBED-0E62BFE96C00}" destId="{AD0BF40E-ADA5-4AE4-9AFE-481AEDA8F933}" srcOrd="0" destOrd="0" presId="urn:microsoft.com/office/officeart/2005/8/layout/cycle1"/>
    <dgm:cxn modelId="{A5CBEF9A-2165-4CBF-B8A9-998749ED3FF3}" srcId="{DB65B515-1436-4AEE-A489-EA1B6CD51F89}" destId="{BB510EFC-4177-437C-AB76-D07CC293FAA3}" srcOrd="3" destOrd="0" parTransId="{87E48F92-6B36-4436-8199-258748F83927}" sibTransId="{DA04EF7B-3738-433C-BBED-0E62BFE96C00}"/>
    <dgm:cxn modelId="{D0FA35B1-2DEC-4D10-8A5B-718AC530A35E}" type="presOf" srcId="{BB510EFC-4177-437C-AB76-D07CC293FAA3}" destId="{2E0E35A2-6AFD-41F8-9FBB-A986B0E0CD0D}" srcOrd="0" destOrd="0" presId="urn:microsoft.com/office/officeart/2005/8/layout/cycle1"/>
    <dgm:cxn modelId="{E96249CA-020B-4C9E-BA5E-1A199DF487EC}" type="presOf" srcId="{D632AB78-2671-4217-973E-75EAE6EFF827}" destId="{90594252-D6C6-48DA-90D6-7AC56ED664BF}" srcOrd="0" destOrd="0" presId="urn:microsoft.com/office/officeart/2005/8/layout/cycle1"/>
    <dgm:cxn modelId="{1202C0E3-C4C0-433A-B912-365E2A4797E4}" type="presOf" srcId="{E73B33FC-9828-45CB-9D18-0773035539A7}" destId="{D0356833-CE36-41E8-87CC-C3F9892C5BF4}" srcOrd="0" destOrd="0" presId="urn:microsoft.com/office/officeart/2005/8/layout/cycle1"/>
    <dgm:cxn modelId="{FD5B53F4-336C-4BED-BEB3-84AA432465F9}" type="presOf" srcId="{80A0E1B6-3223-464C-B749-F9E6B3430B25}" destId="{126EF7EF-8E27-4B0C-8262-6C1E6ADA7716}" srcOrd="0" destOrd="0" presId="urn:microsoft.com/office/officeart/2005/8/layout/cycle1"/>
    <dgm:cxn modelId="{FC7C59F9-C35B-4D9D-ACFE-683FDF208627}" srcId="{DB65B515-1436-4AEE-A489-EA1B6CD51F89}" destId="{D632AB78-2671-4217-973E-75EAE6EFF827}" srcOrd="1" destOrd="0" parTransId="{33230E02-43DF-4263-AC25-A62EB43C6C5C}" sibTransId="{C901F855-D464-44D1-B576-FFC3D25F9A39}"/>
    <dgm:cxn modelId="{068B97FE-7BF9-4E98-AF4D-106836AB9764}" srcId="{DB65B515-1436-4AEE-A489-EA1B6CD51F89}" destId="{A10C39F4-79BB-4C00-B21D-C0A6AF2E12C6}" srcOrd="0" destOrd="0" parTransId="{65FABC8C-1872-4A13-8587-0349789D709B}" sibTransId="{29865704-0759-4E33-ADF0-9807D0C67E0C}"/>
    <dgm:cxn modelId="{F2423085-A6EE-4CA3-B60D-7D86875E1E12}" type="presParOf" srcId="{D6752D2C-DDF2-45CF-A6B6-66C6D6AE6158}" destId="{97D34F0C-B86C-4B0B-8986-F8F6DE746AC4}" srcOrd="0" destOrd="0" presId="urn:microsoft.com/office/officeart/2005/8/layout/cycle1"/>
    <dgm:cxn modelId="{846A3261-D8ED-4B75-90D9-F88C7A637479}" type="presParOf" srcId="{D6752D2C-DDF2-45CF-A6B6-66C6D6AE6158}" destId="{D4A23DD5-B031-46B2-BA33-0F8977EA6E46}" srcOrd="1" destOrd="0" presId="urn:microsoft.com/office/officeart/2005/8/layout/cycle1"/>
    <dgm:cxn modelId="{DB7D06AB-C6E5-412B-A6C4-D995DA63AEF8}" type="presParOf" srcId="{D6752D2C-DDF2-45CF-A6B6-66C6D6AE6158}" destId="{165B66B9-B0BE-446C-92B7-94AC1820CDE8}" srcOrd="2" destOrd="0" presId="urn:microsoft.com/office/officeart/2005/8/layout/cycle1"/>
    <dgm:cxn modelId="{CA9C4C54-DDB8-429A-8450-E28E5B66C596}" type="presParOf" srcId="{D6752D2C-DDF2-45CF-A6B6-66C6D6AE6158}" destId="{6BBDFF31-6947-4F44-90FC-5014B39321C3}" srcOrd="3" destOrd="0" presId="urn:microsoft.com/office/officeart/2005/8/layout/cycle1"/>
    <dgm:cxn modelId="{FE036A18-CA33-4D4B-89F4-E9DD8381C747}" type="presParOf" srcId="{D6752D2C-DDF2-45CF-A6B6-66C6D6AE6158}" destId="{90594252-D6C6-48DA-90D6-7AC56ED664BF}" srcOrd="4" destOrd="0" presId="urn:microsoft.com/office/officeart/2005/8/layout/cycle1"/>
    <dgm:cxn modelId="{FA51B7BC-354C-4614-A4AF-0194ED66720C}" type="presParOf" srcId="{D6752D2C-DDF2-45CF-A6B6-66C6D6AE6158}" destId="{575683D6-3687-4BAF-9E30-1AA465D0DCA2}" srcOrd="5" destOrd="0" presId="urn:microsoft.com/office/officeart/2005/8/layout/cycle1"/>
    <dgm:cxn modelId="{3877B634-A8AB-4CEE-8497-D529D1818D7A}" type="presParOf" srcId="{D6752D2C-DDF2-45CF-A6B6-66C6D6AE6158}" destId="{FA90E93A-8AAF-4E63-A478-C2929E693D17}" srcOrd="6" destOrd="0" presId="urn:microsoft.com/office/officeart/2005/8/layout/cycle1"/>
    <dgm:cxn modelId="{913FA890-5FC2-498B-97EC-A43D76228F84}" type="presParOf" srcId="{D6752D2C-DDF2-45CF-A6B6-66C6D6AE6158}" destId="{126EF7EF-8E27-4B0C-8262-6C1E6ADA7716}" srcOrd="7" destOrd="0" presId="urn:microsoft.com/office/officeart/2005/8/layout/cycle1"/>
    <dgm:cxn modelId="{3D4C9177-34FD-4F03-ABAC-386A1BE1E216}" type="presParOf" srcId="{D6752D2C-DDF2-45CF-A6B6-66C6D6AE6158}" destId="{D0356833-CE36-41E8-87CC-C3F9892C5BF4}" srcOrd="8" destOrd="0" presId="urn:microsoft.com/office/officeart/2005/8/layout/cycle1"/>
    <dgm:cxn modelId="{13A11562-C511-4309-B4AD-C2F05CC87D30}" type="presParOf" srcId="{D6752D2C-DDF2-45CF-A6B6-66C6D6AE6158}" destId="{E02ECB80-A2D5-45D8-9274-B46D6D7FB5B7}" srcOrd="9" destOrd="0" presId="urn:microsoft.com/office/officeart/2005/8/layout/cycle1"/>
    <dgm:cxn modelId="{7B40482A-42DD-4F3A-A749-EB51D94A5042}" type="presParOf" srcId="{D6752D2C-DDF2-45CF-A6B6-66C6D6AE6158}" destId="{2E0E35A2-6AFD-41F8-9FBB-A986B0E0CD0D}" srcOrd="10" destOrd="0" presId="urn:microsoft.com/office/officeart/2005/8/layout/cycle1"/>
    <dgm:cxn modelId="{9E628D6B-89EF-4B48-83C3-4454E49ABE81}" type="presParOf" srcId="{D6752D2C-DDF2-45CF-A6B6-66C6D6AE6158}" destId="{AD0BF40E-ADA5-4AE4-9AFE-481AEDA8F933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49AFE2-E538-4C2A-8B67-5470D2D5BA9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EB45F2-AF8D-44CF-89D6-5E411C64939F}">
      <dgm:prSet custT="1"/>
      <dgm:spPr/>
      <dgm:t>
        <a:bodyPr/>
        <a:lstStyle/>
        <a:p>
          <a:r>
            <a:rPr lang="en-US" sz="4800" b="1" dirty="0">
              <a:latin typeface="Calibri" panose="020F0502020204030204" pitchFamily="34" charset="0"/>
              <a:cs typeface="Calibri" panose="020F0502020204030204" pitchFamily="34" charset="0"/>
            </a:rPr>
            <a:t>@autowiring in spring?</a:t>
          </a:r>
          <a:endParaRPr lang="en-IN" sz="4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964DC6F-D600-4497-92C5-3EA5A398567F}" type="parTrans" cxnId="{6A8B198B-3776-4201-9615-BE22E8FCB155}">
      <dgm:prSet/>
      <dgm:spPr/>
      <dgm:t>
        <a:bodyPr/>
        <a:lstStyle/>
        <a:p>
          <a:endParaRPr lang="en-IN"/>
        </a:p>
      </dgm:t>
    </dgm:pt>
    <dgm:pt modelId="{01638123-91C0-4206-ACE4-501972EB76E6}" type="sibTrans" cxnId="{6A8B198B-3776-4201-9615-BE22E8FCB155}">
      <dgm:prSet/>
      <dgm:spPr/>
      <dgm:t>
        <a:bodyPr/>
        <a:lstStyle/>
        <a:p>
          <a:endParaRPr lang="en-IN"/>
        </a:p>
      </dgm:t>
    </dgm:pt>
    <dgm:pt modelId="{6F8EE2D2-B658-4F7C-AD20-1EA8700A7498}" type="pres">
      <dgm:prSet presAssocID="{5C49AFE2-E538-4C2A-8B67-5470D2D5BA9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AE7BC44-F19E-4004-810A-1D0147025411}" type="pres">
      <dgm:prSet presAssocID="{41EB45F2-AF8D-44CF-89D6-5E411C64939F}" presName="circle1" presStyleLbl="node1" presStyleIdx="0" presStyleCnt="1"/>
      <dgm:spPr/>
    </dgm:pt>
    <dgm:pt modelId="{C6046475-FED1-466E-87A6-04786C30B5D8}" type="pres">
      <dgm:prSet presAssocID="{41EB45F2-AF8D-44CF-89D6-5E411C64939F}" presName="space" presStyleCnt="0"/>
      <dgm:spPr/>
    </dgm:pt>
    <dgm:pt modelId="{0D0C6A72-74E7-4A23-9233-3382F7B5C155}" type="pres">
      <dgm:prSet presAssocID="{41EB45F2-AF8D-44CF-89D6-5E411C64939F}" presName="rect1" presStyleLbl="alignAcc1" presStyleIdx="0" presStyleCnt="1"/>
      <dgm:spPr/>
    </dgm:pt>
    <dgm:pt modelId="{C4549C7C-49CB-4A7B-8A7E-57A732992F2F}" type="pres">
      <dgm:prSet presAssocID="{41EB45F2-AF8D-44CF-89D6-5E411C64939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3102B0C-F074-486A-A88B-7E8DC9EC7145}" type="presOf" srcId="{5C49AFE2-E538-4C2A-8B67-5470D2D5BA9B}" destId="{6F8EE2D2-B658-4F7C-AD20-1EA8700A7498}" srcOrd="0" destOrd="0" presId="urn:microsoft.com/office/officeart/2005/8/layout/target3"/>
    <dgm:cxn modelId="{6A8B198B-3776-4201-9615-BE22E8FCB155}" srcId="{5C49AFE2-E538-4C2A-8B67-5470D2D5BA9B}" destId="{41EB45F2-AF8D-44CF-89D6-5E411C64939F}" srcOrd="0" destOrd="0" parTransId="{D964DC6F-D600-4497-92C5-3EA5A398567F}" sibTransId="{01638123-91C0-4206-ACE4-501972EB76E6}"/>
    <dgm:cxn modelId="{4A08DF92-929A-4384-959C-876C485EAA24}" type="presOf" srcId="{41EB45F2-AF8D-44CF-89D6-5E411C64939F}" destId="{0D0C6A72-74E7-4A23-9233-3382F7B5C155}" srcOrd="0" destOrd="0" presId="urn:microsoft.com/office/officeart/2005/8/layout/target3"/>
    <dgm:cxn modelId="{C739BCA0-F632-40F1-81BD-A608629C4EB3}" type="presOf" srcId="{41EB45F2-AF8D-44CF-89D6-5E411C64939F}" destId="{C4549C7C-49CB-4A7B-8A7E-57A732992F2F}" srcOrd="1" destOrd="0" presId="urn:microsoft.com/office/officeart/2005/8/layout/target3"/>
    <dgm:cxn modelId="{1237CB5A-86EC-4E2A-B405-04DF31E40C6A}" type="presParOf" srcId="{6F8EE2D2-B658-4F7C-AD20-1EA8700A7498}" destId="{1AE7BC44-F19E-4004-810A-1D0147025411}" srcOrd="0" destOrd="0" presId="urn:microsoft.com/office/officeart/2005/8/layout/target3"/>
    <dgm:cxn modelId="{A7936CDB-C9E2-411A-B767-3E8042E92660}" type="presParOf" srcId="{6F8EE2D2-B658-4F7C-AD20-1EA8700A7498}" destId="{C6046475-FED1-466E-87A6-04786C30B5D8}" srcOrd="1" destOrd="0" presId="urn:microsoft.com/office/officeart/2005/8/layout/target3"/>
    <dgm:cxn modelId="{80200116-6D38-4947-BBFD-3EE8861BA02C}" type="presParOf" srcId="{6F8EE2D2-B658-4F7C-AD20-1EA8700A7498}" destId="{0D0C6A72-74E7-4A23-9233-3382F7B5C155}" srcOrd="2" destOrd="0" presId="urn:microsoft.com/office/officeart/2005/8/layout/target3"/>
    <dgm:cxn modelId="{F5BB46C3-E928-48CF-ABE4-0061F714337B}" type="presParOf" srcId="{6F8EE2D2-B658-4F7C-AD20-1EA8700A7498}" destId="{C4549C7C-49CB-4A7B-8A7E-57A732992F2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16AD72-2771-4187-96E4-FFD54828C140}" type="doc">
      <dgm:prSet loTypeId="urn:microsoft.com/office/officeart/2005/8/layout/cycle3" loCatId="cycle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C7423D7-0306-4CD5-95BF-CE2403564087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The process of injecting object dependencies.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30121B-DDF8-44CB-B1E5-DDA85F417DF6}" type="parTrans" cxnId="{BF5B7EFD-0617-4C5D-B786-846D75E53A55}">
      <dgm:prSet/>
      <dgm:spPr/>
      <dgm:t>
        <a:bodyPr/>
        <a:lstStyle/>
        <a:p>
          <a:endParaRPr lang="en-IN"/>
        </a:p>
      </dgm:t>
    </dgm:pt>
    <dgm:pt modelId="{048D0A91-C1D3-42F1-B2D6-193A298CF07A}" type="sibTrans" cxnId="{BF5B7EFD-0617-4C5D-B786-846D75E53A55}">
      <dgm:prSet/>
      <dgm:spPr/>
      <dgm:t>
        <a:bodyPr/>
        <a:lstStyle/>
        <a:p>
          <a:endParaRPr lang="en-IN"/>
        </a:p>
      </dgm:t>
    </dgm:pt>
    <dgm:pt modelId="{116DA093-E79F-40EB-AF63-6DEC172C4180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Objects can be injected into the setter or constructor of a class.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37F6B1-C37C-48E2-9AB4-833BC9892CB6}" type="parTrans" cxnId="{99203B98-5A50-47A1-AFDB-4B7253E2A1D8}">
      <dgm:prSet/>
      <dgm:spPr/>
      <dgm:t>
        <a:bodyPr/>
        <a:lstStyle/>
        <a:p>
          <a:endParaRPr lang="en-IN"/>
        </a:p>
      </dgm:t>
    </dgm:pt>
    <dgm:pt modelId="{E5CB9B43-2F9D-4C5A-A315-CC208BFFA3A0}" type="sibTrans" cxnId="{99203B98-5A50-47A1-AFDB-4B7253E2A1D8}">
      <dgm:prSet/>
      <dgm:spPr/>
      <dgm:t>
        <a:bodyPr/>
        <a:lstStyle/>
        <a:p>
          <a:endParaRPr lang="en-IN"/>
        </a:p>
      </dgm:t>
    </dgm:pt>
    <dgm:pt modelId="{CD6064DC-0E69-4886-8DC8-1F1FA4060DD0}" type="pres">
      <dgm:prSet presAssocID="{9216AD72-2771-4187-96E4-FFD54828C140}" presName="Name0" presStyleCnt="0">
        <dgm:presLayoutVars>
          <dgm:dir/>
          <dgm:resizeHandles val="exact"/>
        </dgm:presLayoutVars>
      </dgm:prSet>
      <dgm:spPr/>
    </dgm:pt>
    <dgm:pt modelId="{29415E90-A67D-4A45-B02F-1DCEE0FAA8AA}" type="pres">
      <dgm:prSet presAssocID="{9216AD72-2771-4187-96E4-FFD54828C140}" presName="node1" presStyleLbl="node1" presStyleIdx="0" presStyleCnt="2">
        <dgm:presLayoutVars>
          <dgm:bulletEnabled val="1"/>
        </dgm:presLayoutVars>
      </dgm:prSet>
      <dgm:spPr/>
    </dgm:pt>
    <dgm:pt modelId="{282EBDCF-CDA6-4716-BE86-9746C5D1B37B}" type="pres">
      <dgm:prSet presAssocID="{9216AD72-2771-4187-96E4-FFD54828C140}" presName="sibTrans" presStyleLbl="bgShp" presStyleIdx="0" presStyleCnt="1"/>
      <dgm:spPr/>
    </dgm:pt>
    <dgm:pt modelId="{D328CD54-6839-4854-9133-D840C8793E0B}" type="pres">
      <dgm:prSet presAssocID="{9216AD72-2771-4187-96E4-FFD54828C140}" presName="node2" presStyleLbl="node1" presStyleIdx="1" presStyleCnt="2">
        <dgm:presLayoutVars>
          <dgm:bulletEnabled val="1"/>
        </dgm:presLayoutVars>
      </dgm:prSet>
      <dgm:spPr/>
    </dgm:pt>
    <dgm:pt modelId="{8FAFD5A7-0404-46A5-BCE0-824784D8AEB9}" type="pres">
      <dgm:prSet presAssocID="{9216AD72-2771-4187-96E4-FFD54828C140}" presName="sp1" presStyleCnt="0"/>
      <dgm:spPr/>
    </dgm:pt>
    <dgm:pt modelId="{D616CDA2-0A6F-4A64-B2EC-1E22C18B6FAA}" type="pres">
      <dgm:prSet presAssocID="{9216AD72-2771-4187-96E4-FFD54828C140}" presName="sp2" presStyleCnt="0"/>
      <dgm:spPr/>
    </dgm:pt>
  </dgm:ptLst>
  <dgm:cxnLst>
    <dgm:cxn modelId="{D8C15E62-A9C9-48D5-9EF5-CED8E399397C}" type="presOf" srcId="{048D0A91-C1D3-42F1-B2D6-193A298CF07A}" destId="{282EBDCF-CDA6-4716-BE86-9746C5D1B37B}" srcOrd="0" destOrd="0" presId="urn:microsoft.com/office/officeart/2005/8/layout/cycle3"/>
    <dgm:cxn modelId="{C3EA7F55-F92C-4695-8725-E898441FBEF7}" type="presOf" srcId="{5C7423D7-0306-4CD5-95BF-CE2403564087}" destId="{29415E90-A67D-4A45-B02F-1DCEE0FAA8AA}" srcOrd="0" destOrd="0" presId="urn:microsoft.com/office/officeart/2005/8/layout/cycle3"/>
    <dgm:cxn modelId="{99203B98-5A50-47A1-AFDB-4B7253E2A1D8}" srcId="{9216AD72-2771-4187-96E4-FFD54828C140}" destId="{116DA093-E79F-40EB-AF63-6DEC172C4180}" srcOrd="1" destOrd="0" parTransId="{2137F6B1-C37C-48E2-9AB4-833BC9892CB6}" sibTransId="{E5CB9B43-2F9D-4C5A-A315-CC208BFFA3A0}"/>
    <dgm:cxn modelId="{091EEAB4-57D3-4517-93D4-F56ED4C9EF7C}" type="presOf" srcId="{116DA093-E79F-40EB-AF63-6DEC172C4180}" destId="{D328CD54-6839-4854-9133-D840C8793E0B}" srcOrd="0" destOrd="0" presId="urn:microsoft.com/office/officeart/2005/8/layout/cycle3"/>
    <dgm:cxn modelId="{0F7A08B9-7A87-4987-880D-C3130916E462}" type="presOf" srcId="{9216AD72-2771-4187-96E4-FFD54828C140}" destId="{CD6064DC-0E69-4886-8DC8-1F1FA4060DD0}" srcOrd="0" destOrd="0" presId="urn:microsoft.com/office/officeart/2005/8/layout/cycle3"/>
    <dgm:cxn modelId="{BF5B7EFD-0617-4C5D-B786-846D75E53A55}" srcId="{9216AD72-2771-4187-96E4-FFD54828C140}" destId="{5C7423D7-0306-4CD5-95BF-CE2403564087}" srcOrd="0" destOrd="0" parTransId="{A430121B-DDF8-44CB-B1E5-DDA85F417DF6}" sibTransId="{048D0A91-C1D3-42F1-B2D6-193A298CF07A}"/>
    <dgm:cxn modelId="{229B3B52-783A-41A1-9AFA-4B48A858160A}" type="presParOf" srcId="{CD6064DC-0E69-4886-8DC8-1F1FA4060DD0}" destId="{29415E90-A67D-4A45-B02F-1DCEE0FAA8AA}" srcOrd="0" destOrd="0" presId="urn:microsoft.com/office/officeart/2005/8/layout/cycle3"/>
    <dgm:cxn modelId="{9AC4C4B8-4121-4514-B899-1510DAFF52C9}" type="presParOf" srcId="{CD6064DC-0E69-4886-8DC8-1F1FA4060DD0}" destId="{282EBDCF-CDA6-4716-BE86-9746C5D1B37B}" srcOrd="1" destOrd="0" presId="urn:microsoft.com/office/officeart/2005/8/layout/cycle3"/>
    <dgm:cxn modelId="{B6342C4B-640F-4DBF-A1E8-AC47FADFE752}" type="presParOf" srcId="{CD6064DC-0E69-4886-8DC8-1F1FA4060DD0}" destId="{D328CD54-6839-4854-9133-D840C8793E0B}" srcOrd="2" destOrd="0" presId="urn:microsoft.com/office/officeart/2005/8/layout/cycle3"/>
    <dgm:cxn modelId="{25DA5E52-658F-4A87-B00B-8045D490E1BA}" type="presParOf" srcId="{CD6064DC-0E69-4886-8DC8-1F1FA4060DD0}" destId="{8FAFD5A7-0404-46A5-BCE0-824784D8AEB9}" srcOrd="3" destOrd="0" presId="urn:microsoft.com/office/officeart/2005/8/layout/cycle3"/>
    <dgm:cxn modelId="{18AB0C61-75EA-415C-8EB0-5DB9CD7E63C5}" type="presParOf" srcId="{CD6064DC-0E69-4886-8DC8-1F1FA4060DD0}" destId="{D616CDA2-0A6F-4A64-B2EC-1E22C18B6FA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21EDCA-F90C-40CD-A4CA-056D1EDF427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4F0125C-1E34-435B-96F9-06E83BA19EEB}">
      <dgm:prSet custT="1"/>
      <dgm:spPr/>
      <dgm:t>
        <a:bodyPr/>
        <a:lstStyle/>
        <a:p>
          <a:r>
            <a:rPr lang="en-IN" sz="4800" b="1" dirty="0">
              <a:latin typeface="Calibri" panose="020F0502020204030204" pitchFamily="34" charset="0"/>
              <a:cs typeface="Calibri" panose="020F0502020204030204" pitchFamily="34" charset="0"/>
            </a:rPr>
            <a:t>Types of auto wiring model?</a:t>
          </a:r>
        </a:p>
      </dgm:t>
    </dgm:pt>
    <dgm:pt modelId="{027292EE-50D7-4339-A3C4-78622E8CA872}" type="parTrans" cxnId="{85047318-38E1-4B8E-A1A8-77BF871A3525}">
      <dgm:prSet/>
      <dgm:spPr/>
      <dgm:t>
        <a:bodyPr/>
        <a:lstStyle/>
        <a:p>
          <a:endParaRPr lang="en-IN"/>
        </a:p>
      </dgm:t>
    </dgm:pt>
    <dgm:pt modelId="{28646252-3BED-433A-974C-A5DC7BC860B2}" type="sibTrans" cxnId="{85047318-38E1-4B8E-A1A8-77BF871A3525}">
      <dgm:prSet/>
      <dgm:spPr/>
      <dgm:t>
        <a:bodyPr/>
        <a:lstStyle/>
        <a:p>
          <a:endParaRPr lang="en-IN"/>
        </a:p>
      </dgm:t>
    </dgm:pt>
    <dgm:pt modelId="{284B0F73-23DC-48CB-A835-0A905DE6A756}" type="pres">
      <dgm:prSet presAssocID="{7D21EDCA-F90C-40CD-A4CA-056D1EDF427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1F79D09-D88C-4142-8F33-8203FAC02AAE}" type="pres">
      <dgm:prSet presAssocID="{A4F0125C-1E34-435B-96F9-06E83BA19EEB}" presName="circle1" presStyleLbl="node1" presStyleIdx="0" presStyleCnt="1"/>
      <dgm:spPr/>
    </dgm:pt>
    <dgm:pt modelId="{4F238ED5-6927-49A0-A201-F52594AC6CB7}" type="pres">
      <dgm:prSet presAssocID="{A4F0125C-1E34-435B-96F9-06E83BA19EEB}" presName="space" presStyleCnt="0"/>
      <dgm:spPr/>
    </dgm:pt>
    <dgm:pt modelId="{E51C88C2-6C60-4B9F-9922-1893B50E317F}" type="pres">
      <dgm:prSet presAssocID="{A4F0125C-1E34-435B-96F9-06E83BA19EEB}" presName="rect1" presStyleLbl="alignAcc1" presStyleIdx="0" presStyleCnt="1"/>
      <dgm:spPr/>
    </dgm:pt>
    <dgm:pt modelId="{03196380-29CE-43DB-ADCF-F9EE5C725917}" type="pres">
      <dgm:prSet presAssocID="{A4F0125C-1E34-435B-96F9-06E83BA19EE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5047318-38E1-4B8E-A1A8-77BF871A3525}" srcId="{7D21EDCA-F90C-40CD-A4CA-056D1EDF4272}" destId="{A4F0125C-1E34-435B-96F9-06E83BA19EEB}" srcOrd="0" destOrd="0" parTransId="{027292EE-50D7-4339-A3C4-78622E8CA872}" sibTransId="{28646252-3BED-433A-974C-A5DC7BC860B2}"/>
    <dgm:cxn modelId="{7C65C25F-ECF0-43DB-988C-47F0DAE67D2D}" type="presOf" srcId="{A4F0125C-1E34-435B-96F9-06E83BA19EEB}" destId="{03196380-29CE-43DB-ADCF-F9EE5C725917}" srcOrd="1" destOrd="0" presId="urn:microsoft.com/office/officeart/2005/8/layout/target3"/>
    <dgm:cxn modelId="{6CEDCA9F-2B24-443F-A5F9-31F1F182D52D}" type="presOf" srcId="{7D21EDCA-F90C-40CD-A4CA-056D1EDF4272}" destId="{284B0F73-23DC-48CB-A835-0A905DE6A756}" srcOrd="0" destOrd="0" presId="urn:microsoft.com/office/officeart/2005/8/layout/target3"/>
    <dgm:cxn modelId="{47F964EA-130B-45B3-9D5D-B8DE09CA8BE0}" type="presOf" srcId="{A4F0125C-1E34-435B-96F9-06E83BA19EEB}" destId="{E51C88C2-6C60-4B9F-9922-1893B50E317F}" srcOrd="0" destOrd="0" presId="urn:microsoft.com/office/officeart/2005/8/layout/target3"/>
    <dgm:cxn modelId="{3AB557B1-0044-43EA-A63D-4817A31046C4}" type="presParOf" srcId="{284B0F73-23DC-48CB-A835-0A905DE6A756}" destId="{E1F79D09-D88C-4142-8F33-8203FAC02AAE}" srcOrd="0" destOrd="0" presId="urn:microsoft.com/office/officeart/2005/8/layout/target3"/>
    <dgm:cxn modelId="{FC20ABE9-8860-4FD8-AA07-8528CE5D09D5}" type="presParOf" srcId="{284B0F73-23DC-48CB-A835-0A905DE6A756}" destId="{4F238ED5-6927-49A0-A201-F52594AC6CB7}" srcOrd="1" destOrd="0" presId="urn:microsoft.com/office/officeart/2005/8/layout/target3"/>
    <dgm:cxn modelId="{9017381A-FF5B-4F54-ADF9-ED5EB9486CCF}" type="presParOf" srcId="{284B0F73-23DC-48CB-A835-0A905DE6A756}" destId="{E51C88C2-6C60-4B9F-9922-1893B50E317F}" srcOrd="2" destOrd="0" presId="urn:microsoft.com/office/officeart/2005/8/layout/target3"/>
    <dgm:cxn modelId="{14566EB9-D31C-4C3D-A863-E68AA06F8600}" type="presParOf" srcId="{284B0F73-23DC-48CB-A835-0A905DE6A756}" destId="{03196380-29CE-43DB-ADCF-F9EE5C72591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A64A8-B1BC-4099-A32B-D7A69B0209E5}">
      <dsp:nvSpPr>
        <dsp:cNvPr id="0" name=""/>
        <dsp:cNvSpPr/>
      </dsp:nvSpPr>
      <dsp:spPr>
        <a:xfrm>
          <a:off x="1911743" y="427881"/>
          <a:ext cx="328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352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66946" y="471805"/>
        <a:ext cx="17947" cy="3593"/>
      </dsp:txXfrm>
    </dsp:sp>
    <dsp:sp modelId="{CFE2D048-A418-4333-8779-F926B7441789}">
      <dsp:nvSpPr>
        <dsp:cNvPr id="0" name=""/>
        <dsp:cNvSpPr/>
      </dsp:nvSpPr>
      <dsp:spPr>
        <a:xfrm>
          <a:off x="352879" y="5402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What is the spring framework?</a:t>
          </a:r>
        </a:p>
      </dsp:txBody>
      <dsp:txXfrm>
        <a:off x="352879" y="5402"/>
        <a:ext cx="1560664" cy="936398"/>
      </dsp:txXfrm>
    </dsp:sp>
    <dsp:sp modelId="{1888C411-715E-48FD-B43E-438337E6CF04}">
      <dsp:nvSpPr>
        <dsp:cNvPr id="0" name=""/>
        <dsp:cNvSpPr/>
      </dsp:nvSpPr>
      <dsp:spPr>
        <a:xfrm>
          <a:off x="3831360" y="427881"/>
          <a:ext cx="328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352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86563" y="471805"/>
        <a:ext cx="17947" cy="3593"/>
      </dsp:txXfrm>
    </dsp:sp>
    <dsp:sp modelId="{86E9C0A5-FF72-47B9-BCEE-39AD288BB1F0}">
      <dsp:nvSpPr>
        <dsp:cNvPr id="0" name=""/>
        <dsp:cNvSpPr/>
      </dsp:nvSpPr>
      <dsp:spPr>
        <a:xfrm>
          <a:off x="2272496" y="5402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Advantages of the spring framework</a:t>
          </a:r>
        </a:p>
      </dsp:txBody>
      <dsp:txXfrm>
        <a:off x="2272496" y="5402"/>
        <a:ext cx="1560664" cy="936398"/>
      </dsp:txXfrm>
    </dsp:sp>
    <dsp:sp modelId="{2C7A4267-7A87-4FA0-93FE-2F43EFA5DC58}">
      <dsp:nvSpPr>
        <dsp:cNvPr id="0" name=""/>
        <dsp:cNvSpPr/>
      </dsp:nvSpPr>
      <dsp:spPr>
        <a:xfrm>
          <a:off x="1133211" y="940001"/>
          <a:ext cx="3839233" cy="328352"/>
        </a:xfrm>
        <a:custGeom>
          <a:avLst/>
          <a:gdLst/>
          <a:ahLst/>
          <a:cxnLst/>
          <a:rect l="0" t="0" r="0" b="0"/>
          <a:pathLst>
            <a:path>
              <a:moveTo>
                <a:pt x="3839233" y="0"/>
              </a:moveTo>
              <a:lnTo>
                <a:pt x="3839233" y="181276"/>
              </a:lnTo>
              <a:lnTo>
                <a:pt x="0" y="181276"/>
              </a:lnTo>
              <a:lnTo>
                <a:pt x="0" y="328352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56429" y="1102380"/>
        <a:ext cx="192798" cy="3593"/>
      </dsp:txXfrm>
    </dsp:sp>
    <dsp:sp modelId="{B12F72C3-B898-4604-A18C-B6635E941773}">
      <dsp:nvSpPr>
        <dsp:cNvPr id="0" name=""/>
        <dsp:cNvSpPr/>
      </dsp:nvSpPr>
      <dsp:spPr>
        <a:xfrm>
          <a:off x="4192113" y="5402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Spring Vs Spring Boot</a:t>
          </a:r>
        </a:p>
      </dsp:txBody>
      <dsp:txXfrm>
        <a:off x="4192113" y="5402"/>
        <a:ext cx="1560664" cy="936398"/>
      </dsp:txXfrm>
    </dsp:sp>
    <dsp:sp modelId="{FF940F59-C956-48B8-9A3B-FD0C4CD94F6B}">
      <dsp:nvSpPr>
        <dsp:cNvPr id="0" name=""/>
        <dsp:cNvSpPr/>
      </dsp:nvSpPr>
      <dsp:spPr>
        <a:xfrm>
          <a:off x="1911743" y="1723232"/>
          <a:ext cx="328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352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66946" y="1767156"/>
        <a:ext cx="17947" cy="3593"/>
      </dsp:txXfrm>
    </dsp:sp>
    <dsp:sp modelId="{3463B4C3-6047-49B5-82AA-4338C28E9F49}">
      <dsp:nvSpPr>
        <dsp:cNvPr id="0" name=""/>
        <dsp:cNvSpPr/>
      </dsp:nvSpPr>
      <dsp:spPr>
        <a:xfrm>
          <a:off x="352879" y="1300753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Auto wiring in spring</a:t>
          </a:r>
        </a:p>
      </dsp:txBody>
      <dsp:txXfrm>
        <a:off x="352879" y="1300753"/>
        <a:ext cx="1560664" cy="936398"/>
      </dsp:txXfrm>
    </dsp:sp>
    <dsp:sp modelId="{DD484B59-DBE2-4B46-87B7-12C2C8E6198A}">
      <dsp:nvSpPr>
        <dsp:cNvPr id="0" name=""/>
        <dsp:cNvSpPr/>
      </dsp:nvSpPr>
      <dsp:spPr>
        <a:xfrm>
          <a:off x="3831360" y="1723232"/>
          <a:ext cx="328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352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86563" y="1767156"/>
        <a:ext cx="17947" cy="3593"/>
      </dsp:txXfrm>
    </dsp:sp>
    <dsp:sp modelId="{FF9203DD-792F-4640-BA24-F8B34C5CBFC9}">
      <dsp:nvSpPr>
        <dsp:cNvPr id="0" name=""/>
        <dsp:cNvSpPr/>
      </dsp:nvSpPr>
      <dsp:spPr>
        <a:xfrm>
          <a:off x="2272496" y="1300753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Types of auto wiring</a:t>
          </a:r>
        </a:p>
      </dsp:txBody>
      <dsp:txXfrm>
        <a:off x="2272496" y="1300753"/>
        <a:ext cx="1560664" cy="936398"/>
      </dsp:txXfrm>
    </dsp:sp>
    <dsp:sp modelId="{3528D072-19C4-49D4-8691-AC287C5DBA26}">
      <dsp:nvSpPr>
        <dsp:cNvPr id="0" name=""/>
        <dsp:cNvSpPr/>
      </dsp:nvSpPr>
      <dsp:spPr>
        <a:xfrm>
          <a:off x="1133211" y="2235352"/>
          <a:ext cx="3839233" cy="328352"/>
        </a:xfrm>
        <a:custGeom>
          <a:avLst/>
          <a:gdLst/>
          <a:ahLst/>
          <a:cxnLst/>
          <a:rect l="0" t="0" r="0" b="0"/>
          <a:pathLst>
            <a:path>
              <a:moveTo>
                <a:pt x="3839233" y="0"/>
              </a:moveTo>
              <a:lnTo>
                <a:pt x="3839233" y="181276"/>
              </a:lnTo>
              <a:lnTo>
                <a:pt x="0" y="181276"/>
              </a:lnTo>
              <a:lnTo>
                <a:pt x="0" y="328352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56429" y="2397731"/>
        <a:ext cx="192798" cy="3593"/>
      </dsp:txXfrm>
    </dsp:sp>
    <dsp:sp modelId="{AED13760-BF19-49D5-A83A-2BDD9320429F}">
      <dsp:nvSpPr>
        <dsp:cNvPr id="0" name=""/>
        <dsp:cNvSpPr/>
      </dsp:nvSpPr>
      <dsp:spPr>
        <a:xfrm>
          <a:off x="4192113" y="1300753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What is the IOC container?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92113" y="1300753"/>
        <a:ext cx="1560664" cy="936398"/>
      </dsp:txXfrm>
    </dsp:sp>
    <dsp:sp modelId="{F470B66C-2996-454A-B993-C3B1A4AE5571}">
      <dsp:nvSpPr>
        <dsp:cNvPr id="0" name=""/>
        <dsp:cNvSpPr/>
      </dsp:nvSpPr>
      <dsp:spPr>
        <a:xfrm>
          <a:off x="1911743" y="3018584"/>
          <a:ext cx="328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352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66946" y="3062507"/>
        <a:ext cx="17947" cy="3593"/>
      </dsp:txXfrm>
    </dsp:sp>
    <dsp:sp modelId="{E2268EFF-6AF1-48FE-B79C-18FA4178AD6F}">
      <dsp:nvSpPr>
        <dsp:cNvPr id="0" name=""/>
        <dsp:cNvSpPr/>
      </dsp:nvSpPr>
      <dsp:spPr>
        <a:xfrm>
          <a:off x="352879" y="2596104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What are the bean scopes?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2879" y="2596104"/>
        <a:ext cx="1560664" cy="936398"/>
      </dsp:txXfrm>
    </dsp:sp>
    <dsp:sp modelId="{D449C3F1-5C1A-4854-B331-5B25BA3774C8}">
      <dsp:nvSpPr>
        <dsp:cNvPr id="0" name=""/>
        <dsp:cNvSpPr/>
      </dsp:nvSpPr>
      <dsp:spPr>
        <a:xfrm>
          <a:off x="3831360" y="3018584"/>
          <a:ext cx="328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352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86563" y="3062507"/>
        <a:ext cx="17947" cy="3593"/>
      </dsp:txXfrm>
    </dsp:sp>
    <dsp:sp modelId="{7D66116D-6919-480C-8DB5-BC538799957F}">
      <dsp:nvSpPr>
        <dsp:cNvPr id="0" name=""/>
        <dsp:cNvSpPr/>
      </dsp:nvSpPr>
      <dsp:spPr>
        <a:xfrm>
          <a:off x="2272496" y="2596104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Singleton and prototype scopes?</a:t>
          </a:r>
        </a:p>
      </dsp:txBody>
      <dsp:txXfrm>
        <a:off x="2272496" y="2596104"/>
        <a:ext cx="1560664" cy="936398"/>
      </dsp:txXfrm>
    </dsp:sp>
    <dsp:sp modelId="{0502F9C0-4C22-41B1-93F3-55CD8018C068}">
      <dsp:nvSpPr>
        <dsp:cNvPr id="0" name=""/>
        <dsp:cNvSpPr/>
      </dsp:nvSpPr>
      <dsp:spPr>
        <a:xfrm>
          <a:off x="1133211" y="3530703"/>
          <a:ext cx="3839233" cy="328352"/>
        </a:xfrm>
        <a:custGeom>
          <a:avLst/>
          <a:gdLst/>
          <a:ahLst/>
          <a:cxnLst/>
          <a:rect l="0" t="0" r="0" b="0"/>
          <a:pathLst>
            <a:path>
              <a:moveTo>
                <a:pt x="3839233" y="0"/>
              </a:moveTo>
              <a:lnTo>
                <a:pt x="3839233" y="181276"/>
              </a:lnTo>
              <a:lnTo>
                <a:pt x="0" y="181276"/>
              </a:lnTo>
              <a:lnTo>
                <a:pt x="0" y="328352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56429" y="3693083"/>
        <a:ext cx="192798" cy="3593"/>
      </dsp:txXfrm>
    </dsp:sp>
    <dsp:sp modelId="{F461B895-4373-4E51-BE84-0C83215651D3}">
      <dsp:nvSpPr>
        <dsp:cNvPr id="0" name=""/>
        <dsp:cNvSpPr/>
      </dsp:nvSpPr>
      <dsp:spPr>
        <a:xfrm>
          <a:off x="4192113" y="2596104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What is the spring bean?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92113" y="2596104"/>
        <a:ext cx="1560664" cy="936398"/>
      </dsp:txXfrm>
    </dsp:sp>
    <dsp:sp modelId="{DE99BD8A-A797-44B0-83A5-DDE8F9283050}">
      <dsp:nvSpPr>
        <dsp:cNvPr id="0" name=""/>
        <dsp:cNvSpPr/>
      </dsp:nvSpPr>
      <dsp:spPr>
        <a:xfrm>
          <a:off x="1911743" y="4313935"/>
          <a:ext cx="328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352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66946" y="4357858"/>
        <a:ext cx="17947" cy="3593"/>
      </dsp:txXfrm>
    </dsp:sp>
    <dsp:sp modelId="{AF68067D-51D2-4437-8267-84B07E38D698}">
      <dsp:nvSpPr>
        <dsp:cNvPr id="0" name=""/>
        <dsp:cNvSpPr/>
      </dsp:nvSpPr>
      <dsp:spPr>
        <a:xfrm>
          <a:off x="352879" y="3891455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What is Spring MVC?</a:t>
          </a:r>
        </a:p>
      </dsp:txBody>
      <dsp:txXfrm>
        <a:off x="352879" y="3891455"/>
        <a:ext cx="1560664" cy="936398"/>
      </dsp:txXfrm>
    </dsp:sp>
    <dsp:sp modelId="{72763E40-4645-4CBD-A269-969D0F6E3D7C}">
      <dsp:nvSpPr>
        <dsp:cNvPr id="0" name=""/>
        <dsp:cNvSpPr/>
      </dsp:nvSpPr>
      <dsp:spPr>
        <a:xfrm>
          <a:off x="3831360" y="4313935"/>
          <a:ext cx="3283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352" y="45720"/>
              </a:lnTo>
            </a:path>
          </a:pathLst>
        </a:custGeom>
        <a:noFill/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986563" y="4357858"/>
        <a:ext cx="17947" cy="3593"/>
      </dsp:txXfrm>
    </dsp:sp>
    <dsp:sp modelId="{5142DD1E-7F18-453B-A9E7-48437C67CD31}">
      <dsp:nvSpPr>
        <dsp:cNvPr id="0" name=""/>
        <dsp:cNvSpPr/>
      </dsp:nvSpPr>
      <dsp:spPr>
        <a:xfrm>
          <a:off x="2272496" y="3891455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Some important annotations</a:t>
          </a:r>
        </a:p>
      </dsp:txBody>
      <dsp:txXfrm>
        <a:off x="2272496" y="3891455"/>
        <a:ext cx="1560664" cy="936398"/>
      </dsp:txXfrm>
    </dsp:sp>
    <dsp:sp modelId="{DB670E37-E2F3-49D6-9E09-A7A38E3A47BC}">
      <dsp:nvSpPr>
        <dsp:cNvPr id="0" name=""/>
        <dsp:cNvSpPr/>
      </dsp:nvSpPr>
      <dsp:spPr>
        <a:xfrm>
          <a:off x="4192113" y="3891455"/>
          <a:ext cx="1560664" cy="936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Different modules of Spring?</a:t>
          </a:r>
        </a:p>
      </dsp:txBody>
      <dsp:txXfrm>
        <a:off x="4192113" y="3891455"/>
        <a:ext cx="1560664" cy="9363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2AB5A-DEE5-417F-AEB7-068E9FC1AFC5}">
      <dsp:nvSpPr>
        <dsp:cNvPr id="0" name=""/>
        <dsp:cNvSpPr/>
      </dsp:nvSpPr>
      <dsp:spPr>
        <a:xfrm>
          <a:off x="809903" y="319365"/>
          <a:ext cx="1694145" cy="169414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No</a:t>
          </a:r>
          <a:endParaRPr lang="en-IN" sz="1400" kern="1200" dirty="0"/>
        </a:p>
      </dsp:txBody>
      <dsp:txXfrm>
        <a:off x="1306107" y="815569"/>
        <a:ext cx="1197941" cy="1197941"/>
      </dsp:txXfrm>
    </dsp:sp>
    <dsp:sp modelId="{755DC937-E388-48F0-ABBC-D954502949FD}">
      <dsp:nvSpPr>
        <dsp:cNvPr id="0" name=""/>
        <dsp:cNvSpPr/>
      </dsp:nvSpPr>
      <dsp:spPr>
        <a:xfrm rot="5400000">
          <a:off x="2582300" y="319365"/>
          <a:ext cx="1694145" cy="169414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byType</a:t>
          </a:r>
          <a:endParaRPr lang="en-IN" sz="1400" kern="1200"/>
        </a:p>
      </dsp:txBody>
      <dsp:txXfrm rot="-5400000">
        <a:off x="2582300" y="815569"/>
        <a:ext cx="1197941" cy="1197941"/>
      </dsp:txXfrm>
    </dsp:sp>
    <dsp:sp modelId="{E1A144FA-5997-4752-B112-F48E331FFF38}">
      <dsp:nvSpPr>
        <dsp:cNvPr id="0" name=""/>
        <dsp:cNvSpPr/>
      </dsp:nvSpPr>
      <dsp:spPr>
        <a:xfrm rot="10800000">
          <a:off x="2582300" y="2091763"/>
          <a:ext cx="1694145" cy="169414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byName</a:t>
          </a:r>
          <a:endParaRPr lang="en-IN" sz="1400" kern="1200"/>
        </a:p>
      </dsp:txBody>
      <dsp:txXfrm rot="10800000">
        <a:off x="2582300" y="2091763"/>
        <a:ext cx="1197941" cy="1197941"/>
      </dsp:txXfrm>
    </dsp:sp>
    <dsp:sp modelId="{0780FCA5-5A1E-40A5-9E9B-AFDCB8809C34}">
      <dsp:nvSpPr>
        <dsp:cNvPr id="0" name=""/>
        <dsp:cNvSpPr/>
      </dsp:nvSpPr>
      <dsp:spPr>
        <a:xfrm rot="16200000">
          <a:off x="809903" y="2091763"/>
          <a:ext cx="1694145" cy="169414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constructor</a:t>
          </a:r>
          <a:endParaRPr lang="en-IN" sz="1400" kern="1200"/>
        </a:p>
      </dsp:txBody>
      <dsp:txXfrm rot="5400000">
        <a:off x="1306107" y="2091763"/>
        <a:ext cx="1197941" cy="1197941"/>
      </dsp:txXfrm>
    </dsp:sp>
    <dsp:sp modelId="{9E77A87F-EAFE-494C-A3AD-5F74ACC878F6}">
      <dsp:nvSpPr>
        <dsp:cNvPr id="0" name=""/>
        <dsp:cNvSpPr/>
      </dsp:nvSpPr>
      <dsp:spPr>
        <a:xfrm>
          <a:off x="2250709" y="1700505"/>
          <a:ext cx="584930" cy="50863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3557A-7E91-4FD2-9BDE-CBBF2008BC00}">
      <dsp:nvSpPr>
        <dsp:cNvPr id="0" name=""/>
        <dsp:cNvSpPr/>
      </dsp:nvSpPr>
      <dsp:spPr>
        <a:xfrm rot="10800000">
          <a:off x="2250709" y="1896134"/>
          <a:ext cx="584930" cy="50863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CAF18-B883-4F44-91D4-646B165E19AD}">
      <dsp:nvSpPr>
        <dsp:cNvPr id="0" name=""/>
        <dsp:cNvSpPr/>
      </dsp:nvSpPr>
      <dsp:spPr>
        <a:xfrm>
          <a:off x="0" y="922035"/>
          <a:ext cx="8253412" cy="12293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D9B1F-34B7-4F7C-B199-64131F8FB393}">
      <dsp:nvSpPr>
        <dsp:cNvPr id="0" name=""/>
        <dsp:cNvSpPr/>
      </dsp:nvSpPr>
      <dsp:spPr>
        <a:xfrm>
          <a:off x="3717" y="0"/>
          <a:ext cx="1788104" cy="122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framework used to create and inject dependencies automatically.</a:t>
          </a:r>
          <a:endParaRPr lang="en-IN" sz="1300" kern="1200" dirty="0"/>
        </a:p>
      </dsp:txBody>
      <dsp:txXfrm>
        <a:off x="3717" y="0"/>
        <a:ext cx="1788104" cy="1229380"/>
      </dsp:txXfrm>
    </dsp:sp>
    <dsp:sp modelId="{C5E89B62-E545-4EE5-A7E9-82D9250BAA3E}">
      <dsp:nvSpPr>
        <dsp:cNvPr id="0" name=""/>
        <dsp:cNvSpPr/>
      </dsp:nvSpPr>
      <dsp:spPr>
        <a:xfrm>
          <a:off x="744097" y="1383052"/>
          <a:ext cx="307345" cy="307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3BA6D-C0BE-4E60-B321-48DBED207A83}">
      <dsp:nvSpPr>
        <dsp:cNvPr id="0" name=""/>
        <dsp:cNvSpPr/>
      </dsp:nvSpPr>
      <dsp:spPr>
        <a:xfrm>
          <a:off x="1881227" y="1844070"/>
          <a:ext cx="1788104" cy="122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There are two types of IOC containers Bean Factory and Application Context.</a:t>
          </a:r>
          <a:endParaRPr lang="en-IN" sz="1300" kern="1200"/>
        </a:p>
      </dsp:txBody>
      <dsp:txXfrm>
        <a:off x="1881227" y="1844070"/>
        <a:ext cx="1788104" cy="1229380"/>
      </dsp:txXfrm>
    </dsp:sp>
    <dsp:sp modelId="{BBE18375-42D8-4E0C-9489-ADB2FE7642C7}">
      <dsp:nvSpPr>
        <dsp:cNvPr id="0" name=""/>
        <dsp:cNvSpPr/>
      </dsp:nvSpPr>
      <dsp:spPr>
        <a:xfrm>
          <a:off x="2621607" y="1383052"/>
          <a:ext cx="307345" cy="307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D5D83-940B-4FCF-BB2A-2D8A3242E2FE}">
      <dsp:nvSpPr>
        <dsp:cNvPr id="0" name=""/>
        <dsp:cNvSpPr/>
      </dsp:nvSpPr>
      <dsp:spPr>
        <a:xfrm>
          <a:off x="3758738" y="0"/>
          <a:ext cx="1788104" cy="122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Bean Factory is a simple container used for dependency injection.</a:t>
          </a:r>
          <a:endParaRPr lang="en-IN" sz="1300" kern="1200"/>
        </a:p>
      </dsp:txBody>
      <dsp:txXfrm>
        <a:off x="3758738" y="0"/>
        <a:ext cx="1788104" cy="1229380"/>
      </dsp:txXfrm>
    </dsp:sp>
    <dsp:sp modelId="{F04790FB-03D6-4326-BE0D-544776052584}">
      <dsp:nvSpPr>
        <dsp:cNvPr id="0" name=""/>
        <dsp:cNvSpPr/>
      </dsp:nvSpPr>
      <dsp:spPr>
        <a:xfrm>
          <a:off x="4499117" y="1383052"/>
          <a:ext cx="307345" cy="307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B6E1C-C34C-4137-AF15-B72EA645AE13}">
      <dsp:nvSpPr>
        <dsp:cNvPr id="0" name=""/>
        <dsp:cNvSpPr/>
      </dsp:nvSpPr>
      <dsp:spPr>
        <a:xfrm>
          <a:off x="5636248" y="1844070"/>
          <a:ext cx="1788104" cy="122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Application Context is an advanced container used for dependency injection.</a:t>
          </a:r>
          <a:endParaRPr lang="en-IN" sz="1300" kern="1200"/>
        </a:p>
      </dsp:txBody>
      <dsp:txXfrm>
        <a:off x="5636248" y="1844070"/>
        <a:ext cx="1788104" cy="1229380"/>
      </dsp:txXfrm>
    </dsp:sp>
    <dsp:sp modelId="{D2EEBE2C-F08C-4092-BD29-C34911669FC4}">
      <dsp:nvSpPr>
        <dsp:cNvPr id="0" name=""/>
        <dsp:cNvSpPr/>
      </dsp:nvSpPr>
      <dsp:spPr>
        <a:xfrm>
          <a:off x="6376628" y="1383052"/>
          <a:ext cx="307345" cy="307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3DB77-6841-4C19-B3E5-3BAE8C337168}">
      <dsp:nvSpPr>
        <dsp:cNvPr id="0" name=""/>
        <dsp:cNvSpPr/>
      </dsp:nvSpPr>
      <dsp:spPr>
        <a:xfrm>
          <a:off x="0" y="4925"/>
          <a:ext cx="6105524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Determine the types of bean instances that should be returned.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070" y="35995"/>
        <a:ext cx="6043384" cy="5743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EB7FB-AB73-49C2-A6E9-E3EB800FE0F2}">
      <dsp:nvSpPr>
        <dsp:cNvPr id="0" name=""/>
        <dsp:cNvSpPr/>
      </dsp:nvSpPr>
      <dsp:spPr>
        <a:xfrm>
          <a:off x="2878722" y="945857"/>
          <a:ext cx="1161579" cy="11615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4CF736-F017-4455-9791-0296D8282C24}">
      <dsp:nvSpPr>
        <dsp:cNvPr id="0" name=""/>
        <dsp:cNvSpPr/>
      </dsp:nvSpPr>
      <dsp:spPr>
        <a:xfrm>
          <a:off x="2785796" y="0"/>
          <a:ext cx="1347432" cy="7799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Singleton: Return a single bean instance per Spring IOC container.</a:t>
          </a:r>
        </a:p>
      </dsp:txBody>
      <dsp:txXfrm>
        <a:off x="2785796" y="0"/>
        <a:ext cx="1347432" cy="779917"/>
      </dsp:txXfrm>
    </dsp:sp>
    <dsp:sp modelId="{F6D95F4E-6720-4563-800E-3B5B8CA75114}">
      <dsp:nvSpPr>
        <dsp:cNvPr id="0" name=""/>
        <dsp:cNvSpPr/>
      </dsp:nvSpPr>
      <dsp:spPr>
        <a:xfrm>
          <a:off x="3320587" y="1266785"/>
          <a:ext cx="1161579" cy="11615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9A2408E-A134-4794-B0CF-60B2B1724975}">
      <dsp:nvSpPr>
        <dsp:cNvPr id="0" name=""/>
        <dsp:cNvSpPr/>
      </dsp:nvSpPr>
      <dsp:spPr>
        <a:xfrm>
          <a:off x="4574628" y="1028827"/>
          <a:ext cx="1208042" cy="84629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Prototype: Return a new bean instance each time when it requested.</a:t>
          </a:r>
        </a:p>
      </dsp:txBody>
      <dsp:txXfrm>
        <a:off x="4574628" y="1028827"/>
        <a:ext cx="1208042" cy="846293"/>
      </dsp:txXfrm>
    </dsp:sp>
    <dsp:sp modelId="{399341D7-2795-4D04-8386-BCF8E3BFDD2C}">
      <dsp:nvSpPr>
        <dsp:cNvPr id="0" name=""/>
        <dsp:cNvSpPr/>
      </dsp:nvSpPr>
      <dsp:spPr>
        <a:xfrm>
          <a:off x="3151926" y="1786509"/>
          <a:ext cx="1161579" cy="11615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A0F207-24B1-4120-959B-7D48191F22DD}">
      <dsp:nvSpPr>
        <dsp:cNvPr id="0" name=""/>
        <dsp:cNvSpPr/>
      </dsp:nvSpPr>
      <dsp:spPr>
        <a:xfrm>
          <a:off x="4388776" y="2472505"/>
          <a:ext cx="1208042" cy="84629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Request: Return a single bean instance per HTTP requests.</a:t>
          </a:r>
        </a:p>
      </dsp:txBody>
      <dsp:txXfrm>
        <a:off x="4388776" y="2472505"/>
        <a:ext cx="1208042" cy="846293"/>
      </dsp:txXfrm>
    </dsp:sp>
    <dsp:sp modelId="{2C7837C3-CDDF-4C56-BBDD-4C64F76DF63C}">
      <dsp:nvSpPr>
        <dsp:cNvPr id="0" name=""/>
        <dsp:cNvSpPr/>
      </dsp:nvSpPr>
      <dsp:spPr>
        <a:xfrm>
          <a:off x="2605519" y="1786509"/>
          <a:ext cx="1161579" cy="11615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BC13C45-4189-455F-AB5B-226E1B4335A1}">
      <dsp:nvSpPr>
        <dsp:cNvPr id="0" name=""/>
        <dsp:cNvSpPr/>
      </dsp:nvSpPr>
      <dsp:spPr>
        <a:xfrm>
          <a:off x="1322205" y="2472505"/>
          <a:ext cx="1208042" cy="84629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Session: Return a single bean instance per HTTP session.</a:t>
          </a:r>
        </a:p>
      </dsp:txBody>
      <dsp:txXfrm>
        <a:off x="1322205" y="2472505"/>
        <a:ext cx="1208042" cy="846293"/>
      </dsp:txXfrm>
    </dsp:sp>
    <dsp:sp modelId="{009539E6-3B27-48AF-96D8-27DCED1E88B7}">
      <dsp:nvSpPr>
        <dsp:cNvPr id="0" name=""/>
        <dsp:cNvSpPr/>
      </dsp:nvSpPr>
      <dsp:spPr>
        <a:xfrm>
          <a:off x="2436857" y="1266785"/>
          <a:ext cx="1161579" cy="11615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8F68FA-AF83-4EBC-9AE0-D93E602B576E}">
      <dsp:nvSpPr>
        <dsp:cNvPr id="0" name=""/>
        <dsp:cNvSpPr/>
      </dsp:nvSpPr>
      <dsp:spPr>
        <a:xfrm>
          <a:off x="1136353" y="1028827"/>
          <a:ext cx="1208042" cy="84629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Global Session: Return a single bean instance per global HTTP session.</a:t>
          </a:r>
        </a:p>
      </dsp:txBody>
      <dsp:txXfrm>
        <a:off x="1136353" y="1028827"/>
        <a:ext cx="1208042" cy="8462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6DC33-F7E0-4B71-B09D-3E3A6473ABBF}">
      <dsp:nvSpPr>
        <dsp:cNvPr id="0" name=""/>
        <dsp:cNvSpPr/>
      </dsp:nvSpPr>
      <dsp:spPr>
        <a:xfrm>
          <a:off x="0" y="133"/>
          <a:ext cx="6105524" cy="369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Some important bean scopes in spring. framework.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016" y="18149"/>
        <a:ext cx="6069492" cy="3330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3478A-839E-42F0-B3A8-79447413F117}">
      <dsp:nvSpPr>
        <dsp:cNvPr id="0" name=""/>
        <dsp:cNvSpPr/>
      </dsp:nvSpPr>
      <dsp:spPr>
        <a:xfrm>
          <a:off x="653229" y="0"/>
          <a:ext cx="7403267" cy="15696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45D4E-F342-452A-B8F6-848A25BC244B}">
      <dsp:nvSpPr>
        <dsp:cNvPr id="0" name=""/>
        <dsp:cNvSpPr/>
      </dsp:nvSpPr>
      <dsp:spPr>
        <a:xfrm>
          <a:off x="285787" y="470898"/>
          <a:ext cx="8138150" cy="6278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Calibri" panose="020F0502020204030204" pitchFamily="34" charset="0"/>
              <a:cs typeface="Calibri" panose="020F0502020204030204" pitchFamily="34" charset="0"/>
            </a:rPr>
            <a:t>Singleton vs Prototype scopes</a:t>
          </a:r>
          <a:endParaRPr lang="en-IN" sz="4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6437" y="501548"/>
        <a:ext cx="8076850" cy="566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CFB1A-131E-4071-8D92-885C948CBCE9}">
      <dsp:nvSpPr>
        <dsp:cNvPr id="0" name=""/>
        <dsp:cNvSpPr/>
      </dsp:nvSpPr>
      <dsp:spPr>
        <a:xfrm>
          <a:off x="1493247" y="599048"/>
          <a:ext cx="1724838" cy="1121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Return a single bean instance per Spring IOC container.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47977" y="653778"/>
        <a:ext cx="1615378" cy="1011685"/>
      </dsp:txXfrm>
    </dsp:sp>
    <dsp:sp modelId="{7276C1C6-F4F3-4580-B4C0-236CA4126166}">
      <dsp:nvSpPr>
        <dsp:cNvPr id="0" name=""/>
        <dsp:cNvSpPr/>
      </dsp:nvSpPr>
      <dsp:spPr>
        <a:xfrm>
          <a:off x="2355666" y="207731"/>
          <a:ext cx="1903778" cy="1903778"/>
        </a:xfrm>
        <a:custGeom>
          <a:avLst/>
          <a:gdLst/>
          <a:ahLst/>
          <a:cxnLst/>
          <a:rect l="0" t="0" r="0" b="0"/>
          <a:pathLst>
            <a:path>
              <a:moveTo>
                <a:pt x="400504" y="175958"/>
              </a:moveTo>
              <a:arcTo wR="951889" hR="951889" stAng="14076119" swAng="424776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C099B-EA6E-461B-A31D-5946191FC752}">
      <dsp:nvSpPr>
        <dsp:cNvPr id="0" name=""/>
        <dsp:cNvSpPr/>
      </dsp:nvSpPr>
      <dsp:spPr>
        <a:xfrm>
          <a:off x="3397025" y="599048"/>
          <a:ext cx="1724838" cy="11211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The default scope is always singleton.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51755" y="653778"/>
        <a:ext cx="1615378" cy="1011685"/>
      </dsp:txXfrm>
    </dsp:sp>
    <dsp:sp modelId="{010A229A-93E5-43FF-A7C2-73C5FCF6FD76}">
      <dsp:nvSpPr>
        <dsp:cNvPr id="0" name=""/>
        <dsp:cNvSpPr/>
      </dsp:nvSpPr>
      <dsp:spPr>
        <a:xfrm>
          <a:off x="2355666" y="207731"/>
          <a:ext cx="1903778" cy="1903778"/>
        </a:xfrm>
        <a:custGeom>
          <a:avLst/>
          <a:gdLst/>
          <a:ahLst/>
          <a:cxnLst/>
          <a:rect l="0" t="0" r="0" b="0"/>
          <a:pathLst>
            <a:path>
              <a:moveTo>
                <a:pt x="1503273" y="1727819"/>
              </a:moveTo>
              <a:arcTo wR="951889" hR="951889" stAng="3276119" swAng="4247762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5DB8D-C0AE-40F6-B298-7D0DC6291B15}">
      <dsp:nvSpPr>
        <dsp:cNvPr id="0" name=""/>
        <dsp:cNvSpPr/>
      </dsp:nvSpPr>
      <dsp:spPr>
        <a:xfrm>
          <a:off x="2116835" y="0"/>
          <a:ext cx="2381440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Singleton</a:t>
          </a:r>
          <a:endParaRPr lang="en-IN" sz="1900" kern="1200"/>
        </a:p>
      </dsp:txBody>
      <dsp:txXfrm>
        <a:off x="2134864" y="18029"/>
        <a:ext cx="2345382" cy="33327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6C5A1-B13A-48A8-9F11-D55AE08146F8}">
      <dsp:nvSpPr>
        <dsp:cNvPr id="0" name=""/>
        <dsp:cNvSpPr/>
      </dsp:nvSpPr>
      <dsp:spPr>
        <a:xfrm>
          <a:off x="1344094" y="666363"/>
          <a:ext cx="1922219" cy="124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Return a new bean instance each time when it requested.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05087" y="727356"/>
        <a:ext cx="1800233" cy="1127456"/>
      </dsp:txXfrm>
    </dsp:sp>
    <dsp:sp modelId="{E3CC1275-FF13-4BD9-B026-11D30BF010B2}">
      <dsp:nvSpPr>
        <dsp:cNvPr id="0" name=""/>
        <dsp:cNvSpPr/>
      </dsp:nvSpPr>
      <dsp:spPr>
        <a:xfrm>
          <a:off x="2305204" y="231584"/>
          <a:ext cx="2119001" cy="2119001"/>
        </a:xfrm>
        <a:custGeom>
          <a:avLst/>
          <a:gdLst/>
          <a:ahLst/>
          <a:cxnLst/>
          <a:rect l="0" t="0" r="0" b="0"/>
          <a:pathLst>
            <a:path>
              <a:moveTo>
                <a:pt x="446380" y="195426"/>
              </a:moveTo>
              <a:arcTo wR="1059500" hR="1059500" stAng="14078500" swAng="424300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E007F-BDD8-4FD3-998E-BEF92621F1EB}">
      <dsp:nvSpPr>
        <dsp:cNvPr id="0" name=""/>
        <dsp:cNvSpPr/>
      </dsp:nvSpPr>
      <dsp:spPr>
        <a:xfrm>
          <a:off x="3463096" y="666363"/>
          <a:ext cx="1922219" cy="124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To define a prototype scope, you can set the scope property to prototype.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24089" y="727356"/>
        <a:ext cx="1800233" cy="1127456"/>
      </dsp:txXfrm>
    </dsp:sp>
    <dsp:sp modelId="{7850BC84-7382-4AB0-A54B-AA5B1A996010}">
      <dsp:nvSpPr>
        <dsp:cNvPr id="0" name=""/>
        <dsp:cNvSpPr/>
      </dsp:nvSpPr>
      <dsp:spPr>
        <a:xfrm>
          <a:off x="2305204" y="231584"/>
          <a:ext cx="2119001" cy="2119001"/>
        </a:xfrm>
        <a:custGeom>
          <a:avLst/>
          <a:gdLst/>
          <a:ahLst/>
          <a:cxnLst/>
          <a:rect l="0" t="0" r="0" b="0"/>
          <a:pathLst>
            <a:path>
              <a:moveTo>
                <a:pt x="1672621" y="1923575"/>
              </a:moveTo>
              <a:arcTo wR="1059500" hR="1059500" stAng="3278500" swAng="4243000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1A155-EE3D-4B2B-8064-6381CE9298A0}">
      <dsp:nvSpPr>
        <dsp:cNvPr id="0" name=""/>
        <dsp:cNvSpPr/>
      </dsp:nvSpPr>
      <dsp:spPr>
        <a:xfrm>
          <a:off x="-2536667" y="-393831"/>
          <a:ext cx="3045982" cy="3045982"/>
        </a:xfrm>
        <a:prstGeom prst="blockArc">
          <a:avLst>
            <a:gd name="adj1" fmla="val 18900000"/>
            <a:gd name="adj2" fmla="val 2700000"/>
            <a:gd name="adj3" fmla="val 70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415B9-77B1-4F31-9672-7B32B01AFEFB}">
      <dsp:nvSpPr>
        <dsp:cNvPr id="0" name=""/>
        <dsp:cNvSpPr/>
      </dsp:nvSpPr>
      <dsp:spPr>
        <a:xfrm>
          <a:off x="415135" y="322623"/>
          <a:ext cx="7050076" cy="645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2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it's an Object managed by a spring IOC container.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5135" y="322623"/>
        <a:ext cx="7050076" cy="645156"/>
      </dsp:txXfrm>
    </dsp:sp>
    <dsp:sp modelId="{896022D5-92F5-4A5F-A7D6-AA2E562157E8}">
      <dsp:nvSpPr>
        <dsp:cNvPr id="0" name=""/>
        <dsp:cNvSpPr/>
      </dsp:nvSpPr>
      <dsp:spPr>
        <a:xfrm>
          <a:off x="11912" y="241978"/>
          <a:ext cx="806446" cy="806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EECF3-1355-41F1-8CA3-707863EBFFF7}">
      <dsp:nvSpPr>
        <dsp:cNvPr id="0" name=""/>
        <dsp:cNvSpPr/>
      </dsp:nvSpPr>
      <dsp:spPr>
        <a:xfrm>
          <a:off x="415135" y="1290539"/>
          <a:ext cx="7050076" cy="645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20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A bean is an object that is instantiated, assembled, and otherwise managed by a Spring IoC container.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5135" y="1290539"/>
        <a:ext cx="7050076" cy="645156"/>
      </dsp:txXfrm>
    </dsp:sp>
    <dsp:sp modelId="{49711D42-90BA-4127-8224-5B9BC6B66066}">
      <dsp:nvSpPr>
        <dsp:cNvPr id="0" name=""/>
        <dsp:cNvSpPr/>
      </dsp:nvSpPr>
      <dsp:spPr>
        <a:xfrm>
          <a:off x="11912" y="1209894"/>
          <a:ext cx="806446" cy="806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08896-A1E1-42EA-9087-FD8BA4E04B27}">
      <dsp:nvSpPr>
        <dsp:cNvPr id="0" name=""/>
        <dsp:cNvSpPr/>
      </dsp:nvSpPr>
      <dsp:spPr>
        <a:xfrm>
          <a:off x="-4514574" y="-692282"/>
          <a:ext cx="5378065" cy="5378065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C03EA-B8BC-4ECA-85EC-097F33C9CB9E}">
      <dsp:nvSpPr>
        <dsp:cNvPr id="0" name=""/>
        <dsp:cNvSpPr/>
      </dsp:nvSpPr>
      <dsp:spPr>
        <a:xfrm>
          <a:off x="452302" y="307020"/>
          <a:ext cx="7581262" cy="6143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64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It is an application development framework for enterprise Java(J2EE).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2302" y="307020"/>
        <a:ext cx="7581262" cy="614360"/>
      </dsp:txXfrm>
    </dsp:sp>
    <dsp:sp modelId="{9ECC16D3-F6AB-4FDC-854C-35FCF710F5AD}">
      <dsp:nvSpPr>
        <dsp:cNvPr id="0" name=""/>
        <dsp:cNvSpPr/>
      </dsp:nvSpPr>
      <dsp:spPr>
        <a:xfrm>
          <a:off x="68327" y="230225"/>
          <a:ext cx="767950" cy="767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4A8D6-626A-4481-A24A-EA25ECA1F17E}">
      <dsp:nvSpPr>
        <dsp:cNvPr id="0" name=""/>
        <dsp:cNvSpPr/>
      </dsp:nvSpPr>
      <dsp:spPr>
        <a:xfrm>
          <a:off x="804529" y="1228720"/>
          <a:ext cx="7229035" cy="6143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64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There is an extension for building web applications on top of the Java EE platform.</a:t>
          </a:r>
          <a:endParaRPr lang="en-IN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04529" y="1228720"/>
        <a:ext cx="7229035" cy="614360"/>
      </dsp:txXfrm>
    </dsp:sp>
    <dsp:sp modelId="{C8B72804-9514-42BD-92FE-5D14B0E4C35D}">
      <dsp:nvSpPr>
        <dsp:cNvPr id="0" name=""/>
        <dsp:cNvSpPr/>
      </dsp:nvSpPr>
      <dsp:spPr>
        <a:xfrm>
          <a:off x="420554" y="1151925"/>
          <a:ext cx="767950" cy="767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90DF5-0B6F-41DA-A4A1-DD594C38CB3E}">
      <dsp:nvSpPr>
        <dsp:cNvPr id="0" name=""/>
        <dsp:cNvSpPr/>
      </dsp:nvSpPr>
      <dsp:spPr>
        <a:xfrm>
          <a:off x="804529" y="2150420"/>
          <a:ext cx="7229035" cy="6143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64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Spring is a framework for dependency injection which is the pattern that allowed to build a very decoupled system.</a:t>
          </a:r>
          <a:endParaRPr lang="en-IN" sz="18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04529" y="2150420"/>
        <a:ext cx="7229035" cy="614360"/>
      </dsp:txXfrm>
    </dsp:sp>
    <dsp:sp modelId="{98E09722-4CB1-43B0-B938-4698821CE2D1}">
      <dsp:nvSpPr>
        <dsp:cNvPr id="0" name=""/>
        <dsp:cNvSpPr/>
      </dsp:nvSpPr>
      <dsp:spPr>
        <a:xfrm>
          <a:off x="420554" y="2073625"/>
          <a:ext cx="767950" cy="767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CF472-457A-448B-95A8-1478E9A6E4B1}">
      <dsp:nvSpPr>
        <dsp:cNvPr id="0" name=""/>
        <dsp:cNvSpPr/>
      </dsp:nvSpPr>
      <dsp:spPr>
        <a:xfrm>
          <a:off x="452302" y="3072120"/>
          <a:ext cx="7581262" cy="6143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764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The goal of spring is to make J2EE development easier to use and promote good programming practice.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2302" y="3072120"/>
        <a:ext cx="7581262" cy="614360"/>
      </dsp:txXfrm>
    </dsp:sp>
    <dsp:sp modelId="{1411E1A9-0335-4194-934A-BDD61A3D39A4}">
      <dsp:nvSpPr>
        <dsp:cNvPr id="0" name=""/>
        <dsp:cNvSpPr/>
      </dsp:nvSpPr>
      <dsp:spPr>
        <a:xfrm>
          <a:off x="68327" y="2995325"/>
          <a:ext cx="767950" cy="7679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148F0-2207-4519-AF9B-CAC40B9D236F}">
      <dsp:nvSpPr>
        <dsp:cNvPr id="0" name=""/>
        <dsp:cNvSpPr/>
      </dsp:nvSpPr>
      <dsp:spPr>
        <a:xfrm>
          <a:off x="0" y="0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D3A1C-FF70-4BDA-BC97-42D2F16D9847}">
      <dsp:nvSpPr>
        <dsp:cNvPr id="0" name=""/>
        <dsp:cNvSpPr/>
      </dsp:nvSpPr>
      <dsp:spPr>
        <a:xfrm>
          <a:off x="415498" y="0"/>
          <a:ext cx="5685581" cy="830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kern="1200" dirty="0"/>
            <a:t>Important annotations</a:t>
          </a:r>
        </a:p>
      </dsp:txBody>
      <dsp:txXfrm>
        <a:off x="415498" y="0"/>
        <a:ext cx="5685581" cy="83099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B12F1-8C03-4A82-86E9-88021976357D}">
      <dsp:nvSpPr>
        <dsp:cNvPr id="0" name=""/>
        <dsp:cNvSpPr/>
      </dsp:nvSpPr>
      <dsp:spPr>
        <a:xfrm>
          <a:off x="2383154" y="1371001"/>
          <a:ext cx="1588770" cy="15887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271A52-C58E-4A92-9AFB-D5AB15878858}">
      <dsp:nvSpPr>
        <dsp:cNvPr id="0" name=""/>
        <dsp:cNvSpPr/>
      </dsp:nvSpPr>
      <dsp:spPr>
        <a:xfrm>
          <a:off x="2256053" y="77288"/>
          <a:ext cx="1842973" cy="10667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@Component</a:t>
          </a:r>
        </a:p>
      </dsp:txBody>
      <dsp:txXfrm>
        <a:off x="2256053" y="77288"/>
        <a:ext cx="1842973" cy="1066745"/>
      </dsp:txXfrm>
    </dsp:sp>
    <dsp:sp modelId="{0B5744DA-5033-42B5-9DAB-933A584596BA}">
      <dsp:nvSpPr>
        <dsp:cNvPr id="0" name=""/>
        <dsp:cNvSpPr/>
      </dsp:nvSpPr>
      <dsp:spPr>
        <a:xfrm>
          <a:off x="2987523" y="1809955"/>
          <a:ext cx="1588770" cy="15887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9EC6C4-90B7-4D52-804F-4B99A6DBEF1F}">
      <dsp:nvSpPr>
        <dsp:cNvPr id="0" name=""/>
        <dsp:cNvSpPr/>
      </dsp:nvSpPr>
      <dsp:spPr>
        <a:xfrm>
          <a:off x="4702759" y="1484484"/>
          <a:ext cx="1652320" cy="11575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@Autowired</a:t>
          </a:r>
        </a:p>
      </dsp:txBody>
      <dsp:txXfrm>
        <a:off x="4702759" y="1484484"/>
        <a:ext cx="1652320" cy="1157532"/>
      </dsp:txXfrm>
    </dsp:sp>
    <dsp:sp modelId="{43CD0A26-C3BF-4321-9E68-697B53004EF7}">
      <dsp:nvSpPr>
        <dsp:cNvPr id="0" name=""/>
        <dsp:cNvSpPr/>
      </dsp:nvSpPr>
      <dsp:spPr>
        <a:xfrm>
          <a:off x="2756833" y="2520816"/>
          <a:ext cx="1588770" cy="15887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1F82B5C-DABC-4223-9D8A-6D656BCF77A0}">
      <dsp:nvSpPr>
        <dsp:cNvPr id="0" name=""/>
        <dsp:cNvSpPr/>
      </dsp:nvSpPr>
      <dsp:spPr>
        <a:xfrm>
          <a:off x="4448556" y="3459099"/>
          <a:ext cx="1652320" cy="11575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@Controller</a:t>
          </a:r>
        </a:p>
      </dsp:txBody>
      <dsp:txXfrm>
        <a:off x="4448556" y="3459099"/>
        <a:ext cx="1652320" cy="1157532"/>
      </dsp:txXfrm>
    </dsp:sp>
    <dsp:sp modelId="{CAF8751E-D0F7-4C88-8FB7-364D051045B8}">
      <dsp:nvSpPr>
        <dsp:cNvPr id="0" name=""/>
        <dsp:cNvSpPr/>
      </dsp:nvSpPr>
      <dsp:spPr>
        <a:xfrm>
          <a:off x="2009476" y="2520816"/>
          <a:ext cx="1588770" cy="15887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39DBC5-756E-4E1F-A027-5D48D0B26644}">
      <dsp:nvSpPr>
        <dsp:cNvPr id="0" name=""/>
        <dsp:cNvSpPr/>
      </dsp:nvSpPr>
      <dsp:spPr>
        <a:xfrm>
          <a:off x="254203" y="3459099"/>
          <a:ext cx="1652320" cy="11575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@RestController</a:t>
          </a:r>
        </a:p>
      </dsp:txBody>
      <dsp:txXfrm>
        <a:off x="254203" y="3459099"/>
        <a:ext cx="1652320" cy="1157532"/>
      </dsp:txXfrm>
    </dsp:sp>
    <dsp:sp modelId="{23B9A4AD-C86E-41D0-9F0E-3B23A98C5B21}">
      <dsp:nvSpPr>
        <dsp:cNvPr id="0" name=""/>
        <dsp:cNvSpPr/>
      </dsp:nvSpPr>
      <dsp:spPr>
        <a:xfrm>
          <a:off x="1778786" y="1809955"/>
          <a:ext cx="1588770" cy="15887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531AB8E-F72E-475D-9E5E-CEB5F42EA473}">
      <dsp:nvSpPr>
        <dsp:cNvPr id="0" name=""/>
        <dsp:cNvSpPr/>
      </dsp:nvSpPr>
      <dsp:spPr>
        <a:xfrm>
          <a:off x="0" y="1484484"/>
          <a:ext cx="1652320" cy="11575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@RequestMapping</a:t>
          </a:r>
        </a:p>
      </dsp:txBody>
      <dsp:txXfrm>
        <a:off x="0" y="1484484"/>
        <a:ext cx="1652320" cy="115753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4D68A-6D14-4F59-AC03-903A72F642D8}">
      <dsp:nvSpPr>
        <dsp:cNvPr id="0" name=""/>
        <dsp:cNvSpPr/>
      </dsp:nvSpPr>
      <dsp:spPr>
        <a:xfrm>
          <a:off x="0" y="5998"/>
          <a:ext cx="7322820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1" kern="1200"/>
            <a:t>Different modules of Spring</a:t>
          </a:r>
          <a:endParaRPr lang="en-IN" sz="3500" kern="1200"/>
        </a:p>
      </dsp:txBody>
      <dsp:txXfrm>
        <a:off x="39980" y="45978"/>
        <a:ext cx="7242860" cy="73903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5F663-BD2E-4450-BA57-F9B9297DBB4E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2677F-ABC5-4066-B458-B6361B562C21}">
      <dsp:nvSpPr>
        <dsp:cNvPr id="0" name=""/>
        <dsp:cNvSpPr/>
      </dsp:nvSpPr>
      <dsp:spPr>
        <a:xfrm>
          <a:off x="600164" y="0"/>
          <a:ext cx="7494815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short, the Spring framework is a straightforwardly simple, lightweight, and robust framework to build modern Java-based applications. It provides lots of functionality in a modular fashion, and you can use those you really need instead of pulling all of them.</a:t>
          </a:r>
          <a:endParaRPr lang="en-IN" sz="1800" kern="1200"/>
        </a:p>
      </dsp:txBody>
      <dsp:txXfrm>
        <a:off x="600164" y="0"/>
        <a:ext cx="7494815" cy="1200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8E74F-015C-478F-B322-E3A643CB0260}">
      <dsp:nvSpPr>
        <dsp:cNvPr id="0" name=""/>
        <dsp:cNvSpPr/>
      </dsp:nvSpPr>
      <dsp:spPr>
        <a:xfrm>
          <a:off x="2143388" y="926374"/>
          <a:ext cx="1186749" cy="11868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063A779-0E2E-4D3B-BA56-32EFA76AF6A6}">
      <dsp:nvSpPr>
        <dsp:cNvPr id="0" name=""/>
        <dsp:cNvSpPr/>
      </dsp:nvSpPr>
      <dsp:spPr>
        <a:xfrm>
          <a:off x="2056854" y="0"/>
          <a:ext cx="1359817" cy="7277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All architectural layers</a:t>
          </a:r>
        </a:p>
      </dsp:txBody>
      <dsp:txXfrm>
        <a:off x="2056854" y="0"/>
        <a:ext cx="1359817" cy="727710"/>
      </dsp:txXfrm>
    </dsp:sp>
    <dsp:sp modelId="{8A43D68D-44E1-47C6-926F-D46404DB5CD5}">
      <dsp:nvSpPr>
        <dsp:cNvPr id="0" name=""/>
        <dsp:cNvSpPr/>
      </dsp:nvSpPr>
      <dsp:spPr>
        <a:xfrm>
          <a:off x="2491501" y="1093748"/>
          <a:ext cx="1186749" cy="11868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02DFCF-EE63-4A0A-9EEF-32C58C8DC047}">
      <dsp:nvSpPr>
        <dsp:cNvPr id="0" name=""/>
        <dsp:cNvSpPr/>
      </dsp:nvSpPr>
      <dsp:spPr>
        <a:xfrm>
          <a:off x="3824617" y="691324"/>
          <a:ext cx="1285645" cy="8004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POJO model</a:t>
          </a:r>
        </a:p>
      </dsp:txBody>
      <dsp:txXfrm>
        <a:off x="3824617" y="691324"/>
        <a:ext cx="1285645" cy="800481"/>
      </dsp:txXfrm>
    </dsp:sp>
    <dsp:sp modelId="{27564A66-755D-4EAA-8CD5-3553D03814E7}">
      <dsp:nvSpPr>
        <dsp:cNvPr id="0" name=""/>
        <dsp:cNvSpPr/>
      </dsp:nvSpPr>
      <dsp:spPr>
        <a:xfrm>
          <a:off x="2577046" y="1470338"/>
          <a:ext cx="1186749" cy="11868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2480B91-6098-472F-BDDF-A444E1449E07}">
      <dsp:nvSpPr>
        <dsp:cNvPr id="0" name=""/>
        <dsp:cNvSpPr/>
      </dsp:nvSpPr>
      <dsp:spPr>
        <a:xfrm>
          <a:off x="3948236" y="1710118"/>
          <a:ext cx="1260921" cy="8550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Calibri" panose="020F0502020204030204" pitchFamily="34" charset="0"/>
              <a:cs typeface="Calibri" panose="020F0502020204030204" pitchFamily="34" charset="0"/>
            </a:rPr>
            <a:t>Modules linking</a:t>
          </a:r>
        </a:p>
      </dsp:txBody>
      <dsp:txXfrm>
        <a:off x="3948236" y="1710118"/>
        <a:ext cx="1260921" cy="855059"/>
      </dsp:txXfrm>
    </dsp:sp>
    <dsp:sp modelId="{28639341-25D1-4598-BF75-A2E534FBC59A}">
      <dsp:nvSpPr>
        <dsp:cNvPr id="0" name=""/>
        <dsp:cNvSpPr/>
      </dsp:nvSpPr>
      <dsp:spPr>
        <a:xfrm>
          <a:off x="2336235" y="1772337"/>
          <a:ext cx="1186749" cy="11868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AD4FD3C-4943-4571-8AAC-37D5994B2623}">
      <dsp:nvSpPr>
        <dsp:cNvPr id="0" name=""/>
        <dsp:cNvSpPr/>
      </dsp:nvSpPr>
      <dsp:spPr>
        <a:xfrm>
          <a:off x="3404310" y="2856261"/>
          <a:ext cx="1359817" cy="7822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Declarative programming</a:t>
          </a:r>
        </a:p>
      </dsp:txBody>
      <dsp:txXfrm>
        <a:off x="3404310" y="2856261"/>
        <a:ext cx="1359817" cy="782288"/>
      </dsp:txXfrm>
    </dsp:sp>
    <dsp:sp modelId="{FDA5D52C-0206-4753-B107-6BD79893B485}">
      <dsp:nvSpPr>
        <dsp:cNvPr id="0" name=""/>
        <dsp:cNvSpPr/>
      </dsp:nvSpPr>
      <dsp:spPr>
        <a:xfrm>
          <a:off x="1950541" y="1772337"/>
          <a:ext cx="1186749" cy="11868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DDBDE5-CEA1-4760-A05D-439FBBEF0849}">
      <dsp:nvSpPr>
        <dsp:cNvPr id="0" name=""/>
        <dsp:cNvSpPr/>
      </dsp:nvSpPr>
      <dsp:spPr>
        <a:xfrm>
          <a:off x="709399" y="2856261"/>
          <a:ext cx="1359817" cy="7822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Calibri" panose="020F0502020204030204" pitchFamily="34" charset="0"/>
              <a:cs typeface="Calibri" panose="020F0502020204030204" pitchFamily="34" charset="0"/>
            </a:rPr>
            <a:t>No factories and singleton classes</a:t>
          </a:r>
        </a:p>
      </dsp:txBody>
      <dsp:txXfrm>
        <a:off x="709399" y="2856261"/>
        <a:ext cx="1359817" cy="782288"/>
      </dsp:txXfrm>
    </dsp:sp>
    <dsp:sp modelId="{9711E2ED-7FD9-47E1-938B-1F9B1EE2DD56}">
      <dsp:nvSpPr>
        <dsp:cNvPr id="0" name=""/>
        <dsp:cNvSpPr/>
      </dsp:nvSpPr>
      <dsp:spPr>
        <a:xfrm>
          <a:off x="1709730" y="1470338"/>
          <a:ext cx="1186749" cy="11868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7F6120-E356-40F1-88E4-E4FD7A946C9B}">
      <dsp:nvSpPr>
        <dsp:cNvPr id="0" name=""/>
        <dsp:cNvSpPr/>
      </dsp:nvSpPr>
      <dsp:spPr>
        <a:xfrm>
          <a:off x="264368" y="1710118"/>
          <a:ext cx="1260921" cy="85505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Calibri" panose="020F0502020204030204" pitchFamily="34" charset="0"/>
              <a:cs typeface="Calibri" panose="020F0502020204030204" pitchFamily="34" charset="0"/>
            </a:rPr>
            <a:t>Various configuration methods</a:t>
          </a:r>
        </a:p>
      </dsp:txBody>
      <dsp:txXfrm>
        <a:off x="264368" y="1710118"/>
        <a:ext cx="1260921" cy="855059"/>
      </dsp:txXfrm>
    </dsp:sp>
    <dsp:sp modelId="{98A8205D-BFDC-4BEE-88D9-E3510E665270}">
      <dsp:nvSpPr>
        <dsp:cNvPr id="0" name=""/>
        <dsp:cNvSpPr/>
      </dsp:nvSpPr>
      <dsp:spPr>
        <a:xfrm>
          <a:off x="1795275" y="1093748"/>
          <a:ext cx="1186749" cy="118689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838E9F7-3E65-4224-A61B-0C252F02E5EF}">
      <dsp:nvSpPr>
        <dsp:cNvPr id="0" name=""/>
        <dsp:cNvSpPr/>
      </dsp:nvSpPr>
      <dsp:spPr>
        <a:xfrm>
          <a:off x="363264" y="691324"/>
          <a:ext cx="1285645" cy="8004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Calibri" panose="020F0502020204030204" pitchFamily="34" charset="0"/>
              <a:cs typeface="Calibri" panose="020F0502020204030204" pitchFamily="34" charset="0"/>
            </a:rPr>
            <a:t>Middleware-level service</a:t>
          </a:r>
        </a:p>
      </dsp:txBody>
      <dsp:txXfrm>
        <a:off x="363264" y="691324"/>
        <a:ext cx="1285645" cy="800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E1695-184D-4C10-8DDD-6A3C813A22C7}">
      <dsp:nvSpPr>
        <dsp:cNvPr id="0" name=""/>
        <dsp:cNvSpPr/>
      </dsp:nvSpPr>
      <dsp:spPr>
        <a:xfrm>
          <a:off x="0" y="0"/>
          <a:ext cx="830997" cy="83099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9583F0-4F82-405B-8A10-BDD10A9F155C}">
      <dsp:nvSpPr>
        <dsp:cNvPr id="0" name=""/>
        <dsp:cNvSpPr/>
      </dsp:nvSpPr>
      <dsp:spPr>
        <a:xfrm>
          <a:off x="415498" y="0"/>
          <a:ext cx="6189911" cy="830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Calibri" panose="020F0502020204030204" pitchFamily="34" charset="0"/>
              <a:cs typeface="Calibri" panose="020F0502020204030204" pitchFamily="34" charset="0"/>
            </a:rPr>
            <a:t>Spring Vs Spring Boot</a:t>
          </a:r>
          <a:endParaRPr lang="en-IN" sz="4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15498" y="0"/>
        <a:ext cx="6189911" cy="830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311C4-39A8-4F0E-AA67-644120E13BA0}">
      <dsp:nvSpPr>
        <dsp:cNvPr id="0" name=""/>
        <dsp:cNvSpPr/>
      </dsp:nvSpPr>
      <dsp:spPr>
        <a:xfrm>
          <a:off x="3811774" y="82193"/>
          <a:ext cx="1312961" cy="131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XML based configuration</a:t>
          </a:r>
        </a:p>
      </dsp:txBody>
      <dsp:txXfrm>
        <a:off x="3811774" y="82193"/>
        <a:ext cx="1312961" cy="1312961"/>
      </dsp:txXfrm>
    </dsp:sp>
    <dsp:sp modelId="{40FB889B-B86D-48D8-8BA3-55B3924B7B56}">
      <dsp:nvSpPr>
        <dsp:cNvPr id="0" name=""/>
        <dsp:cNvSpPr/>
      </dsp:nvSpPr>
      <dsp:spPr>
        <a:xfrm>
          <a:off x="1497945" y="-725"/>
          <a:ext cx="3709709" cy="3709709"/>
        </a:xfrm>
        <a:prstGeom prst="circularArrow">
          <a:avLst>
            <a:gd name="adj1" fmla="val 6902"/>
            <a:gd name="adj2" fmla="val 465312"/>
            <a:gd name="adj3" fmla="val 549586"/>
            <a:gd name="adj4" fmla="val 20585103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F2A02-B2D0-4958-8186-10C001225914}">
      <dsp:nvSpPr>
        <dsp:cNvPr id="0" name=""/>
        <dsp:cNvSpPr/>
      </dsp:nvSpPr>
      <dsp:spPr>
        <a:xfrm>
          <a:off x="3811774" y="2313103"/>
          <a:ext cx="1312961" cy="131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Application creation or execution takes more time</a:t>
          </a:r>
        </a:p>
      </dsp:txBody>
      <dsp:txXfrm>
        <a:off x="3811774" y="2313103"/>
        <a:ext cx="1312961" cy="1312961"/>
      </dsp:txXfrm>
    </dsp:sp>
    <dsp:sp modelId="{69F15816-89E7-4106-8504-93C4442204AA}">
      <dsp:nvSpPr>
        <dsp:cNvPr id="0" name=""/>
        <dsp:cNvSpPr/>
      </dsp:nvSpPr>
      <dsp:spPr>
        <a:xfrm>
          <a:off x="1497945" y="-725"/>
          <a:ext cx="3709709" cy="3709709"/>
        </a:xfrm>
        <a:prstGeom prst="circularArrow">
          <a:avLst>
            <a:gd name="adj1" fmla="val 6902"/>
            <a:gd name="adj2" fmla="val 465312"/>
            <a:gd name="adj3" fmla="val 5949586"/>
            <a:gd name="adj4" fmla="val 4385103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E6A9-F60B-4B5B-8B03-3F182B67D544}">
      <dsp:nvSpPr>
        <dsp:cNvPr id="0" name=""/>
        <dsp:cNvSpPr/>
      </dsp:nvSpPr>
      <dsp:spPr>
        <a:xfrm>
          <a:off x="1580864" y="2313103"/>
          <a:ext cx="1312961" cy="131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So many boilerplate codes you need to write</a:t>
          </a:r>
        </a:p>
      </dsp:txBody>
      <dsp:txXfrm>
        <a:off x="1580864" y="2313103"/>
        <a:ext cx="1312961" cy="1312961"/>
      </dsp:txXfrm>
    </dsp:sp>
    <dsp:sp modelId="{74CB802A-8083-4FBC-85B5-AF8863C50868}">
      <dsp:nvSpPr>
        <dsp:cNvPr id="0" name=""/>
        <dsp:cNvSpPr/>
      </dsp:nvSpPr>
      <dsp:spPr>
        <a:xfrm>
          <a:off x="1497945" y="-725"/>
          <a:ext cx="3709709" cy="3709709"/>
        </a:xfrm>
        <a:prstGeom prst="circularArrow">
          <a:avLst>
            <a:gd name="adj1" fmla="val 6902"/>
            <a:gd name="adj2" fmla="val 465312"/>
            <a:gd name="adj3" fmla="val 11349586"/>
            <a:gd name="adj4" fmla="val 9785103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7A63A-471C-411E-BE76-1301B95F988C}">
      <dsp:nvSpPr>
        <dsp:cNvPr id="0" name=""/>
        <dsp:cNvSpPr/>
      </dsp:nvSpPr>
      <dsp:spPr>
        <a:xfrm>
          <a:off x="1580864" y="82193"/>
          <a:ext cx="1312961" cy="131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Specify each and every dependency separately</a:t>
          </a:r>
        </a:p>
      </dsp:txBody>
      <dsp:txXfrm>
        <a:off x="1580864" y="82193"/>
        <a:ext cx="1312961" cy="1312961"/>
      </dsp:txXfrm>
    </dsp:sp>
    <dsp:sp modelId="{24C80172-75E6-43EF-B125-C6481B138EE4}">
      <dsp:nvSpPr>
        <dsp:cNvPr id="0" name=""/>
        <dsp:cNvSpPr/>
      </dsp:nvSpPr>
      <dsp:spPr>
        <a:xfrm>
          <a:off x="1497945" y="-725"/>
          <a:ext cx="3709709" cy="3709709"/>
        </a:xfrm>
        <a:prstGeom prst="circularArrow">
          <a:avLst>
            <a:gd name="adj1" fmla="val 6902"/>
            <a:gd name="adj2" fmla="val 465312"/>
            <a:gd name="adj3" fmla="val 16749586"/>
            <a:gd name="adj4" fmla="val 15185103"/>
            <a:gd name="adj5" fmla="val 8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23DD5-B031-46B2-BA33-0F8977EA6E46}">
      <dsp:nvSpPr>
        <dsp:cNvPr id="0" name=""/>
        <dsp:cNvSpPr/>
      </dsp:nvSpPr>
      <dsp:spPr>
        <a:xfrm>
          <a:off x="5297520" y="86057"/>
          <a:ext cx="1369646" cy="1369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Annotation-based configuration.</a:t>
          </a:r>
          <a:endParaRPr lang="en-IN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97520" y="86057"/>
        <a:ext cx="1369646" cy="1369646"/>
      </dsp:txXfrm>
    </dsp:sp>
    <dsp:sp modelId="{165B66B9-B0BE-446C-92B7-94AC1820CDE8}">
      <dsp:nvSpPr>
        <dsp:cNvPr id="0" name=""/>
        <dsp:cNvSpPr/>
      </dsp:nvSpPr>
      <dsp:spPr>
        <a:xfrm>
          <a:off x="2886015" y="-60"/>
          <a:ext cx="3867269" cy="3867269"/>
        </a:xfrm>
        <a:prstGeom prst="circularArrow">
          <a:avLst>
            <a:gd name="adj1" fmla="val 6906"/>
            <a:gd name="adj2" fmla="val 465680"/>
            <a:gd name="adj3" fmla="val 548034"/>
            <a:gd name="adj4" fmla="val 20586285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94252-D6C6-48DA-90D6-7AC56ED664BF}">
      <dsp:nvSpPr>
        <dsp:cNvPr id="0" name=""/>
        <dsp:cNvSpPr/>
      </dsp:nvSpPr>
      <dsp:spPr>
        <a:xfrm>
          <a:off x="5297520" y="2411444"/>
          <a:ext cx="1369646" cy="1369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Application creation or execution is much quicker.</a:t>
          </a:r>
          <a:endParaRPr lang="en-IN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97520" y="2411444"/>
        <a:ext cx="1369646" cy="1369646"/>
      </dsp:txXfrm>
    </dsp:sp>
    <dsp:sp modelId="{575683D6-3687-4BAF-9E30-1AA465D0DCA2}">
      <dsp:nvSpPr>
        <dsp:cNvPr id="0" name=""/>
        <dsp:cNvSpPr/>
      </dsp:nvSpPr>
      <dsp:spPr>
        <a:xfrm>
          <a:off x="2886015" y="-60"/>
          <a:ext cx="3867269" cy="3867269"/>
        </a:xfrm>
        <a:prstGeom prst="circularArrow">
          <a:avLst>
            <a:gd name="adj1" fmla="val 6906"/>
            <a:gd name="adj2" fmla="val 465680"/>
            <a:gd name="adj3" fmla="val 5948034"/>
            <a:gd name="adj4" fmla="val 4386285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EF7EF-8E27-4B0C-8262-6C1E6ADA7716}">
      <dsp:nvSpPr>
        <dsp:cNvPr id="0" name=""/>
        <dsp:cNvSpPr/>
      </dsp:nvSpPr>
      <dsp:spPr>
        <a:xfrm>
          <a:off x="2972133" y="2411444"/>
          <a:ext cx="1369646" cy="1369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Reduce the amount of boilerplate code.</a:t>
          </a:r>
          <a:endParaRPr lang="en-IN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2133" y="2411444"/>
        <a:ext cx="1369646" cy="1369646"/>
      </dsp:txXfrm>
    </dsp:sp>
    <dsp:sp modelId="{D0356833-CE36-41E8-87CC-C3F9892C5BF4}">
      <dsp:nvSpPr>
        <dsp:cNvPr id="0" name=""/>
        <dsp:cNvSpPr/>
      </dsp:nvSpPr>
      <dsp:spPr>
        <a:xfrm>
          <a:off x="2886015" y="-60"/>
          <a:ext cx="3867269" cy="3867269"/>
        </a:xfrm>
        <a:prstGeom prst="circularArrow">
          <a:avLst>
            <a:gd name="adj1" fmla="val 6906"/>
            <a:gd name="adj2" fmla="val 465680"/>
            <a:gd name="adj3" fmla="val 11348034"/>
            <a:gd name="adj4" fmla="val 9786285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35A2-6AFD-41F8-9FBB-A986B0E0CD0D}">
      <dsp:nvSpPr>
        <dsp:cNvPr id="0" name=""/>
        <dsp:cNvSpPr/>
      </dsp:nvSpPr>
      <dsp:spPr>
        <a:xfrm>
          <a:off x="2972133" y="86057"/>
          <a:ext cx="1369646" cy="1369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Wraps dependencies together in a single unit</a:t>
          </a:r>
          <a:endParaRPr lang="en-IN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2133" y="86057"/>
        <a:ext cx="1369646" cy="1369646"/>
      </dsp:txXfrm>
    </dsp:sp>
    <dsp:sp modelId="{AD0BF40E-ADA5-4AE4-9AFE-481AEDA8F933}">
      <dsp:nvSpPr>
        <dsp:cNvPr id="0" name=""/>
        <dsp:cNvSpPr/>
      </dsp:nvSpPr>
      <dsp:spPr>
        <a:xfrm>
          <a:off x="2886015" y="-60"/>
          <a:ext cx="3867269" cy="3867269"/>
        </a:xfrm>
        <a:prstGeom prst="circularArrow">
          <a:avLst>
            <a:gd name="adj1" fmla="val 6906"/>
            <a:gd name="adj2" fmla="val 465680"/>
            <a:gd name="adj3" fmla="val 16748034"/>
            <a:gd name="adj4" fmla="val 15186285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7BC44-F19E-4004-810A-1D0147025411}">
      <dsp:nvSpPr>
        <dsp:cNvPr id="0" name=""/>
        <dsp:cNvSpPr/>
      </dsp:nvSpPr>
      <dsp:spPr>
        <a:xfrm>
          <a:off x="0" y="0"/>
          <a:ext cx="857249" cy="8572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C6A72-74E7-4A23-9233-3382F7B5C155}">
      <dsp:nvSpPr>
        <dsp:cNvPr id="0" name=""/>
        <dsp:cNvSpPr/>
      </dsp:nvSpPr>
      <dsp:spPr>
        <a:xfrm>
          <a:off x="428625" y="0"/>
          <a:ext cx="6432722" cy="857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Calibri" panose="020F0502020204030204" pitchFamily="34" charset="0"/>
              <a:cs typeface="Calibri" panose="020F0502020204030204" pitchFamily="34" charset="0"/>
            </a:rPr>
            <a:t>@autowiring in spring?</a:t>
          </a:r>
          <a:endParaRPr lang="en-IN" sz="4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8625" y="0"/>
        <a:ext cx="6432722" cy="8572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EBDCF-CDA6-4716-BE86-9746C5D1B37B}">
      <dsp:nvSpPr>
        <dsp:cNvPr id="0" name=""/>
        <dsp:cNvSpPr/>
      </dsp:nvSpPr>
      <dsp:spPr>
        <a:xfrm>
          <a:off x="2515417" y="-163139"/>
          <a:ext cx="4003626" cy="4003626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15E90-A67D-4A45-B02F-1DCEE0FAA8AA}">
      <dsp:nvSpPr>
        <dsp:cNvPr id="0" name=""/>
        <dsp:cNvSpPr/>
      </dsp:nvSpPr>
      <dsp:spPr>
        <a:xfrm>
          <a:off x="3192733" y="0"/>
          <a:ext cx="2648995" cy="1324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The process of injecting object dependencies.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57390" y="64657"/>
        <a:ext cx="2519681" cy="1195183"/>
      </dsp:txXfrm>
    </dsp:sp>
    <dsp:sp modelId="{D328CD54-6839-4854-9133-D840C8793E0B}">
      <dsp:nvSpPr>
        <dsp:cNvPr id="0" name=""/>
        <dsp:cNvSpPr/>
      </dsp:nvSpPr>
      <dsp:spPr>
        <a:xfrm>
          <a:off x="3192733" y="2354663"/>
          <a:ext cx="2648995" cy="1324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Objects can be injected into the setter or constructor of a class.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257390" y="2419320"/>
        <a:ext cx="2519681" cy="11951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79D09-D88C-4142-8F33-8203FAC02AAE}">
      <dsp:nvSpPr>
        <dsp:cNvPr id="0" name=""/>
        <dsp:cNvSpPr/>
      </dsp:nvSpPr>
      <dsp:spPr>
        <a:xfrm>
          <a:off x="0" y="0"/>
          <a:ext cx="830997" cy="8309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C88C2-6C60-4B9F-9922-1893B50E317F}">
      <dsp:nvSpPr>
        <dsp:cNvPr id="0" name=""/>
        <dsp:cNvSpPr/>
      </dsp:nvSpPr>
      <dsp:spPr>
        <a:xfrm>
          <a:off x="415498" y="0"/>
          <a:ext cx="7671227" cy="8309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>
              <a:latin typeface="Calibri" panose="020F0502020204030204" pitchFamily="34" charset="0"/>
              <a:cs typeface="Calibri" panose="020F0502020204030204" pitchFamily="34" charset="0"/>
            </a:rPr>
            <a:t>Types of auto wiring model?</a:t>
          </a:r>
        </a:p>
      </dsp:txBody>
      <dsp:txXfrm>
        <a:off x="415498" y="0"/>
        <a:ext cx="7671227" cy="830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8:03:36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8:11:20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8:11:22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8:11:23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8:11:25.1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8:45:22.7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8:45:26.1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0 228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8:45:43.1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165 228 24575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18:45:44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6B3EF-8D17-4A16-A3DC-2A648A5AF515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5454-5F97-4E53-B18F-D67156A96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C060-983B-4DAE-A010-D3AE76E1331B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1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95BF-8E4B-4E43-B675-FFD1D956A7D2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6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2F87-D410-4E42-A99A-33D41EB144CB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62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BFD-D807-4BC6-9FE8-443F2E3A8C2D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0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AE35-34B8-4613-8740-FFC89268D027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151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0A09-510B-4DA8-B1A6-D4B15C50EEA6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16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C72B-462C-4CD8-B323-9FD8CE15F392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4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F85D-C53E-45FE-B572-8C6283747C84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8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5848-1AE5-4710-A93D-888A044EC6A3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9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24EB-AF4B-4AF8-A874-AD62620A381D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58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1F02-F587-45DD-9339-F059779FDE8A}" type="datetime1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5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4537-C1B6-4C4D-A75F-2D9D8CB77CE1}" type="datetime1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5A02-B1ED-40EC-A04E-54CEDA384FE4}" type="datetime1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37B-6088-49B0-88D9-F5983F597EF3}" type="datetime1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A70-F6C0-4B8B-AA54-1036602D008E}" type="datetime1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6A87-CB96-4F7A-8FAB-AAD804633CC6}" type="datetime1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55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7A4A-6865-4C9C-84BD-A6E8676A07C6}" type="datetime1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995CF8-7443-48C0-96D5-AD7D82E20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7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diagramLayout" Target="../diagrams/layout18.xml"/><Relationship Id="rId3" Type="http://schemas.openxmlformats.org/officeDocument/2006/relationships/diagramLayout" Target="../diagrams/layout15.xml"/><Relationship Id="rId21" Type="http://schemas.microsoft.com/office/2007/relationships/diagramDrawing" Target="../diagrams/drawing18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18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0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19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2.xml"/><Relationship Id="rId7" Type="http://schemas.openxmlformats.org/officeDocument/2006/relationships/customXml" Target="../ink/ink6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openxmlformats.org/officeDocument/2006/relationships/customXml" Target="../ink/ink9.xml"/><Relationship Id="rId5" Type="http://schemas.openxmlformats.org/officeDocument/2006/relationships/diagramColors" Target="../diagrams/colors22.xml"/><Relationship Id="rId10" Type="http://schemas.openxmlformats.org/officeDocument/2006/relationships/customXml" Target="../ink/ink8.xml"/><Relationship Id="rId4" Type="http://schemas.openxmlformats.org/officeDocument/2006/relationships/diagramQuickStyle" Target="../diagrams/quickStyle22.xml"/><Relationship Id="rId9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.png"/><Relationship Id="rId18" Type="http://schemas.microsoft.com/office/2007/relationships/diagramDrawing" Target="../diagrams/drawing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6.xml"/><Relationship Id="rId1" Type="http://schemas.openxmlformats.org/officeDocument/2006/relationships/tags" Target="../tags/tag5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Layout" Target="../diagrams/layout6.xml"/><Relationship Id="rId10" Type="http://schemas.openxmlformats.org/officeDocument/2006/relationships/diagramQuickStyle" Target="../diagrams/quickStyle5.xml"/><Relationship Id="rId19" Type="http://schemas.openxmlformats.org/officeDocument/2006/relationships/image" Target="../media/image2.png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41B2E4-81BA-48CE-8C5A-B6B294EEE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1196651"/>
            <a:ext cx="8185283" cy="446469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C77D3-CD77-4FDF-93E2-67284B0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A7103-8DF3-4CFB-BEDD-FE78FDE753F0}"/>
              </a:ext>
            </a:extLst>
          </p:cNvPr>
          <p:cNvSpPr txBox="1"/>
          <p:nvPr/>
        </p:nvSpPr>
        <p:spPr>
          <a:xfrm>
            <a:off x="1408923" y="6041362"/>
            <a:ext cx="191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FB8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Vikram Kumar Jha</a:t>
            </a:r>
            <a:endParaRPr lang="en-IN" b="1" dirty="0">
              <a:solidFill>
                <a:srgbClr val="5FB83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370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620">
        <p14:reveal/>
      </p:transition>
    </mc:Choice>
    <mc:Fallback xmlns="">
      <p:transition spd="slow" advTm="36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94815-D968-4781-A0DD-299B5051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CF3F0F3-E1FD-4725-995A-FC11C30D8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115117"/>
              </p:ext>
            </p:extLst>
          </p:nvPr>
        </p:nvGraphicFramePr>
        <p:xfrm>
          <a:off x="222606" y="182046"/>
          <a:ext cx="8709726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7BF31B8-C104-4648-84CD-142ED710E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628856"/>
              </p:ext>
            </p:extLst>
          </p:nvPr>
        </p:nvGraphicFramePr>
        <p:xfrm>
          <a:off x="-1112044" y="2747469"/>
          <a:ext cx="6615111" cy="23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596BB64-D4DF-4EC2-88DB-560B07AA9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190434"/>
              </p:ext>
            </p:extLst>
          </p:nvPr>
        </p:nvGraphicFramePr>
        <p:xfrm>
          <a:off x="-1112044" y="1987710"/>
          <a:ext cx="661511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887E4D-B58D-4F36-8FD7-CE0CAAA1D92B}"/>
              </a:ext>
            </a:extLst>
          </p:cNvPr>
          <p:cNvSpPr txBox="1"/>
          <p:nvPr/>
        </p:nvSpPr>
        <p:spPr>
          <a:xfrm>
            <a:off x="388144" y="5397677"/>
            <a:ext cx="4574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&lt;!-- A bean definition with singleton scope --&gt;</a:t>
            </a:r>
          </a:p>
          <a:p>
            <a:pPr algn="l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sz="1000" dirty="0">
                <a:solidFill>
                  <a:srgbClr val="7F007F"/>
                </a:solidFill>
                <a:latin typeface="Consolas" panose="020B0609020204030204" pitchFamily="49" charset="0"/>
              </a:rPr>
              <a:t>id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"..." </a:t>
            </a:r>
            <a:r>
              <a:rPr lang="en-US" sz="1000" i="1" dirty="0">
                <a:solidFill>
                  <a:srgbClr val="7F007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1000" i="1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"..." </a:t>
            </a:r>
            <a:r>
              <a:rPr lang="en-US" sz="1000" i="1" dirty="0">
                <a:solidFill>
                  <a:srgbClr val="7F007F"/>
                </a:solidFill>
                <a:latin typeface="Consolas" panose="020B0609020204030204" pitchFamily="49" charset="0"/>
              </a:rPr>
              <a:t>scope </a:t>
            </a:r>
            <a:r>
              <a:rPr lang="en-US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"singleton"</a:t>
            </a:r>
            <a:r>
              <a:rPr lang="en-US" sz="10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&lt;!-- collaborators and configuration for this bean go here --&gt;</a:t>
            </a:r>
          </a:p>
          <a:p>
            <a:pPr algn="l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31A1B8-80D7-4509-A26D-2DC42FE912D9}"/>
              </a:ext>
            </a:extLst>
          </p:cNvPr>
          <p:cNvGrpSpPr/>
          <p:nvPr/>
        </p:nvGrpSpPr>
        <p:grpSpPr>
          <a:xfrm>
            <a:off x="6331553" y="1987710"/>
            <a:ext cx="2381440" cy="369332"/>
            <a:chOff x="2116835" y="0"/>
            <a:chExt cx="2381440" cy="36933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E372F75-FD49-4FA3-B93B-2DC9B9F01B4A}"/>
                </a:ext>
              </a:extLst>
            </p:cNvPr>
            <p:cNvSpPr/>
            <p:nvPr/>
          </p:nvSpPr>
          <p:spPr>
            <a:xfrm>
              <a:off x="2116835" y="0"/>
              <a:ext cx="2381440" cy="36933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0443E578-7757-485D-B50C-53A1DF5C6054}"/>
                </a:ext>
              </a:extLst>
            </p:cNvPr>
            <p:cNvSpPr txBox="1"/>
            <p:nvPr/>
          </p:nvSpPr>
          <p:spPr>
            <a:xfrm>
              <a:off x="2134864" y="18029"/>
              <a:ext cx="2345382" cy="333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 dirty="0"/>
                <a:t>Prototype</a:t>
              </a:r>
              <a:endParaRPr lang="en-IN" sz="1900" kern="1200" dirty="0"/>
            </a:p>
          </p:txBody>
        </p:sp>
      </p:grp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AF3543E6-C4B0-43B8-831C-0B20EC60D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215247"/>
              </p:ext>
            </p:extLst>
          </p:nvPr>
        </p:nvGraphicFramePr>
        <p:xfrm>
          <a:off x="4024315" y="2524126"/>
          <a:ext cx="6729410" cy="2582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C4FD904-9E6D-4C33-A993-C66ED47A5289}"/>
              </a:ext>
            </a:extLst>
          </p:cNvPr>
          <p:cNvSpPr txBox="1"/>
          <p:nvPr/>
        </p:nvSpPr>
        <p:spPr>
          <a:xfrm>
            <a:off x="4969670" y="5396909"/>
            <a:ext cx="6834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&lt;!-- A bean definition with prototype scope --&gt;</a:t>
            </a:r>
          </a:p>
          <a:p>
            <a:pPr algn="l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u="sng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sz="1000" u="sng" dirty="0">
                <a:solidFill>
                  <a:srgbClr val="7F007F"/>
                </a:solidFill>
                <a:latin typeface="Consolas" panose="020B0609020204030204" pitchFamily="49" charset="0"/>
              </a:rPr>
              <a:t>id </a:t>
            </a:r>
            <a:r>
              <a:rPr lang="en-US" sz="1000" u="sng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"..." </a:t>
            </a:r>
            <a:r>
              <a:rPr lang="en-US" sz="10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class </a:t>
            </a:r>
            <a:r>
              <a:rPr lang="en-US" sz="10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"..." </a:t>
            </a:r>
            <a:r>
              <a:rPr lang="en-US" sz="10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scope </a:t>
            </a:r>
            <a:r>
              <a:rPr lang="en-US" sz="10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0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"prototype"</a:t>
            </a:r>
            <a:r>
              <a:rPr lang="en-US" sz="10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3F5FBF"/>
                </a:solidFill>
                <a:latin typeface="Consolas" panose="020B0609020204030204" pitchFamily="49" charset="0"/>
              </a:rPr>
              <a:t>&lt;!-- collaborators and configuration for this bean go here --&gt;</a:t>
            </a:r>
          </a:p>
          <a:p>
            <a:pPr algn="l"/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sz="10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IN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53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03478A-839E-42F0-B3A8-79447413F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F603478A-839E-42F0-B3A8-79447413F1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1145D4E-F342-452A-B8F6-848A25BC2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graphicEl>
                                              <a:dgm id="{81145D4E-F342-452A-B8F6-848A25BC24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6A5DB8D-C0AE-40F6-B298-7D0DC6291B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>
                                            <p:graphicEl>
                                              <a:dgm id="{F6A5DB8D-C0AE-40F6-B298-7D0DC6291B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9CCFB1A-131E-4071-8D92-885C948CB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>
                                            <p:graphicEl>
                                              <a:dgm id="{A9CCFB1A-131E-4071-8D92-885C948CB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276C1C6-F4F3-4580-B4C0-236CA4126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>
                                            <p:graphicEl>
                                              <a:dgm id="{7276C1C6-F4F3-4580-B4C0-236CA41261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92C099B-EA6E-461B-A31D-5946191FC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>
                                            <p:graphicEl>
                                              <a:dgm id="{F92C099B-EA6E-461B-A31D-5946191FC7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10A229A-93E5-43FF-A7C2-73C5FCF6F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>
                                            <p:graphicEl>
                                              <a:dgm id="{010A229A-93E5-43FF-A7C2-73C5FCF6F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FD6C5A1-B13A-48A8-9F11-D55AE0814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4">
                                            <p:graphicEl>
                                              <a:dgm id="{1FD6C5A1-B13A-48A8-9F11-D55AE0814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3CC1275-FF13-4BD9-B026-11D30BF01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4">
                                            <p:graphicEl>
                                              <a:dgm id="{E3CC1275-FF13-4BD9-B026-11D30BF01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FDE007F-BDD8-4FD3-998E-BEF92621F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24">
                                            <p:graphicEl>
                                              <a:dgm id="{FFDE007F-BDD8-4FD3-998E-BEF92621F1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7850BC84-7382-4AB0-A54B-AA5B1A996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>
                                            <p:graphicEl>
                                              <a:dgm id="{7850BC84-7382-4AB0-A54B-AA5B1A9960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10" grpId="0">
        <p:bldSub>
          <a:bldDgm bld="one"/>
        </p:bldSub>
      </p:bldGraphic>
      <p:bldGraphic spid="14" grpId="0">
        <p:bldSub>
          <a:bldDgm bld="one"/>
        </p:bldSub>
      </p:bldGraphic>
      <p:bldP spid="18" grpId="0" build="p"/>
      <p:bldGraphic spid="24" grpId="0">
        <p:bldSub>
          <a:bldDgm bld="one"/>
        </p:bldSub>
      </p:bldGraphic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B4BF-8012-47AC-8CF5-D3E3F755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11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24D9C-E9D0-45B5-B2F3-7EC628D3B508}"/>
              </a:ext>
            </a:extLst>
          </p:cNvPr>
          <p:cNvSpPr txBox="1"/>
          <p:nvPr/>
        </p:nvSpPr>
        <p:spPr>
          <a:xfrm>
            <a:off x="461963" y="458271"/>
            <a:ext cx="61055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spring bean?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1D707FB-12C6-4682-B0F4-D2567B105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2788631"/>
              </p:ext>
            </p:extLst>
          </p:nvPr>
        </p:nvGraphicFramePr>
        <p:xfrm>
          <a:off x="1238250" y="2571750"/>
          <a:ext cx="7477125" cy="225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C01A155-EE3D-4B2B-8064-6381CE929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9C01A155-EE3D-4B2B-8064-6381CE929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6022D5-92F5-4A5F-A7D6-AA2E56215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>
                                            <p:graphicEl>
                                              <a:dgm id="{896022D5-92F5-4A5F-A7D6-AA2E56215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31415B9-77B1-4F31-9672-7B32B01AF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>
                                            <p:graphicEl>
                                              <a:dgm id="{C31415B9-77B1-4F31-9672-7B32B01AF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9711D42-90BA-4127-8224-5B9BC6B66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>
                                            <p:graphicEl>
                                              <a:dgm id="{49711D42-90BA-4127-8224-5B9BC6B660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EECF3-1355-41F1-8CA3-707863EBF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>
                                            <p:graphicEl>
                                              <a:dgm id="{4C9EECF3-1355-41F1-8CA3-707863EBFF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9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3B50E-F92F-4D2D-8CAC-A4320670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E23CD-2A62-4481-93F4-D5E509B3316A}"/>
              </a:ext>
            </a:extLst>
          </p:cNvPr>
          <p:cNvSpPr txBox="1"/>
          <p:nvPr/>
        </p:nvSpPr>
        <p:spPr>
          <a:xfrm>
            <a:off x="490538" y="534471"/>
            <a:ext cx="6105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What is Spring MVC?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DFADF-D9DA-4B4F-ACF9-C2B8765E88BA}"/>
              </a:ext>
            </a:extLst>
          </p:cNvPr>
          <p:cNvSpPr/>
          <p:nvPr/>
        </p:nvSpPr>
        <p:spPr>
          <a:xfrm>
            <a:off x="1925640" y="2764980"/>
            <a:ext cx="6840000" cy="72000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Dispatcher Servlet(Frontend controller)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B6D964-0F55-4456-9C24-3E2DEB1A2284}"/>
              </a:ext>
            </a:extLst>
          </p:cNvPr>
          <p:cNvCxnSpPr/>
          <p:nvPr/>
        </p:nvCxnSpPr>
        <p:spPr>
          <a:xfrm rot="5400000">
            <a:off x="2584620" y="2063160"/>
            <a:ext cx="126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D67293-3376-4D38-B9F0-BEA65EA4DF2C}"/>
              </a:ext>
            </a:extLst>
          </p:cNvPr>
          <p:cNvSpPr txBox="1"/>
          <p:nvPr/>
        </p:nvSpPr>
        <p:spPr>
          <a:xfrm>
            <a:off x="2087308" y="1924660"/>
            <a:ext cx="1072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HTTP Request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C1E31F-3D8C-41C9-BFC2-FE03A8293EFF}"/>
              </a:ext>
            </a:extLst>
          </p:cNvPr>
          <p:cNvCxnSpPr/>
          <p:nvPr/>
        </p:nvCxnSpPr>
        <p:spPr>
          <a:xfrm rot="5400000">
            <a:off x="2577420" y="4173660"/>
            <a:ext cx="144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75781A6-1BD9-4A51-B1D0-8D63E534827E}"/>
                  </a:ext>
                </a:extLst>
              </p14:cNvPr>
              <p14:cNvContentPartPr/>
              <p14:nvPr/>
            </p14:nvContentPartPr>
            <p14:xfrm>
              <a:off x="4460360" y="5201920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75781A6-1BD9-4A51-B1D0-8D63E53482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1360" y="51929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4E4C4645-26DA-43DC-9477-DF27464EEDD7}"/>
              </a:ext>
            </a:extLst>
          </p:cNvPr>
          <p:cNvSpPr/>
          <p:nvPr/>
        </p:nvSpPr>
        <p:spPr>
          <a:xfrm>
            <a:off x="2829960" y="4813200"/>
            <a:ext cx="900000" cy="90000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66CC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AEF1F2-1011-4A10-94F6-6B786E21D0F8}"/>
              </a:ext>
            </a:extLst>
          </p:cNvPr>
          <p:cNvSpPr txBox="1"/>
          <p:nvPr/>
        </p:nvSpPr>
        <p:spPr>
          <a:xfrm>
            <a:off x="2911109" y="503236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</a:p>
          <a:p>
            <a:pPr algn="ctr"/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D2F407-3231-47BC-B4C3-8B75583893E9}"/>
              </a:ext>
            </a:extLst>
          </p:cNvPr>
          <p:cNvCxnSpPr/>
          <p:nvPr/>
        </p:nvCxnSpPr>
        <p:spPr>
          <a:xfrm rot="-5400000">
            <a:off x="2859840" y="4195800"/>
            <a:ext cx="126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EF71F44-9E63-47F5-800D-87E25FD1BB39}"/>
              </a:ext>
            </a:extLst>
          </p:cNvPr>
          <p:cNvCxnSpPr/>
          <p:nvPr/>
        </p:nvCxnSpPr>
        <p:spPr>
          <a:xfrm rot="5400000">
            <a:off x="3991720" y="4150800"/>
            <a:ext cx="126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01C0889-AE39-4D15-AD48-9BA06D77E9D0}"/>
                  </a:ext>
                </a:extLst>
              </p14:cNvPr>
              <p14:cNvContentPartPr/>
              <p14:nvPr/>
            </p14:nvContentPartPr>
            <p14:xfrm>
              <a:off x="4571600" y="2509480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01C0889-AE39-4D15-AD48-9BA06D77E9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2960" y="2500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31A4E9D-AC5A-47AF-B6B8-FCE1A02C31F6}"/>
                  </a:ext>
                </a:extLst>
              </p14:cNvPr>
              <p14:cNvContentPartPr/>
              <p14:nvPr/>
            </p14:nvContentPartPr>
            <p14:xfrm>
              <a:off x="3708320" y="4957840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31A4E9D-AC5A-47AF-B6B8-FCE1A02C3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9320" y="4949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8779022-0D0B-44FC-AD50-23071325BB63}"/>
                  </a:ext>
                </a:extLst>
              </p14:cNvPr>
              <p14:cNvContentPartPr/>
              <p14:nvPr/>
            </p14:nvContentPartPr>
            <p14:xfrm>
              <a:off x="4998560" y="3484720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8779022-0D0B-44FC-AD50-23071325B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9560" y="3476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21DCFB8-6141-4C87-8E37-A008275FACC7}"/>
                  </a:ext>
                </a:extLst>
              </p14:cNvPr>
              <p14:cNvContentPartPr/>
              <p14:nvPr/>
            </p14:nvContentPartPr>
            <p14:xfrm>
              <a:off x="4470440" y="4328200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21DCFB8-6141-4C87-8E37-A008275FA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1440" y="4319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379C8D63-9DFC-4472-8E03-52669A8D5A05}"/>
              </a:ext>
            </a:extLst>
          </p:cNvPr>
          <p:cNvSpPr/>
          <p:nvPr/>
        </p:nvSpPr>
        <p:spPr>
          <a:xfrm>
            <a:off x="4199240" y="4803480"/>
            <a:ext cx="900000" cy="90000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630ABDE-D1AD-414C-9B75-30D053159719}"/>
              </a:ext>
            </a:extLst>
          </p:cNvPr>
          <p:cNvCxnSpPr/>
          <p:nvPr/>
        </p:nvCxnSpPr>
        <p:spPr>
          <a:xfrm rot="-5400000">
            <a:off x="4180360" y="4140040"/>
            <a:ext cx="126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08F805D-5C6F-4486-84F3-25B366A8CA2E}"/>
              </a:ext>
            </a:extLst>
          </p:cNvPr>
          <p:cNvSpPr/>
          <p:nvPr/>
        </p:nvSpPr>
        <p:spPr>
          <a:xfrm>
            <a:off x="5631800" y="4783160"/>
            <a:ext cx="900000" cy="90000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 Resolver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DCC4606-7631-4460-A6D4-1662E80E678F}"/>
              </a:ext>
            </a:extLst>
          </p:cNvPr>
          <p:cNvCxnSpPr/>
          <p:nvPr/>
        </p:nvCxnSpPr>
        <p:spPr>
          <a:xfrm rot="5400000">
            <a:off x="5332840" y="4160960"/>
            <a:ext cx="126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7B32642-F564-4ADD-8C3D-C843DA1DE49A}"/>
              </a:ext>
            </a:extLst>
          </p:cNvPr>
          <p:cNvCxnSpPr/>
          <p:nvPr/>
        </p:nvCxnSpPr>
        <p:spPr>
          <a:xfrm rot="16200000">
            <a:off x="5521480" y="4150200"/>
            <a:ext cx="126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EA49922-2F75-4420-B058-56B68F6FF998}"/>
              </a:ext>
            </a:extLst>
          </p:cNvPr>
          <p:cNvSpPr/>
          <p:nvPr/>
        </p:nvSpPr>
        <p:spPr>
          <a:xfrm>
            <a:off x="7084680" y="4752680"/>
            <a:ext cx="900000" cy="90000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5430C1F-1EDE-4DD5-8A99-28CD7DD245BE}"/>
              </a:ext>
            </a:extLst>
          </p:cNvPr>
          <p:cNvCxnSpPr/>
          <p:nvPr/>
        </p:nvCxnSpPr>
        <p:spPr>
          <a:xfrm rot="5400000">
            <a:off x="6826360" y="4130480"/>
            <a:ext cx="126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69416BB-060B-4F4A-88D1-EF08E4D08D0B}"/>
              </a:ext>
            </a:extLst>
          </p:cNvPr>
          <p:cNvCxnSpPr/>
          <p:nvPr/>
        </p:nvCxnSpPr>
        <p:spPr>
          <a:xfrm rot="16200000">
            <a:off x="7015000" y="4119720"/>
            <a:ext cx="126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F465D14-34DD-48B4-A3BA-77A1574B33A6}"/>
              </a:ext>
            </a:extLst>
          </p:cNvPr>
          <p:cNvCxnSpPr/>
          <p:nvPr/>
        </p:nvCxnSpPr>
        <p:spPr>
          <a:xfrm rot="16200000">
            <a:off x="6867280" y="2138880"/>
            <a:ext cx="1260000" cy="0"/>
          </a:xfrm>
          <a:prstGeom prst="line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0B88495-404B-41D6-BC35-425C9DC6FC10}"/>
              </a:ext>
            </a:extLst>
          </p:cNvPr>
          <p:cNvSpPr txBox="1"/>
          <p:nvPr/>
        </p:nvSpPr>
        <p:spPr>
          <a:xfrm>
            <a:off x="6387057" y="2000381"/>
            <a:ext cx="1165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cs typeface="Calibri" panose="020F0502020204030204" pitchFamily="34" charset="0"/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9122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8" grpId="0" animBg="1"/>
      <p:bldP spid="31" grpId="0" build="p"/>
      <p:bldP spid="83" grpId="0" animBg="1"/>
      <p:bldP spid="84" grpId="0"/>
      <p:bldP spid="108" grpId="0" animBg="1"/>
      <p:bldP spid="131" grpId="0" animBg="1"/>
      <p:bldP spid="134" grpId="0" animBg="1"/>
      <p:bldP spid="1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BA52-7252-42AF-8E38-EE6ACB43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34FF69-C60F-4BDA-83CD-13E3C1AC1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456613"/>
              </p:ext>
            </p:extLst>
          </p:nvPr>
        </p:nvGraphicFramePr>
        <p:xfrm>
          <a:off x="490220" y="369054"/>
          <a:ext cx="6101080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D5FBB3D-21BA-43D3-994B-B002EC726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044230"/>
              </p:ext>
            </p:extLst>
          </p:nvPr>
        </p:nvGraphicFramePr>
        <p:xfrm>
          <a:off x="2067560" y="1584960"/>
          <a:ext cx="6355080" cy="469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153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15148F0-2207-4519-AF9B-CAC40B9D2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015148F0-2207-4519-AF9B-CAC40B9D2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AD3A1C-FF70-4BDA-BC97-42D2F16D9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>
                                            <p:graphicEl>
                                              <a:dgm id="{31AD3A1C-FF70-4BDA-BC97-42D2F16D98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40B12F1-8C03-4A82-86E9-88021976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>
                                            <p:graphicEl>
                                              <a:dgm id="{140B12F1-8C03-4A82-86E9-880219763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271A52-C58E-4A92-9AFB-D5AB15878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>
                                            <p:graphicEl>
                                              <a:dgm id="{93271A52-C58E-4A92-9AFB-D5AB15878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B5744DA-5033-42B5-9DAB-933A58459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>
                                            <p:graphicEl>
                                              <a:dgm id="{0B5744DA-5033-42B5-9DAB-933A58459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B9EC6C4-90B7-4D52-804F-4B99A6DBEF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>
                                            <p:graphicEl>
                                              <a:dgm id="{8B9EC6C4-90B7-4D52-804F-4B99A6DBEF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CD0A26-C3BF-4321-9E68-697B53004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">
                                            <p:graphicEl>
                                              <a:dgm id="{43CD0A26-C3BF-4321-9E68-697B53004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F82B5C-DABC-4223-9D8A-6D656BCF7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>
                                            <p:graphicEl>
                                              <a:dgm id="{01F82B5C-DABC-4223-9D8A-6D656BCF7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F8751E-D0F7-4C88-8FB7-364D05104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>
                                            <p:graphicEl>
                                              <a:dgm id="{CAF8751E-D0F7-4C88-8FB7-364D05104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39DBC5-756E-4E1F-A027-5D48D0B26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>
                                            <p:graphicEl>
                                              <a:dgm id="{BC39DBC5-756E-4E1F-A027-5D48D0B266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3B9A4AD-C86E-41D0-9F0E-3B23A98C5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">
                                            <p:graphicEl>
                                              <a:dgm id="{23B9A4AD-C86E-41D0-9F0E-3B23A98C5B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31AB8E-F72E-475D-9E5E-CEB5F42EA4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9">
                                            <p:graphicEl>
                                              <a:dgm id="{3531AB8E-F72E-475D-9E5E-CEB5F42EA4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9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0824-9761-49FD-8DED-F437699D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F32F9A2-114F-41E9-843A-938BDDA0C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275485"/>
              </p:ext>
            </p:extLst>
          </p:nvPr>
        </p:nvGraphicFramePr>
        <p:xfrm>
          <a:off x="266700" y="328414"/>
          <a:ext cx="7322820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D6F18D-E9C5-48DF-85C0-9597A5844157}"/>
                  </a:ext>
                </a:extLst>
              </p14:cNvPr>
              <p14:cNvContentPartPr/>
              <p14:nvPr/>
            </p14:nvContentPartPr>
            <p14:xfrm>
              <a:off x="4267040" y="11584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D6F18D-E9C5-48DF-85C0-9597A58441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58040" y="1149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12F804-5359-42B3-8B5C-41BB8575DC32}"/>
                  </a:ext>
                </a:extLst>
              </p14:cNvPr>
              <p14:cNvContentPartPr/>
              <p14:nvPr/>
            </p14:nvContentPartPr>
            <p14:xfrm>
              <a:off x="1381680" y="359357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12F804-5359-42B3-8B5C-41BB8575DC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2680" y="35845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757B70-5754-40F8-98F0-31D2B6B5D1E8}"/>
                  </a:ext>
                </a:extLst>
              </p14:cNvPr>
              <p14:cNvContentPartPr/>
              <p14:nvPr/>
            </p14:nvContentPartPr>
            <p14:xfrm>
              <a:off x="904240" y="285645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757B70-5754-40F8-98F0-31D2B6B5D1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240" y="2847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DF704F-431E-4E24-A6D8-8777A98A222B}"/>
                  </a:ext>
                </a:extLst>
              </p14:cNvPr>
              <p14:cNvContentPartPr/>
              <p14:nvPr/>
            </p14:nvContentPartPr>
            <p14:xfrm>
              <a:off x="-315040" y="15443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DF704F-431E-4E24-A6D8-8777A98A22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24040" y="15353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57ECB43-5655-4B8E-82EE-F71CC505E84F}"/>
              </a:ext>
            </a:extLst>
          </p:cNvPr>
          <p:cNvSpPr/>
          <p:nvPr/>
        </p:nvSpPr>
        <p:spPr>
          <a:xfrm>
            <a:off x="721720" y="6164537"/>
            <a:ext cx="6725200" cy="48390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Test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2CC7F-C279-4AC5-B363-3A412175BE3C}"/>
              </a:ext>
            </a:extLst>
          </p:cNvPr>
          <p:cNvSpPr/>
          <p:nvPr/>
        </p:nvSpPr>
        <p:spPr>
          <a:xfrm>
            <a:off x="721720" y="4979272"/>
            <a:ext cx="6725200" cy="101222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66CC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487A2F-52F8-4FBA-9760-58B83F96CCFF}"/>
              </a:ext>
            </a:extLst>
          </p:cNvPr>
          <p:cNvSpPr/>
          <p:nvPr/>
        </p:nvSpPr>
        <p:spPr>
          <a:xfrm>
            <a:off x="4033520" y="4356057"/>
            <a:ext cx="341340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Instrumentation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F0E254-CBFA-4A59-938B-9239C8DA10E9}"/>
              </a:ext>
            </a:extLst>
          </p:cNvPr>
          <p:cNvSpPr/>
          <p:nvPr/>
        </p:nvSpPr>
        <p:spPr>
          <a:xfrm>
            <a:off x="721720" y="4345897"/>
            <a:ext cx="320984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AOP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330B93-6516-4A0C-90DB-5004E62D783C}"/>
              </a:ext>
            </a:extLst>
          </p:cNvPr>
          <p:cNvSpPr/>
          <p:nvPr/>
        </p:nvSpPr>
        <p:spPr>
          <a:xfrm>
            <a:off x="4033520" y="1666240"/>
            <a:ext cx="3413400" cy="2516771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66CC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D4C4D-46DF-4F78-BBA5-D64804FCBB79}"/>
              </a:ext>
            </a:extLst>
          </p:cNvPr>
          <p:cNvSpPr/>
          <p:nvPr/>
        </p:nvSpPr>
        <p:spPr>
          <a:xfrm>
            <a:off x="721720" y="1666240"/>
            <a:ext cx="3209840" cy="2529213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66CC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D6D5FF-A57C-4AB6-B4B6-C4A35FF3910A}"/>
              </a:ext>
            </a:extLst>
          </p:cNvPr>
          <p:cNvSpPr/>
          <p:nvPr/>
        </p:nvSpPr>
        <p:spPr>
          <a:xfrm>
            <a:off x="863600" y="5380710"/>
            <a:ext cx="122936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Beans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B228D6-624B-40A9-84BB-823087FF05C4}"/>
              </a:ext>
            </a:extLst>
          </p:cNvPr>
          <p:cNvSpPr/>
          <p:nvPr/>
        </p:nvSpPr>
        <p:spPr>
          <a:xfrm>
            <a:off x="2391433" y="5380710"/>
            <a:ext cx="1129749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Core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320851-EEAE-4C40-AF34-153E43C509BD}"/>
              </a:ext>
            </a:extLst>
          </p:cNvPr>
          <p:cNvSpPr/>
          <p:nvPr/>
        </p:nvSpPr>
        <p:spPr>
          <a:xfrm>
            <a:off x="3825117" y="5380710"/>
            <a:ext cx="1488058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Context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F34B69-3E7C-4255-9A47-9550E7FA745B}"/>
              </a:ext>
            </a:extLst>
          </p:cNvPr>
          <p:cNvSpPr/>
          <p:nvPr/>
        </p:nvSpPr>
        <p:spPr>
          <a:xfrm>
            <a:off x="5616131" y="5260297"/>
            <a:ext cx="1488058" cy="570583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Expression</a:t>
            </a:r>
          </a:p>
          <a:p>
            <a:pPr algn="ctr"/>
            <a:r>
              <a:rPr lang="en-IN" dirty="0">
                <a:solidFill>
                  <a:srgbClr val="66CC00"/>
                </a:solidFill>
              </a:rPr>
              <a:t>language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D11E3A-CABC-40FD-BE2A-044C469B9887}"/>
              </a:ext>
            </a:extLst>
          </p:cNvPr>
          <p:cNvSpPr/>
          <p:nvPr/>
        </p:nvSpPr>
        <p:spPr>
          <a:xfrm>
            <a:off x="863600" y="2410246"/>
            <a:ext cx="122936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JDBC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E85C54-0353-449C-9B6A-07A14F825E80}"/>
              </a:ext>
            </a:extLst>
          </p:cNvPr>
          <p:cNvSpPr/>
          <p:nvPr/>
        </p:nvSpPr>
        <p:spPr>
          <a:xfrm>
            <a:off x="2341627" y="2410246"/>
            <a:ext cx="122936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ORM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CADCC8-894F-4861-B502-24F7CE74486E}"/>
              </a:ext>
            </a:extLst>
          </p:cNvPr>
          <p:cNvSpPr/>
          <p:nvPr/>
        </p:nvSpPr>
        <p:spPr>
          <a:xfrm>
            <a:off x="863599" y="2998971"/>
            <a:ext cx="122936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OXM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7B84FC-FAF0-426F-8CF4-C67A84C6001D}"/>
              </a:ext>
            </a:extLst>
          </p:cNvPr>
          <p:cNvSpPr/>
          <p:nvPr/>
        </p:nvSpPr>
        <p:spPr>
          <a:xfrm>
            <a:off x="2341627" y="2983465"/>
            <a:ext cx="122936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JMS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EF9846-1FA4-47AB-94CF-52BB86DFE009}"/>
              </a:ext>
            </a:extLst>
          </p:cNvPr>
          <p:cNvSpPr/>
          <p:nvPr/>
        </p:nvSpPr>
        <p:spPr>
          <a:xfrm>
            <a:off x="863599" y="3584616"/>
            <a:ext cx="2707387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Transactions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2563E2-116B-4302-92E8-52C9366F98CA}"/>
              </a:ext>
            </a:extLst>
          </p:cNvPr>
          <p:cNvSpPr/>
          <p:nvPr/>
        </p:nvSpPr>
        <p:spPr>
          <a:xfrm>
            <a:off x="5001451" y="2957815"/>
            <a:ext cx="122936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Web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BDD8EE-2219-45FD-A826-69ED40F8C3D6}"/>
              </a:ext>
            </a:extLst>
          </p:cNvPr>
          <p:cNvSpPr/>
          <p:nvPr/>
        </p:nvSpPr>
        <p:spPr>
          <a:xfrm>
            <a:off x="4169988" y="3555401"/>
            <a:ext cx="122936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Servlet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DE7841-4646-4B8C-9D95-84F145EC3B4C}"/>
              </a:ext>
            </a:extLst>
          </p:cNvPr>
          <p:cNvSpPr/>
          <p:nvPr/>
        </p:nvSpPr>
        <p:spPr>
          <a:xfrm>
            <a:off x="5808454" y="3549795"/>
            <a:ext cx="1229360" cy="450170"/>
          </a:xfrm>
          <a:prstGeom prst="rect">
            <a:avLst/>
          </a:prstGeom>
          <a:solidFill>
            <a:srgbClr val="66CC00">
              <a:alpha val="5000"/>
            </a:srgbClr>
          </a:solidFill>
          <a:ln w="18000">
            <a:solidFill>
              <a:srgbClr val="66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6CC00"/>
                </a:solidFill>
              </a:rPr>
              <a:t>Portlet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EFB18F-F7CB-488A-B668-DF91A18110E8}"/>
              </a:ext>
            </a:extLst>
          </p:cNvPr>
          <p:cNvSpPr txBox="1"/>
          <p:nvPr/>
        </p:nvSpPr>
        <p:spPr>
          <a:xfrm flipH="1">
            <a:off x="4282758" y="2154588"/>
            <a:ext cx="26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Web</a:t>
            </a:r>
          </a:p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MVC/Remoting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A49E8B-F8D0-4B7E-B466-4E9FECD89B4F}"/>
              </a:ext>
            </a:extLst>
          </p:cNvPr>
          <p:cNvSpPr txBox="1"/>
          <p:nvPr/>
        </p:nvSpPr>
        <p:spPr>
          <a:xfrm flipH="1">
            <a:off x="904240" y="1863480"/>
            <a:ext cx="26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Data Access/Integration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CFDB66-5CA6-4281-908D-BC1FE48C8481}"/>
              </a:ext>
            </a:extLst>
          </p:cNvPr>
          <p:cNvSpPr txBox="1"/>
          <p:nvPr/>
        </p:nvSpPr>
        <p:spPr>
          <a:xfrm flipH="1">
            <a:off x="2646429" y="4966830"/>
            <a:ext cx="26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Core Container</a:t>
            </a:r>
          </a:p>
        </p:txBody>
      </p:sp>
    </p:spTree>
    <p:extLst>
      <p:ext uri="{BB962C8B-B14F-4D97-AF65-F5344CB8AC3E}">
        <p14:creationId xmlns:p14="http://schemas.microsoft.com/office/powerpoint/2010/main" val="179490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34D68A-6D14-4F59-AC03-903A72F64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graphicEl>
                                              <a:dgm id="{0534D68A-6D14-4F59-AC03-903A72F642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7" grpId="0" animBg="1"/>
      <p:bldP spid="59" grpId="0"/>
      <p:bldP spid="60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9B5FF-2CB5-4A0D-8394-3AB79B5C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A79F5-5BB6-4C3B-96B6-87A8CEBE760C}"/>
              </a:ext>
            </a:extLst>
          </p:cNvPr>
          <p:cNvSpPr txBox="1"/>
          <p:nvPr/>
        </p:nvSpPr>
        <p:spPr>
          <a:xfrm flipH="1">
            <a:off x="497840" y="325120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8EF4950-764B-4E3A-BE2F-C01BB1CDAE9A}"/>
              </a:ext>
            </a:extLst>
          </p:cNvPr>
          <p:cNvGraphicFramePr/>
          <p:nvPr/>
        </p:nvGraphicFramePr>
        <p:xfrm>
          <a:off x="1056640" y="2690336"/>
          <a:ext cx="809498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5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77D2C-A4EB-4CBF-B885-9F2EA88A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FDBC5-C871-4C93-B8EF-1A2872BCE2D0}"/>
              </a:ext>
            </a:extLst>
          </p:cNvPr>
          <p:cNvSpPr txBox="1"/>
          <p:nvPr/>
        </p:nvSpPr>
        <p:spPr>
          <a:xfrm>
            <a:off x="4225488" y="2687216"/>
            <a:ext cx="382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6998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question?</a:t>
            </a:r>
            <a:endParaRPr lang="en-IN" sz="4800" b="1" dirty="0">
              <a:solidFill>
                <a:srgbClr val="69984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D1503-F185-4070-B5FD-F80CA362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17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297EA-0BC2-40D1-BCCA-5399F887F9EF}"/>
              </a:ext>
            </a:extLst>
          </p:cNvPr>
          <p:cNvSpPr txBox="1"/>
          <p:nvPr/>
        </p:nvSpPr>
        <p:spPr>
          <a:xfrm>
            <a:off x="3403600" y="2598003"/>
            <a:ext cx="417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6998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29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0AEF-66E5-4E80-AB19-D504E1F9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296E4-EE43-45B1-A4BA-701352F57091}"/>
              </a:ext>
            </a:extLst>
          </p:cNvPr>
          <p:cNvSpPr txBox="1"/>
          <p:nvPr/>
        </p:nvSpPr>
        <p:spPr>
          <a:xfrm>
            <a:off x="606490" y="326571"/>
            <a:ext cx="4476813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cs typeface="Calibri" panose="020F0502020204030204" pitchFamily="34" charset="0"/>
              </a:rPr>
              <a:t>Content: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FF06F1DE-CE40-4F3C-BAD2-65AA17E16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462731"/>
              </p:ext>
            </p:extLst>
          </p:nvPr>
        </p:nvGraphicFramePr>
        <p:xfrm>
          <a:off x="2485006" y="1436914"/>
          <a:ext cx="6105657" cy="4833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374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481">
        <p:split orient="vert"/>
      </p:transition>
    </mc:Choice>
    <mc:Fallback xmlns="">
      <p:transition spd="slow" advTm="20481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CFE2D048-A418-4333-8779-F926B7441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CEDA64A8-B1BC-4099-A32B-D7A69B0209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86E9C0A5-FF72-47B9-BCEE-39AD288BB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1888C411-715E-48FD-B43E-438337E6CF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12F72C3-B898-4604-A18C-B6635E941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C7A4267-7A87-4FA0-93FE-2F43EFA5D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3463B4C3-6047-49B5-82AA-4338C28E9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F940F59-C956-48B8-9A3B-FD0C4CD94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F9203DD-792F-4640-BA24-F8B34C5CB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DD484B59-DBE2-4B46-87B7-12C2C8E619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AED13760-BF19-49D5-A83A-2BDD93204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3528D072-19C4-49D4-8691-AC287C5DB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E2268EFF-6AF1-48FE-B79C-18FA4178AD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470B66C-2996-454A-B993-C3B1A4AE5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7D66116D-6919-480C-8DB5-BC5387999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D449C3F1-5C1A-4854-B331-5B25BA377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F461B895-4373-4E51-BE84-0C83215651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0502F9C0-4C22-41B1-93F3-55CD8018C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AF68067D-51D2-4437-8267-84B07E38D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DE99BD8A-A797-44B0-83A5-DDE8F9283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5142DD1E-7F18-453B-A9E7-48437C67C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72763E40-4645-4CBD-A269-969D0F6E3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DB670E37-E2F3-49D6-9E09-A7A38E3A47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3E0F7-7E81-4478-A68C-A5A35269B329}"/>
              </a:ext>
            </a:extLst>
          </p:cNvPr>
          <p:cNvSpPr txBox="1"/>
          <p:nvPr/>
        </p:nvSpPr>
        <p:spPr>
          <a:xfrm flipH="1">
            <a:off x="811297" y="457200"/>
            <a:ext cx="756806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What is Spring Framework?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945AF-DE25-4FD2-A6B6-2533152F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CD28B40-81A6-4F46-A0AD-A79BEEB8E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589888"/>
              </p:ext>
            </p:extLst>
          </p:nvPr>
        </p:nvGraphicFramePr>
        <p:xfrm>
          <a:off x="866465" y="1903446"/>
          <a:ext cx="8087638" cy="3993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052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2405">
        <p14:reveal/>
      </p:transition>
    </mc:Choice>
    <mc:Fallback xmlns="">
      <p:transition spd="slow" advTm="124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5D08896-A1E1-42EA-9087-FD8BA4E04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75D08896-A1E1-42EA-9087-FD8BA4E04B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ECC16D3-F6AB-4FDC-854C-35FCF710F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9ECC16D3-F6AB-4FDC-854C-35FCF710F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80C03EA-B8BC-4ECA-85EC-097F33C9C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dgm id="{080C03EA-B8BC-4ECA-85EC-097F33C9CB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B72804-9514-42BD-92FE-5D14B0E4C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C8B72804-9514-42BD-92FE-5D14B0E4C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C14A8D6-626A-4481-A24A-EA25ECA1F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6C14A8D6-626A-4481-A24A-EA25ECA1F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E09722-4CB1-43B0-B938-4698821CE2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dgm id="{98E09722-4CB1-43B0-B938-4698821CE2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290DF5-0B6F-41DA-A4A1-DD594C38C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graphicEl>
                                              <a:dgm id="{5C290DF5-0B6F-41DA-A4A1-DD594C38C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411E1A9-0335-4194-934A-BDD61A3D3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graphicEl>
                                              <a:dgm id="{1411E1A9-0335-4194-934A-BDD61A3D39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3CF472-457A-448B-95A8-1478E9A6E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863CF472-457A-448B-95A8-1478E9A6E4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F6B18-4E86-4C63-833F-D40C7E53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9EEC5-CDFD-403D-B171-FF3A0DFE3679}"/>
              </a:ext>
            </a:extLst>
          </p:cNvPr>
          <p:cNvSpPr txBox="1"/>
          <p:nvPr/>
        </p:nvSpPr>
        <p:spPr>
          <a:xfrm>
            <a:off x="571499" y="609600"/>
            <a:ext cx="7086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Advantages of Spring Framework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E8EECF2-4C00-4C9C-B1DF-A0F8C709E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644648"/>
              </p:ext>
            </p:extLst>
          </p:nvPr>
        </p:nvGraphicFramePr>
        <p:xfrm>
          <a:off x="2384598" y="2402812"/>
          <a:ext cx="5473527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31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038">
        <p14:reveal/>
      </p:transition>
    </mc:Choice>
    <mc:Fallback xmlns="">
      <p:transition spd="slow" advTm="200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68E74F-015C-478F-B322-E3A643CB0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7968E74F-015C-478F-B322-E3A643CB0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63A779-0E2E-4D3B-BA56-32EFA76AF6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>
                                            <p:graphicEl>
                                              <a:dgm id="{F063A779-0E2E-4D3B-BA56-32EFA76AF6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43D68D-44E1-47C6-926F-D46404DB5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>
                                            <p:graphicEl>
                                              <a:dgm id="{8A43D68D-44E1-47C6-926F-D46404DB5C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02DFCF-EE63-4A0A-9EEF-32C58C8DC0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>
                                            <p:graphicEl>
                                              <a:dgm id="{0D02DFCF-EE63-4A0A-9EEF-32C58C8DC0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7564A66-755D-4EAA-8CD5-3553D0381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>
                                            <p:graphicEl>
                                              <a:dgm id="{27564A66-755D-4EAA-8CD5-3553D03814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480B91-6098-472F-BDDF-A444E1449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>
                                            <p:graphicEl>
                                              <a:dgm id="{02480B91-6098-472F-BDDF-A444E1449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639341-25D1-4598-BF75-A2E534FBC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">
                                            <p:graphicEl>
                                              <a:dgm id="{28639341-25D1-4598-BF75-A2E534FBC5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D4FD3C-4943-4571-8AAC-37D5994B2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>
                                            <p:graphicEl>
                                              <a:dgm id="{EAD4FD3C-4943-4571-8AAC-37D5994B2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DA5D52C-0206-4753-B107-6BD79893B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">
                                            <p:graphicEl>
                                              <a:dgm id="{FDA5D52C-0206-4753-B107-6BD79893B4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3DDBDE5-CEA1-4760-A05D-439FBBEF0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">
                                            <p:graphicEl>
                                              <a:dgm id="{23DDBDE5-CEA1-4760-A05D-439FBBEF08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11E2ED-7FD9-47E1-938B-1F9B1EE2DD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">
                                            <p:graphicEl>
                                              <a:dgm id="{9711E2ED-7FD9-47E1-938B-1F9B1EE2DD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7F6120-E356-40F1-88E4-E4FD7A946C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9">
                                            <p:graphicEl>
                                              <a:dgm id="{1C7F6120-E356-40F1-88E4-E4FD7A946C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A8205D-BFDC-4BEE-88D9-E3510E665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9">
                                            <p:graphicEl>
                                              <a:dgm id="{98A8205D-BFDC-4BEE-88D9-E3510E665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38E9F7-3E65-4224-A61B-0C252F02E5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9">
                                            <p:graphicEl>
                                              <a:dgm id="{8838E9F7-3E65-4224-A61B-0C252F02E5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87D88-51BC-4DB4-865F-F12A8DA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40B2A99-4C65-418D-B96A-D984C028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203758"/>
              </p:ext>
            </p:extLst>
          </p:nvPr>
        </p:nvGraphicFramePr>
        <p:xfrm>
          <a:off x="585965" y="428625"/>
          <a:ext cx="6605410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2BF9E22-D004-450E-B91B-D06F10867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038590"/>
              </p:ext>
            </p:extLst>
          </p:nvPr>
        </p:nvGraphicFramePr>
        <p:xfrm>
          <a:off x="-609600" y="1906922"/>
          <a:ext cx="6705600" cy="3708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C991604-D8D5-41CF-972F-55DAD494E8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71" y="3152308"/>
            <a:ext cx="2232058" cy="1217485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C18EFF7-3674-4A3A-B445-BC81660BAC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090472"/>
              </p:ext>
            </p:extLst>
          </p:nvPr>
        </p:nvGraphicFramePr>
        <p:xfrm>
          <a:off x="2714625" y="1819275"/>
          <a:ext cx="9639300" cy="386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538D5B0A-B1B0-4973-807A-E403A89500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14" y="3398505"/>
            <a:ext cx="1360471" cy="7250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8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4786">
        <p14:reveal/>
      </p:transition>
    </mc:Choice>
    <mc:Fallback xmlns="">
      <p:transition spd="slow" advTm="247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BB311C4-39A8-4F0E-AA67-644120E13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2">
                                            <p:graphicEl>
                                              <a:dgm id="{4BB311C4-39A8-4F0E-AA67-644120E13B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0FB889B-B86D-48D8-8BA3-55B3924B7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2">
                                            <p:graphicEl>
                                              <a:dgm id="{40FB889B-B86D-48D8-8BA3-55B3924B7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4BF2A02-B2D0-4958-8186-10C001225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2">
                                            <p:graphicEl>
                                              <a:dgm id="{B4BF2A02-B2D0-4958-8186-10C0012259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9F15816-89E7-4106-8504-93C444220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2">
                                            <p:graphicEl>
                                              <a:dgm id="{69F15816-89E7-4106-8504-93C4442204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E6A9-F60B-4B5B-8B03-3F182B67D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12">
                                            <p:graphicEl>
                                              <a:dgm id="{6AFFE6A9-F60B-4B5B-8B03-3F182B67D5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CB802A-8083-4FBC-85B5-AF8863C50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12">
                                            <p:graphicEl>
                                              <a:dgm id="{74CB802A-8083-4FBC-85B5-AF8863C508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497A63A-471C-411E-BE76-1301B95F9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12">
                                            <p:graphicEl>
                                              <a:dgm id="{4497A63A-471C-411E-BE76-1301B95F98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4C80172-75E6-43EF-B125-C6481B138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2000"/>
                                        <p:tgtEl>
                                          <p:spTgt spid="12">
                                            <p:graphicEl>
                                              <a:dgm id="{24C80172-75E6-43EF-B125-C6481B138E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4A23DD5-B031-46B2-BA33-0F8977EA6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6">
                                            <p:graphicEl>
                                              <a:dgm id="{D4A23DD5-B031-46B2-BA33-0F8977EA6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65B66B9-B0BE-446C-92B7-94AC1820CD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6">
                                            <p:graphicEl>
                                              <a:dgm id="{165B66B9-B0BE-446C-92B7-94AC1820CD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0594252-D6C6-48DA-90D6-7AC56ED66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6">
                                            <p:graphicEl>
                                              <a:dgm id="{90594252-D6C6-48DA-90D6-7AC56ED66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75683D6-3687-4BAF-9E30-1AA465D0DC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6">
                                            <p:graphicEl>
                                              <a:dgm id="{575683D6-3687-4BAF-9E30-1AA465D0DC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26EF7EF-8E27-4B0C-8262-6C1E6ADA77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6">
                                            <p:graphicEl>
                                              <a:dgm id="{126EF7EF-8E27-4B0C-8262-6C1E6ADA77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0356833-CE36-41E8-87CC-C3F9892C5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16">
                                            <p:graphicEl>
                                              <a:dgm id="{D0356833-CE36-41E8-87CC-C3F9892C5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E0E35A2-6AFD-41F8-9FBB-A986B0E0C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6">
                                            <p:graphicEl>
                                              <a:dgm id="{2E0E35A2-6AFD-41F8-9FBB-A986B0E0CD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D0BF40E-ADA5-4AE4-9AFE-481AEDA8F9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6">
                                            <p:graphicEl>
                                              <a:dgm id="{AD0BF40E-ADA5-4AE4-9AFE-481AEDA8F9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Graphic spid="1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10C3A-82F6-47A4-B286-07234C61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1188341-D60D-4BBD-B462-B143A5C3B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039230"/>
              </p:ext>
            </p:extLst>
          </p:nvPr>
        </p:nvGraphicFramePr>
        <p:xfrm>
          <a:off x="387178" y="451513"/>
          <a:ext cx="6861347" cy="85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3568228-B898-45F5-BC4D-6F2B8118B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590899"/>
              </p:ext>
            </p:extLst>
          </p:nvPr>
        </p:nvGraphicFramePr>
        <p:xfrm>
          <a:off x="239540" y="2362201"/>
          <a:ext cx="9034462" cy="3679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5883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0812">
        <p14:reveal/>
      </p:transition>
    </mc:Choice>
    <mc:Fallback xmlns="">
      <p:transition spd="slow" advTm="10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415E90-A67D-4A45-B02F-1DCEE0FAA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29415E90-A67D-4A45-B02F-1DCEE0FAA8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82EBDCF-CDA6-4716-BE86-9746C5D1B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>
                                            <p:graphicEl>
                                              <a:dgm id="{282EBDCF-CDA6-4716-BE86-9746C5D1B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28CD54-6839-4854-9133-D840C8793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>
                                            <p:graphicEl>
                                              <a:dgm id="{D328CD54-6839-4854-9133-D840C8793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9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E9265-63F8-49FD-B767-05ADFE99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29B34A4-7C64-4E05-A3D8-5FBD3C585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139076"/>
              </p:ext>
            </p:extLst>
          </p:nvPr>
        </p:nvGraphicFramePr>
        <p:xfrm>
          <a:off x="590549" y="333375"/>
          <a:ext cx="8086726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4CD0405-1538-4426-B531-919EBFB16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872439"/>
              </p:ext>
            </p:extLst>
          </p:nvPr>
        </p:nvGraphicFramePr>
        <p:xfrm>
          <a:off x="2019300" y="1847850"/>
          <a:ext cx="5086350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5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7314">
        <p14:reveal/>
      </p:transition>
    </mc:Choice>
    <mc:Fallback xmlns="">
      <p:transition spd="slow" advTm="17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BE3557A-7E91-4FD2-9BDE-CBBF2008B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>
                                            <p:graphicEl>
                                              <a:dgm id="{9BE3557A-7E91-4FD2-9BDE-CBBF2008B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77A87F-EAFE-494C-A3AD-5F74ACC87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>
                                            <p:graphicEl>
                                              <a:dgm id="{9E77A87F-EAFE-494C-A3AD-5F74ACC87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0E2AB5A-DEE5-417F-AEB7-068E9FC1A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>
                                            <p:graphicEl>
                                              <a:dgm id="{60E2AB5A-DEE5-417F-AEB7-068E9FC1A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5DC937-E388-48F0-ABBC-D95450294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755DC937-E388-48F0-ABBC-D954502949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1A144FA-5997-4752-B112-F48E331FF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>
                                            <p:graphicEl>
                                              <a:dgm id="{E1A144FA-5997-4752-B112-F48E331FFF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780FCA5-5A1E-40A5-9E9B-AFDCB8809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8">
                                            <p:graphicEl>
                                              <a:dgm id="{0780FCA5-5A1E-40A5-9E9B-AFDCB8809C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64070-59C9-4F13-94F9-E4ED8795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6E14B-3949-4EAB-8E5B-57EF997C6055}"/>
              </a:ext>
            </a:extLst>
          </p:cNvPr>
          <p:cNvSpPr txBox="1"/>
          <p:nvPr/>
        </p:nvSpPr>
        <p:spPr>
          <a:xfrm>
            <a:off x="709613" y="515421"/>
            <a:ext cx="61055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What is the IOC container?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6D49027-EB70-4D2E-90F7-03CDC3D5F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279110"/>
              </p:ext>
            </p:extLst>
          </p:nvPr>
        </p:nvGraphicFramePr>
        <p:xfrm>
          <a:off x="1020590" y="2644725"/>
          <a:ext cx="8253412" cy="30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3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F4CAF18-B883-4F44-91D4-646B165E1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>
                                            <p:graphicEl>
                                              <a:dgm id="{1F4CAF18-B883-4F44-91D4-646B165E19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5E89B62-E545-4EE5-A7E9-82D9250BA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>
                                            <p:graphicEl>
                                              <a:dgm id="{C5E89B62-E545-4EE5-A7E9-82D9250BA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C3D9B1F-34B7-4F7C-B199-64131F8FB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2">
                                            <p:graphicEl>
                                              <a:dgm id="{8C3D9B1F-34B7-4F7C-B199-64131F8FB3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BE18375-42D8-4E0C-9489-ADB2FE764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>
                                            <p:graphicEl>
                                              <a:dgm id="{BBE18375-42D8-4E0C-9489-ADB2FE7642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343BA6D-C0BE-4E60-B321-48DBED207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>
                                            <p:graphicEl>
                                              <a:dgm id="{3343BA6D-C0BE-4E60-B321-48DBED207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04790FB-03D6-4326-BE0D-544776052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>
                                            <p:graphicEl>
                                              <a:dgm id="{F04790FB-03D6-4326-BE0D-544776052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BED5D83-940B-4FCF-BB2A-2D8A3242E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">
                                            <p:graphicEl>
                                              <a:dgm id="{0BED5D83-940B-4FCF-BB2A-2D8A3242E2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2EEBE2C-F08C-4092-BD29-C34911669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>
                                            <p:graphicEl>
                                              <a:dgm id="{D2EEBE2C-F08C-4092-BD29-C34911669F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31B6E1C-C34C-4137-AF15-B72EA645A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2">
                                            <p:graphicEl>
                                              <a:dgm id="{031B6E1C-C34C-4137-AF15-B72EA645A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2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EB560-A61B-40B3-A036-2BC7FE1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5CF8-7443-48C0-96D5-AD7D82E2063B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2FFB9-9D05-41F7-9646-F5B3E1E65092}"/>
              </a:ext>
            </a:extLst>
          </p:cNvPr>
          <p:cNvSpPr txBox="1"/>
          <p:nvPr/>
        </p:nvSpPr>
        <p:spPr>
          <a:xfrm>
            <a:off x="700088" y="496371"/>
            <a:ext cx="61055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What are the bean scopes?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DECF8DD-5823-46E3-9221-A07858FEA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285972"/>
              </p:ext>
            </p:extLst>
          </p:nvPr>
        </p:nvGraphicFramePr>
        <p:xfrm>
          <a:off x="700088" y="2196197"/>
          <a:ext cx="610552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F4D3D78-B8A0-48CA-959C-C846A931F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160683"/>
              </p:ext>
            </p:extLst>
          </p:nvPr>
        </p:nvGraphicFramePr>
        <p:xfrm>
          <a:off x="700088" y="3429000"/>
          <a:ext cx="6919025" cy="331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F35E99D-A68A-4CEC-9B0C-057C68F30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147828"/>
              </p:ext>
            </p:extLst>
          </p:nvPr>
        </p:nvGraphicFramePr>
        <p:xfrm>
          <a:off x="700088" y="2926318"/>
          <a:ext cx="610552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545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B3DB77-6841-4C19-B3E5-3BAE8C337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graphicEl>
                                              <a:dgm id="{06B3DB77-6841-4C19-B3E5-3BAE8C3371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086DC33-F7E0-4B71-B09D-3E3A6473A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>
                                            <p:graphicEl>
                                              <a:dgm id="{0086DC33-F7E0-4B71-B09D-3E3A6473AB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FFEB7FB-AB73-49C2-A6E9-E3EB800FE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>
                                            <p:graphicEl>
                                              <a:dgm id="{BFFEB7FB-AB73-49C2-A6E9-E3EB800FE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24CF736-F017-4455-9791-0296D8282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>
                                            <p:graphicEl>
                                              <a:dgm id="{524CF736-F017-4455-9791-0296D8282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6D95F4E-6720-4563-800E-3B5B8CA75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>
                                            <p:graphicEl>
                                              <a:dgm id="{F6D95F4E-6720-4563-800E-3B5B8CA751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9A2408E-A134-4794-B0CF-60B2B1724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2">
                                            <p:graphicEl>
                                              <a:dgm id="{B9A2408E-A134-4794-B0CF-60B2B17249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99341D7-2795-4D04-8386-BCF8E3BFD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2">
                                            <p:graphicEl>
                                              <a:dgm id="{399341D7-2795-4D04-8386-BCF8E3BFDD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AA0F207-24B1-4120-959B-7D48191F2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2">
                                            <p:graphicEl>
                                              <a:dgm id="{CAA0F207-24B1-4120-959B-7D48191F2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C7837C3-CDDF-4C56-BBDD-4C64F76DF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2">
                                            <p:graphicEl>
                                              <a:dgm id="{2C7837C3-CDDF-4C56-BBDD-4C64F76DF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BC13C45-4189-455F-AB5B-226E1B433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2">
                                            <p:graphicEl>
                                              <a:dgm id="{DBC13C45-4189-455F-AB5B-226E1B4335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09539E6-3B27-48AF-96D8-27DCED1E8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2">
                                            <p:graphicEl>
                                              <a:dgm id="{009539E6-3B27-48AF-96D8-27DCED1E88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8F68FA-AF83-4EBC-9AE0-D93E602B5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2">
                                            <p:graphicEl>
                                              <a:dgm id="{6A8F68FA-AF83-4EBC-9AE0-D93E602B5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9" grpId="0">
        <p:bldSub>
          <a:bldDgm bld="one"/>
        </p:bldSub>
      </p:bldGraphic>
      <p:bldGraphic spid="12" grpId="0">
        <p:bldSub>
          <a:bldDgm bld="one"/>
        </p:bldSub>
      </p:bldGraphic>
      <p:bldGraphic spid="16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|1|1.3|1.4|1.5|1.5|2.4|1.4|1.4|2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8|3|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5|2.8|2.3|3.9|2.3|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5|1.2|1.9|2.3|2|1.6|1.8|1.7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8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5|3.2|2.7|3.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1071</TotalTime>
  <Words>671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Jha</dc:creator>
  <cp:lastModifiedBy>Vikram Jha</cp:lastModifiedBy>
  <cp:revision>5</cp:revision>
  <dcterms:created xsi:type="dcterms:W3CDTF">2022-03-28T12:22:53Z</dcterms:created>
  <dcterms:modified xsi:type="dcterms:W3CDTF">2022-03-29T13:45:59Z</dcterms:modified>
</cp:coreProperties>
</file>