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12.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charts/chart1.xml" ContentType="application/vnd.openxmlformats-officedocument.drawingml.chart+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6" r:id="rId8"/>
    <p:sldId id="267" r:id="rId9"/>
    <p:sldId id="268" r:id="rId10"/>
    <p:sldId id="269" r:id="rId11"/>
    <p:sldId id="263" r:id="rId12"/>
    <p:sldId id="264" r:id="rId13"/>
    <p:sldId id="265"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43" d="100"/>
          <a:sy n="43" d="100"/>
        </p:scale>
        <p:origin x="-12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AU"/>
  <c:chart>
    <c:autoTitleDeleted val="1"/>
    <c:plotArea>
      <c:layout/>
      <c:doughnutChart>
        <c:varyColors val="1"/>
        <c:dLbls>
          <c:showPercent val="1"/>
        </c:dLbls>
        <c:firstSliceAng val="0"/>
        <c:holeSize val="50"/>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solidFill>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smtClean="0">
              <a:solidFill>
                <a:schemeClr val="bg2"/>
              </a:solidFill>
              <a:ea typeface="+mn-ea"/>
              <a:cs typeface="+mn-cs"/>
            </a:rPr>
            <a:t>LIST RESULT  </a:t>
          </a:r>
          <a:endParaRPr lang="en-US" sz="1800" b="1" dirty="0">
            <a:solidFill>
              <a:schemeClr val="bg2"/>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dirty="0" smtClean="0">
              <a:solidFill>
                <a:schemeClr val="bg2"/>
              </a:solidFill>
              <a:ea typeface="+mn-ea"/>
              <a:cs typeface="+mn-cs"/>
            </a:rPr>
            <a:t>Rather  than displaying on notice board ,result will display on  virtual information portal.</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8E2683CF-1EDC-4926-8BA9-4921AA237782}">
      <dgm:prSet custT="1"/>
      <dgm:spPr>
        <a:noFill/>
        <a:ln>
          <a:solidFill>
            <a:schemeClr val="accent1"/>
          </a:solidFill>
        </a:ln>
      </dgm:spPr>
      <dgm:t>
        <a:bodyPr/>
        <a:lstStyle/>
        <a:p>
          <a:pPr rtl="0"/>
          <a:r>
            <a:rPr lang="en-US" sz="1600" dirty="0" smtClean="0">
              <a:solidFill>
                <a:schemeClr val="bg2"/>
              </a:solidFill>
            </a:rPr>
            <a:t>Student are able to view all student result also as well as specific result.</a:t>
          </a:r>
          <a:endParaRPr lang="en-US" sz="1600" dirty="0">
            <a:solidFill>
              <a:schemeClr val="bg2"/>
            </a:solidFill>
          </a:endParaRPr>
        </a:p>
      </dgm:t>
    </dgm:pt>
    <dgm:pt modelId="{ECCAF0FF-BD2D-4578-B7DE-4C6231EBF1C3}" type="parTrans" cxnId="{4656C121-A63E-4132-86FC-B720AD03D3C6}">
      <dgm:prSet/>
      <dgm:spPr/>
      <dgm:t>
        <a:bodyPr/>
        <a:lstStyle/>
        <a:p>
          <a:endParaRPr lang="en-AU"/>
        </a:p>
      </dgm:t>
    </dgm:pt>
    <dgm:pt modelId="{1551082C-C9A2-461E-885B-3C1D0990A730}" type="sibTrans" cxnId="{4656C121-A63E-4132-86FC-B720AD03D3C6}">
      <dgm:prSet/>
      <dgm:spPr/>
      <dgm:t>
        <a:bodyPr/>
        <a:lstStyle/>
        <a:p>
          <a:endParaRPr lang="en-AU"/>
        </a:p>
      </dgm:t>
    </dgm:pt>
    <dgm:pt modelId="{1A148C7C-2DF7-4A3E-8B60-CD1BB656DEB0}" type="pres">
      <dgm:prSet presAssocID="{1E11E206-3F6C-4535-B4C2-1852A1175E7D}" presName="linear" presStyleCnt="0">
        <dgm:presLayoutVars>
          <dgm:dir/>
          <dgm:animLvl val="lvl"/>
          <dgm:resizeHandles val="exact"/>
        </dgm:presLayoutVars>
      </dgm:prSet>
      <dgm:spPr/>
      <dgm:t>
        <a:bodyPr/>
        <a:lstStyle/>
        <a:p>
          <a:endParaRPr lang="en-AU"/>
        </a:p>
      </dgm:t>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1"/>
      <dgm:spPr/>
      <dgm:t>
        <a:bodyPr/>
        <a:lstStyle/>
        <a:p>
          <a:endParaRPr lang="en-AU"/>
        </a:p>
      </dgm:t>
    </dgm:pt>
    <dgm:pt modelId="{8B3DCA86-CC99-48ED-8764-6E81C7AE6BE9}" type="pres">
      <dgm:prSet presAssocID="{96F225B3-2268-4CB1-9A6D-DD3D78235A90}" presName="parentText" presStyleLbl="node1" presStyleIdx="0" presStyleCnt="1" custScaleX="96693" custScaleY="56703">
        <dgm:presLayoutVars>
          <dgm:chMax val="0"/>
          <dgm:bulletEnabled val="1"/>
        </dgm:presLayoutVars>
      </dgm:prSet>
      <dgm:spPr>
        <a:prstGeom prst="rect">
          <a:avLst/>
        </a:prstGeom>
      </dgm:spPr>
      <dgm:t>
        <a:bodyPr/>
        <a:lstStyle/>
        <a:p>
          <a:endParaRPr lang="en-AU"/>
        </a:p>
      </dgm:t>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1" custScaleY="94176">
        <dgm:presLayoutVars>
          <dgm:bulletEnabled val="1"/>
        </dgm:presLayoutVars>
      </dgm:prSet>
      <dgm:spPr/>
      <dgm:t>
        <a:bodyPr/>
        <a:lstStyle/>
        <a:p>
          <a:endParaRPr lang="en-AU"/>
        </a:p>
      </dgm:t>
    </dgm:pt>
  </dgm:ptLst>
  <dgm:cxnLst>
    <dgm:cxn modelId="{4656C121-A63E-4132-86FC-B720AD03D3C6}" srcId="{96F225B3-2268-4CB1-9A6D-DD3D78235A90}" destId="{8E2683CF-1EDC-4926-8BA9-4921AA237782}" srcOrd="1" destOrd="0" parTransId="{ECCAF0FF-BD2D-4578-B7DE-4C6231EBF1C3}" sibTransId="{1551082C-C9A2-461E-885B-3C1D0990A730}"/>
    <dgm:cxn modelId="{F7EA77E1-FDB7-4D5D-BCAF-1E12512C1E86}" type="presOf" srcId="{96F225B3-2268-4CB1-9A6D-DD3D78235A90}" destId="{8B3DCA86-CC99-48ED-8764-6E81C7AE6BE9}" srcOrd="1" destOrd="0" presId="urn:microsoft.com/office/officeart/2005/8/layout/list1"/>
    <dgm:cxn modelId="{3C527EE7-149C-4653-AD3C-E2999E2A42A8}" type="presOf" srcId="{8E2683CF-1EDC-4926-8BA9-4921AA237782}" destId="{D96AA0FF-3772-4C88-B9D9-D7702591B9A7}" srcOrd="0" destOrd="1"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06648C68-17D5-4856-978E-753512428FD8}" type="presOf" srcId="{73381DCD-C269-4E6D-9AFB-BECEE2749D18}" destId="{D96AA0FF-3772-4C88-B9D9-D7702591B9A7}"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16FB6CCA-CB32-45F7-9201-709782784D93}" type="presOf" srcId="{96F225B3-2268-4CB1-9A6D-DD3D78235A90}" destId="{626BC4C1-7783-44BE-91BE-44C956F5D34C}" srcOrd="0" destOrd="0" presId="urn:microsoft.com/office/officeart/2005/8/layout/list1"/>
    <dgm:cxn modelId="{98E5AC7D-827F-4FB2-A78A-1018D4A6B493}" type="presOf" srcId="{1E11E206-3F6C-4535-B4C2-1852A1175E7D}" destId="{1A148C7C-2DF7-4A3E-8B60-CD1BB656DEB0}" srcOrd="0" destOrd="0" presId="urn:microsoft.com/office/officeart/2005/8/layout/list1"/>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C3472-DC69-402B-8ED8-B0A1A4B4F639}" type="doc">
      <dgm:prSet loTypeId="urn:microsoft.com/office/officeart/2005/8/layout/vList3" loCatId="list" qsTypeId="urn:microsoft.com/office/officeart/2005/8/quickstyle/3d9" qsCatId="3D" csTypeId="urn:microsoft.com/office/officeart/2005/8/colors/accent1_2" csCatId="accent1" phldr="1"/>
      <dgm:spPr/>
    </dgm:pt>
    <dgm:pt modelId="{82EF38A4-37E5-4547-93E2-CD83E21BA078}">
      <dgm:prSet phldrT="[Text]"/>
      <dgm:spPr/>
      <dgm:t>
        <a:bodyPr/>
        <a:lstStyle/>
        <a:p>
          <a:r>
            <a:rPr lang="en-US" dirty="0" smtClean="0"/>
            <a:t>J2SE</a:t>
          </a:r>
          <a:endParaRPr lang="en-AU" dirty="0"/>
        </a:p>
      </dgm:t>
    </dgm:pt>
    <dgm:pt modelId="{BD77EA44-834B-4D77-BA56-B7C5861AB653}" type="parTrans" cxnId="{96B42611-1DEE-49C8-88D2-B4D20A7E7910}">
      <dgm:prSet/>
      <dgm:spPr/>
      <dgm:t>
        <a:bodyPr/>
        <a:lstStyle/>
        <a:p>
          <a:endParaRPr lang="en-AU"/>
        </a:p>
      </dgm:t>
    </dgm:pt>
    <dgm:pt modelId="{99F4F5A1-D50B-4BCB-AFB8-8A88B953CA54}" type="sibTrans" cxnId="{96B42611-1DEE-49C8-88D2-B4D20A7E7910}">
      <dgm:prSet/>
      <dgm:spPr/>
      <dgm:t>
        <a:bodyPr/>
        <a:lstStyle/>
        <a:p>
          <a:endParaRPr lang="en-AU"/>
        </a:p>
      </dgm:t>
    </dgm:pt>
    <dgm:pt modelId="{19D0D407-6477-4B85-B0F6-232E85D60A1C}">
      <dgm:prSet phldrT="[Text]"/>
      <dgm:spPr/>
      <dgm:t>
        <a:bodyPr/>
        <a:lstStyle/>
        <a:p>
          <a:r>
            <a:rPr lang="en-US" dirty="0" smtClean="0"/>
            <a:t>MYSQL</a:t>
          </a:r>
          <a:endParaRPr lang="en-AU" dirty="0"/>
        </a:p>
      </dgm:t>
    </dgm:pt>
    <dgm:pt modelId="{D4C7A0F4-7D3A-431C-B264-5787714D5CCD}" type="parTrans" cxnId="{5239B079-0803-48B5-908E-7179C7504312}">
      <dgm:prSet/>
      <dgm:spPr/>
      <dgm:t>
        <a:bodyPr/>
        <a:lstStyle/>
        <a:p>
          <a:endParaRPr lang="en-AU"/>
        </a:p>
      </dgm:t>
    </dgm:pt>
    <dgm:pt modelId="{9E0B7C03-6835-42F3-A172-C41C0BCCCDB2}" type="sibTrans" cxnId="{5239B079-0803-48B5-908E-7179C7504312}">
      <dgm:prSet/>
      <dgm:spPr/>
      <dgm:t>
        <a:bodyPr/>
        <a:lstStyle/>
        <a:p>
          <a:endParaRPr lang="en-AU"/>
        </a:p>
      </dgm:t>
    </dgm:pt>
    <dgm:pt modelId="{8FB7B3E3-0B7A-4DFF-9162-7E8A6DCDB545}">
      <dgm:prSet phldrT="[Text]"/>
      <dgm:spPr/>
      <dgm:t>
        <a:bodyPr/>
        <a:lstStyle/>
        <a:p>
          <a:r>
            <a:rPr lang="en-US" dirty="0" smtClean="0"/>
            <a:t>XAMPP SERVER</a:t>
          </a:r>
          <a:endParaRPr lang="en-AU" dirty="0"/>
        </a:p>
      </dgm:t>
    </dgm:pt>
    <dgm:pt modelId="{DE5C9A23-2EEC-40A4-9F03-F5217A509939}" type="parTrans" cxnId="{E60F5634-B16E-46F9-AF12-ED3C946E9E44}">
      <dgm:prSet/>
      <dgm:spPr/>
      <dgm:t>
        <a:bodyPr/>
        <a:lstStyle/>
        <a:p>
          <a:endParaRPr lang="en-AU"/>
        </a:p>
      </dgm:t>
    </dgm:pt>
    <dgm:pt modelId="{78628EF9-2DCF-4A6A-81F0-7D2B752999F1}" type="sibTrans" cxnId="{E60F5634-B16E-46F9-AF12-ED3C946E9E44}">
      <dgm:prSet/>
      <dgm:spPr/>
      <dgm:t>
        <a:bodyPr/>
        <a:lstStyle/>
        <a:p>
          <a:endParaRPr lang="en-AU"/>
        </a:p>
      </dgm:t>
    </dgm:pt>
    <dgm:pt modelId="{A004A69A-E595-44A3-AFCA-06EF71F5BE0E}" type="pres">
      <dgm:prSet presAssocID="{75DC3472-DC69-402B-8ED8-B0A1A4B4F639}" presName="linearFlow" presStyleCnt="0">
        <dgm:presLayoutVars>
          <dgm:dir/>
          <dgm:resizeHandles val="exact"/>
        </dgm:presLayoutVars>
      </dgm:prSet>
      <dgm:spPr/>
    </dgm:pt>
    <dgm:pt modelId="{3419E40D-FD4D-4EF3-9E40-5E9ED4B7D018}" type="pres">
      <dgm:prSet presAssocID="{82EF38A4-37E5-4547-93E2-CD83E21BA078}" presName="composite" presStyleCnt="0"/>
      <dgm:spPr/>
    </dgm:pt>
    <dgm:pt modelId="{826523BC-F9AF-4218-BF3C-6F3D7B9466B6}" type="pres">
      <dgm:prSet presAssocID="{82EF38A4-37E5-4547-93E2-CD83E21BA078}" presName="imgShp" presStyleLbl="fgImgPlace1" presStyleIdx="0" presStyleCnt="3"/>
      <dgm:spPr/>
    </dgm:pt>
    <dgm:pt modelId="{EF85BEBD-A211-4DA0-A51B-3F0661FC2244}" type="pres">
      <dgm:prSet presAssocID="{82EF38A4-37E5-4547-93E2-CD83E21BA078}" presName="txShp" presStyleLbl="node1" presStyleIdx="0" presStyleCnt="3">
        <dgm:presLayoutVars>
          <dgm:bulletEnabled val="1"/>
        </dgm:presLayoutVars>
      </dgm:prSet>
      <dgm:spPr/>
      <dgm:t>
        <a:bodyPr/>
        <a:lstStyle/>
        <a:p>
          <a:endParaRPr lang="en-AU"/>
        </a:p>
      </dgm:t>
    </dgm:pt>
    <dgm:pt modelId="{07332775-D258-43A6-B3F8-0E095EBFB1D7}" type="pres">
      <dgm:prSet presAssocID="{99F4F5A1-D50B-4BCB-AFB8-8A88B953CA54}" presName="spacing" presStyleCnt="0"/>
      <dgm:spPr/>
    </dgm:pt>
    <dgm:pt modelId="{8113BF09-531C-4389-B529-0FC5509D08C5}" type="pres">
      <dgm:prSet presAssocID="{19D0D407-6477-4B85-B0F6-232E85D60A1C}" presName="composite" presStyleCnt="0"/>
      <dgm:spPr/>
    </dgm:pt>
    <dgm:pt modelId="{624B9B35-74DB-412E-86E7-E4979E2E59A5}" type="pres">
      <dgm:prSet presAssocID="{19D0D407-6477-4B85-B0F6-232E85D60A1C}" presName="imgShp" presStyleLbl="fgImgPlace1" presStyleIdx="1" presStyleCnt="3"/>
      <dgm:spPr/>
    </dgm:pt>
    <dgm:pt modelId="{1BDA5BB3-001D-43D2-B298-29B15D109BDA}" type="pres">
      <dgm:prSet presAssocID="{19D0D407-6477-4B85-B0F6-232E85D60A1C}" presName="txShp" presStyleLbl="node1" presStyleIdx="1" presStyleCnt="3">
        <dgm:presLayoutVars>
          <dgm:bulletEnabled val="1"/>
        </dgm:presLayoutVars>
      </dgm:prSet>
      <dgm:spPr/>
    </dgm:pt>
    <dgm:pt modelId="{FEECEF06-AAF5-4A92-8DFE-89AE3444E9B1}" type="pres">
      <dgm:prSet presAssocID="{9E0B7C03-6835-42F3-A172-C41C0BCCCDB2}" presName="spacing" presStyleCnt="0"/>
      <dgm:spPr/>
    </dgm:pt>
    <dgm:pt modelId="{876E5238-35F5-4504-9CDB-EE73E687AE7C}" type="pres">
      <dgm:prSet presAssocID="{8FB7B3E3-0B7A-4DFF-9162-7E8A6DCDB545}" presName="composite" presStyleCnt="0"/>
      <dgm:spPr/>
    </dgm:pt>
    <dgm:pt modelId="{881A53CE-98F8-45D4-B147-978EEC5B6EA1}" type="pres">
      <dgm:prSet presAssocID="{8FB7B3E3-0B7A-4DFF-9162-7E8A6DCDB545}" presName="imgShp" presStyleLbl="fgImgPlace1" presStyleIdx="2" presStyleCnt="3"/>
      <dgm:spPr/>
    </dgm:pt>
    <dgm:pt modelId="{B1EB2C98-FFA4-4A30-A48D-A6C24DD96FC2}" type="pres">
      <dgm:prSet presAssocID="{8FB7B3E3-0B7A-4DFF-9162-7E8A6DCDB545}" presName="txShp" presStyleLbl="node1" presStyleIdx="2" presStyleCnt="3">
        <dgm:presLayoutVars>
          <dgm:bulletEnabled val="1"/>
        </dgm:presLayoutVars>
      </dgm:prSet>
      <dgm:spPr/>
    </dgm:pt>
  </dgm:ptLst>
  <dgm:cxnLst>
    <dgm:cxn modelId="{51351F48-6A8C-477F-A8DF-D2AB3BA7F219}" type="presOf" srcId="{8FB7B3E3-0B7A-4DFF-9162-7E8A6DCDB545}" destId="{B1EB2C98-FFA4-4A30-A48D-A6C24DD96FC2}" srcOrd="0" destOrd="0" presId="urn:microsoft.com/office/officeart/2005/8/layout/vList3"/>
    <dgm:cxn modelId="{12F45F2F-5AB4-4114-A1F6-75BDA9892681}" type="presOf" srcId="{75DC3472-DC69-402B-8ED8-B0A1A4B4F639}" destId="{A004A69A-E595-44A3-AFCA-06EF71F5BE0E}" srcOrd="0" destOrd="0" presId="urn:microsoft.com/office/officeart/2005/8/layout/vList3"/>
    <dgm:cxn modelId="{96B42611-1DEE-49C8-88D2-B4D20A7E7910}" srcId="{75DC3472-DC69-402B-8ED8-B0A1A4B4F639}" destId="{82EF38A4-37E5-4547-93E2-CD83E21BA078}" srcOrd="0" destOrd="0" parTransId="{BD77EA44-834B-4D77-BA56-B7C5861AB653}" sibTransId="{99F4F5A1-D50B-4BCB-AFB8-8A88B953CA54}"/>
    <dgm:cxn modelId="{14F60166-12B3-4BA1-A22C-279A7EC29491}" type="presOf" srcId="{19D0D407-6477-4B85-B0F6-232E85D60A1C}" destId="{1BDA5BB3-001D-43D2-B298-29B15D109BDA}" srcOrd="0" destOrd="0" presId="urn:microsoft.com/office/officeart/2005/8/layout/vList3"/>
    <dgm:cxn modelId="{E60F5634-B16E-46F9-AF12-ED3C946E9E44}" srcId="{75DC3472-DC69-402B-8ED8-B0A1A4B4F639}" destId="{8FB7B3E3-0B7A-4DFF-9162-7E8A6DCDB545}" srcOrd="2" destOrd="0" parTransId="{DE5C9A23-2EEC-40A4-9F03-F5217A509939}" sibTransId="{78628EF9-2DCF-4A6A-81F0-7D2B752999F1}"/>
    <dgm:cxn modelId="{A44C4015-8015-49F1-80E4-8D9F6241539B}" type="presOf" srcId="{82EF38A4-37E5-4547-93E2-CD83E21BA078}" destId="{EF85BEBD-A211-4DA0-A51B-3F0661FC2244}" srcOrd="0" destOrd="0" presId="urn:microsoft.com/office/officeart/2005/8/layout/vList3"/>
    <dgm:cxn modelId="{5239B079-0803-48B5-908E-7179C7504312}" srcId="{75DC3472-DC69-402B-8ED8-B0A1A4B4F639}" destId="{19D0D407-6477-4B85-B0F6-232E85D60A1C}" srcOrd="1" destOrd="0" parTransId="{D4C7A0F4-7D3A-431C-B264-5787714D5CCD}" sibTransId="{9E0B7C03-6835-42F3-A172-C41C0BCCCDB2}"/>
    <dgm:cxn modelId="{7DD4E489-9815-439A-BEB5-205E7A17557A}" type="presParOf" srcId="{A004A69A-E595-44A3-AFCA-06EF71F5BE0E}" destId="{3419E40D-FD4D-4EF3-9E40-5E9ED4B7D018}" srcOrd="0" destOrd="0" presId="urn:microsoft.com/office/officeart/2005/8/layout/vList3"/>
    <dgm:cxn modelId="{0B205A74-33A8-48E6-A96C-A20C721B0DBF}" type="presParOf" srcId="{3419E40D-FD4D-4EF3-9E40-5E9ED4B7D018}" destId="{826523BC-F9AF-4218-BF3C-6F3D7B9466B6}" srcOrd="0" destOrd="0" presId="urn:microsoft.com/office/officeart/2005/8/layout/vList3"/>
    <dgm:cxn modelId="{7951CD2E-AD8D-4A2B-A44A-6AF98D582317}" type="presParOf" srcId="{3419E40D-FD4D-4EF3-9E40-5E9ED4B7D018}" destId="{EF85BEBD-A211-4DA0-A51B-3F0661FC2244}" srcOrd="1" destOrd="0" presId="urn:microsoft.com/office/officeart/2005/8/layout/vList3"/>
    <dgm:cxn modelId="{20CD08DA-C906-495E-888A-8D0AD7A43A7A}" type="presParOf" srcId="{A004A69A-E595-44A3-AFCA-06EF71F5BE0E}" destId="{07332775-D258-43A6-B3F8-0E095EBFB1D7}" srcOrd="1" destOrd="0" presId="urn:microsoft.com/office/officeart/2005/8/layout/vList3"/>
    <dgm:cxn modelId="{B7BF5EE4-0130-49DA-8AC3-826350239B89}" type="presParOf" srcId="{A004A69A-E595-44A3-AFCA-06EF71F5BE0E}" destId="{8113BF09-531C-4389-B529-0FC5509D08C5}" srcOrd="2" destOrd="0" presId="urn:microsoft.com/office/officeart/2005/8/layout/vList3"/>
    <dgm:cxn modelId="{FD4A79FB-D956-4A72-AA8F-7099FA9139CB}" type="presParOf" srcId="{8113BF09-531C-4389-B529-0FC5509D08C5}" destId="{624B9B35-74DB-412E-86E7-E4979E2E59A5}" srcOrd="0" destOrd="0" presId="urn:microsoft.com/office/officeart/2005/8/layout/vList3"/>
    <dgm:cxn modelId="{DC136469-4864-4A44-9C2F-54AAF1DF58A7}" type="presParOf" srcId="{8113BF09-531C-4389-B529-0FC5509D08C5}" destId="{1BDA5BB3-001D-43D2-B298-29B15D109BDA}" srcOrd="1" destOrd="0" presId="urn:microsoft.com/office/officeart/2005/8/layout/vList3"/>
    <dgm:cxn modelId="{6766FCC5-8B88-4962-9C0B-8E174F5AB378}" type="presParOf" srcId="{A004A69A-E595-44A3-AFCA-06EF71F5BE0E}" destId="{FEECEF06-AAF5-4A92-8DFE-89AE3444E9B1}" srcOrd="3" destOrd="0" presId="urn:microsoft.com/office/officeart/2005/8/layout/vList3"/>
    <dgm:cxn modelId="{FC86ED1D-75BF-44F1-B1E5-DE91E2B6D1CA}" type="presParOf" srcId="{A004A69A-E595-44A3-AFCA-06EF71F5BE0E}" destId="{876E5238-35F5-4504-9CDB-EE73E687AE7C}" srcOrd="4" destOrd="0" presId="urn:microsoft.com/office/officeart/2005/8/layout/vList3"/>
    <dgm:cxn modelId="{CE55D98A-F010-4825-8B41-0BD3BAA67D3D}" type="presParOf" srcId="{876E5238-35F5-4504-9CDB-EE73E687AE7C}" destId="{881A53CE-98F8-45D4-B147-978EEC5B6EA1}" srcOrd="0" destOrd="0" presId="urn:microsoft.com/office/officeart/2005/8/layout/vList3"/>
    <dgm:cxn modelId="{BCD39A17-113F-401F-9717-07AB0A19BFED}" type="presParOf" srcId="{876E5238-35F5-4504-9CDB-EE73E687AE7C}" destId="{B1EB2C98-FFA4-4A30-A48D-A6C24DD96FC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E85579-5CA4-4DE6-B03F-FD55D8D58575}"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AU"/>
        </a:p>
      </dgm:t>
    </dgm:pt>
    <dgm:pt modelId="{CACC0985-F10E-4356-8795-EF07F9664C5E}">
      <dgm:prSet phldrT="[Text]"/>
      <dgm:spPr/>
      <dgm:t>
        <a:bodyPr/>
        <a:lstStyle/>
        <a:p>
          <a:r>
            <a:rPr lang="en-US" dirty="0" smtClean="0"/>
            <a:t>CATEGORIZATION OF NOTICE</a:t>
          </a:r>
          <a:endParaRPr lang="en-AU" dirty="0"/>
        </a:p>
      </dgm:t>
    </dgm:pt>
    <dgm:pt modelId="{F482054D-C9E6-4CCF-ADA8-1CBDAFE00143}" type="parTrans" cxnId="{8034A50D-8D62-4180-8A68-B04EF696B13D}">
      <dgm:prSet/>
      <dgm:spPr/>
      <dgm:t>
        <a:bodyPr/>
        <a:lstStyle/>
        <a:p>
          <a:endParaRPr lang="en-AU"/>
        </a:p>
      </dgm:t>
    </dgm:pt>
    <dgm:pt modelId="{F49623F0-1419-43C3-A225-6EAF882B6946}" type="sibTrans" cxnId="{8034A50D-8D62-4180-8A68-B04EF696B13D}">
      <dgm:prSet/>
      <dgm:spPr/>
      <dgm:t>
        <a:bodyPr/>
        <a:lstStyle/>
        <a:p>
          <a:endParaRPr lang="en-AU"/>
        </a:p>
      </dgm:t>
    </dgm:pt>
    <dgm:pt modelId="{7A756831-D79B-4E75-BE51-BBE5B3EF0004}">
      <dgm:prSet phldrT="[Text]"/>
      <dgm:spPr/>
      <dgm:t>
        <a:bodyPr/>
        <a:lstStyle/>
        <a:p>
          <a:r>
            <a:rPr lang="en-US" dirty="0" smtClean="0"/>
            <a:t>PROFILE</a:t>
          </a:r>
          <a:endParaRPr lang="en-AU" dirty="0"/>
        </a:p>
      </dgm:t>
    </dgm:pt>
    <dgm:pt modelId="{5861BC60-5B29-4A1C-AB57-32404D053377}" type="parTrans" cxnId="{875BEC2C-ACE7-4BD3-A373-5D526BA1F604}">
      <dgm:prSet/>
      <dgm:spPr/>
      <dgm:t>
        <a:bodyPr/>
        <a:lstStyle/>
        <a:p>
          <a:endParaRPr lang="en-AU"/>
        </a:p>
      </dgm:t>
    </dgm:pt>
    <dgm:pt modelId="{7E1F83B5-DC0C-482E-9672-DD2D19705829}" type="sibTrans" cxnId="{875BEC2C-ACE7-4BD3-A373-5D526BA1F604}">
      <dgm:prSet/>
      <dgm:spPr/>
      <dgm:t>
        <a:bodyPr/>
        <a:lstStyle/>
        <a:p>
          <a:endParaRPr lang="en-AU"/>
        </a:p>
      </dgm:t>
    </dgm:pt>
    <dgm:pt modelId="{C9775E78-42B8-4B3A-BC9F-7BB102CD8C71}">
      <dgm:prSet phldrT="[Text]"/>
      <dgm:spPr/>
      <dgm:t>
        <a:bodyPr/>
        <a:lstStyle/>
        <a:p>
          <a:r>
            <a:rPr lang="en-US" dirty="0" smtClean="0"/>
            <a:t>FEEDBACK</a:t>
          </a:r>
          <a:endParaRPr lang="en-AU" dirty="0"/>
        </a:p>
      </dgm:t>
    </dgm:pt>
    <dgm:pt modelId="{D6D724F6-CB12-4EB0-BCA0-5657E9E38EFE}" type="parTrans" cxnId="{7FD5DE15-4653-4FAF-BF9D-BC97C20781DB}">
      <dgm:prSet/>
      <dgm:spPr/>
      <dgm:t>
        <a:bodyPr/>
        <a:lstStyle/>
        <a:p>
          <a:endParaRPr lang="en-AU"/>
        </a:p>
      </dgm:t>
    </dgm:pt>
    <dgm:pt modelId="{D94A3C97-8894-4D9A-A342-F5D8A66179D9}" type="sibTrans" cxnId="{7FD5DE15-4653-4FAF-BF9D-BC97C20781DB}">
      <dgm:prSet/>
      <dgm:spPr/>
      <dgm:t>
        <a:bodyPr/>
        <a:lstStyle/>
        <a:p>
          <a:endParaRPr lang="en-AU"/>
        </a:p>
      </dgm:t>
    </dgm:pt>
    <dgm:pt modelId="{5EBF5683-B87D-4ECC-8A6C-5055038683E9}" type="pres">
      <dgm:prSet presAssocID="{1DE85579-5CA4-4DE6-B03F-FD55D8D58575}" presName="linear" presStyleCnt="0">
        <dgm:presLayoutVars>
          <dgm:dir/>
          <dgm:animLvl val="lvl"/>
          <dgm:resizeHandles val="exact"/>
        </dgm:presLayoutVars>
      </dgm:prSet>
      <dgm:spPr/>
    </dgm:pt>
    <dgm:pt modelId="{FBE8F220-8708-423D-AF71-231A276B426B}" type="pres">
      <dgm:prSet presAssocID="{CACC0985-F10E-4356-8795-EF07F9664C5E}" presName="parentLin" presStyleCnt="0"/>
      <dgm:spPr/>
    </dgm:pt>
    <dgm:pt modelId="{0CEAFDB6-72C7-4FB1-801D-8AF69CF5F875}" type="pres">
      <dgm:prSet presAssocID="{CACC0985-F10E-4356-8795-EF07F9664C5E}" presName="parentLeftMargin" presStyleLbl="node1" presStyleIdx="0" presStyleCnt="3"/>
      <dgm:spPr/>
    </dgm:pt>
    <dgm:pt modelId="{975BE95B-56E2-4461-81FC-9EECAAFF04F9}" type="pres">
      <dgm:prSet presAssocID="{CACC0985-F10E-4356-8795-EF07F9664C5E}" presName="parentText" presStyleLbl="node1" presStyleIdx="0" presStyleCnt="3" custScaleX="126945" custLinFactNeighborX="-60396" custLinFactNeighborY="-1024">
        <dgm:presLayoutVars>
          <dgm:chMax val="0"/>
          <dgm:bulletEnabled val="1"/>
        </dgm:presLayoutVars>
      </dgm:prSet>
      <dgm:spPr/>
      <dgm:t>
        <a:bodyPr/>
        <a:lstStyle/>
        <a:p>
          <a:endParaRPr lang="en-AU"/>
        </a:p>
      </dgm:t>
    </dgm:pt>
    <dgm:pt modelId="{50BCD570-A5DF-48CD-849C-65A169F0D912}" type="pres">
      <dgm:prSet presAssocID="{CACC0985-F10E-4356-8795-EF07F9664C5E}" presName="negativeSpace" presStyleCnt="0"/>
      <dgm:spPr/>
    </dgm:pt>
    <dgm:pt modelId="{D68910A3-6BB2-4CF6-A35C-F56BCC2745B9}" type="pres">
      <dgm:prSet presAssocID="{CACC0985-F10E-4356-8795-EF07F9664C5E}" presName="childText" presStyleLbl="conFgAcc1" presStyleIdx="0" presStyleCnt="3" custScaleY="237152">
        <dgm:presLayoutVars>
          <dgm:bulletEnabled val="1"/>
        </dgm:presLayoutVars>
      </dgm:prSet>
      <dgm:spPr/>
    </dgm:pt>
    <dgm:pt modelId="{2A8E1226-0B15-4AB4-AC2D-1B80C764FF4F}" type="pres">
      <dgm:prSet presAssocID="{F49623F0-1419-43C3-A225-6EAF882B6946}" presName="spaceBetweenRectangles" presStyleCnt="0"/>
      <dgm:spPr/>
    </dgm:pt>
    <dgm:pt modelId="{6F980076-472C-4523-B6BD-02C8FE5DF4DD}" type="pres">
      <dgm:prSet presAssocID="{7A756831-D79B-4E75-BE51-BBE5B3EF0004}" presName="parentLin" presStyleCnt="0"/>
      <dgm:spPr/>
    </dgm:pt>
    <dgm:pt modelId="{B6017B46-BF2E-4D5B-AE45-216E497063E4}" type="pres">
      <dgm:prSet presAssocID="{7A756831-D79B-4E75-BE51-BBE5B3EF0004}" presName="parentLeftMargin" presStyleLbl="node1" presStyleIdx="0" presStyleCnt="3"/>
      <dgm:spPr/>
    </dgm:pt>
    <dgm:pt modelId="{32020CCC-4AAE-4C33-A278-98CEC4629ED6}" type="pres">
      <dgm:prSet presAssocID="{7A756831-D79B-4E75-BE51-BBE5B3EF0004}" presName="parentText" presStyleLbl="node1" presStyleIdx="1" presStyleCnt="3" custScaleX="128996" custLinFactNeighborX="-60396" custLinFactNeighborY="-1441">
        <dgm:presLayoutVars>
          <dgm:chMax val="0"/>
          <dgm:bulletEnabled val="1"/>
        </dgm:presLayoutVars>
      </dgm:prSet>
      <dgm:spPr/>
      <dgm:t>
        <a:bodyPr/>
        <a:lstStyle/>
        <a:p>
          <a:endParaRPr lang="en-AU"/>
        </a:p>
      </dgm:t>
    </dgm:pt>
    <dgm:pt modelId="{37B12612-EEAD-4A3C-8449-5518DCC6582F}" type="pres">
      <dgm:prSet presAssocID="{7A756831-D79B-4E75-BE51-BBE5B3EF0004}" presName="negativeSpace" presStyleCnt="0"/>
      <dgm:spPr/>
    </dgm:pt>
    <dgm:pt modelId="{B8CF23C6-4CE2-4052-872E-CE1DD558AA69}" type="pres">
      <dgm:prSet presAssocID="{7A756831-D79B-4E75-BE51-BBE5B3EF0004}" presName="childText" presStyleLbl="conFgAcc1" presStyleIdx="1" presStyleCnt="3" custScaleY="259297">
        <dgm:presLayoutVars>
          <dgm:bulletEnabled val="1"/>
        </dgm:presLayoutVars>
      </dgm:prSet>
      <dgm:spPr/>
    </dgm:pt>
    <dgm:pt modelId="{07D60C01-2943-48F3-8541-341CAA0D33C6}" type="pres">
      <dgm:prSet presAssocID="{7E1F83B5-DC0C-482E-9672-DD2D19705829}" presName="spaceBetweenRectangles" presStyleCnt="0"/>
      <dgm:spPr/>
    </dgm:pt>
    <dgm:pt modelId="{A1CAA97E-5830-465D-90B2-23AE13F2FAD4}" type="pres">
      <dgm:prSet presAssocID="{C9775E78-42B8-4B3A-BC9F-7BB102CD8C71}" presName="parentLin" presStyleCnt="0"/>
      <dgm:spPr/>
    </dgm:pt>
    <dgm:pt modelId="{F66C4C9B-BCE5-4221-84E6-0D9FAB44D522}" type="pres">
      <dgm:prSet presAssocID="{C9775E78-42B8-4B3A-BC9F-7BB102CD8C71}" presName="parentLeftMargin" presStyleLbl="node1" presStyleIdx="1" presStyleCnt="3"/>
      <dgm:spPr/>
    </dgm:pt>
    <dgm:pt modelId="{8678849A-6B9B-4270-AA34-BAD86AF2215B}" type="pres">
      <dgm:prSet presAssocID="{C9775E78-42B8-4B3A-BC9F-7BB102CD8C71}" presName="parentText" presStyleLbl="node1" presStyleIdx="2" presStyleCnt="3" custScaleX="128923" custLinFactNeighborX="-60396" custLinFactNeighborY="2928">
        <dgm:presLayoutVars>
          <dgm:chMax val="0"/>
          <dgm:bulletEnabled val="1"/>
        </dgm:presLayoutVars>
      </dgm:prSet>
      <dgm:spPr/>
    </dgm:pt>
    <dgm:pt modelId="{247A99D8-C134-4069-B4D6-A57078686AA7}" type="pres">
      <dgm:prSet presAssocID="{C9775E78-42B8-4B3A-BC9F-7BB102CD8C71}" presName="negativeSpace" presStyleCnt="0"/>
      <dgm:spPr/>
    </dgm:pt>
    <dgm:pt modelId="{0E354149-75EB-4F97-B4E6-53D2DC1576AC}" type="pres">
      <dgm:prSet presAssocID="{C9775E78-42B8-4B3A-BC9F-7BB102CD8C71}" presName="childText" presStyleLbl="conFgAcc1" presStyleIdx="2" presStyleCnt="3" custScaleY="250477">
        <dgm:presLayoutVars>
          <dgm:bulletEnabled val="1"/>
        </dgm:presLayoutVars>
      </dgm:prSet>
      <dgm:spPr/>
    </dgm:pt>
  </dgm:ptLst>
  <dgm:cxnLst>
    <dgm:cxn modelId="{79393CF9-26F3-4C4A-A401-23CE0CA20D1B}" type="presOf" srcId="{7A756831-D79B-4E75-BE51-BBE5B3EF0004}" destId="{B6017B46-BF2E-4D5B-AE45-216E497063E4}" srcOrd="0" destOrd="0" presId="urn:microsoft.com/office/officeart/2005/8/layout/list1"/>
    <dgm:cxn modelId="{B707D4B4-5BA3-42FA-80D9-D35A247A42EC}" type="presOf" srcId="{CACC0985-F10E-4356-8795-EF07F9664C5E}" destId="{0CEAFDB6-72C7-4FB1-801D-8AF69CF5F875}" srcOrd="0" destOrd="0" presId="urn:microsoft.com/office/officeart/2005/8/layout/list1"/>
    <dgm:cxn modelId="{7FD5DE15-4653-4FAF-BF9D-BC97C20781DB}" srcId="{1DE85579-5CA4-4DE6-B03F-FD55D8D58575}" destId="{C9775E78-42B8-4B3A-BC9F-7BB102CD8C71}" srcOrd="2" destOrd="0" parTransId="{D6D724F6-CB12-4EB0-BCA0-5657E9E38EFE}" sibTransId="{D94A3C97-8894-4D9A-A342-F5D8A66179D9}"/>
    <dgm:cxn modelId="{34768B01-FCAC-4D91-BEA8-547FB8EADBDD}" type="presOf" srcId="{C9775E78-42B8-4B3A-BC9F-7BB102CD8C71}" destId="{8678849A-6B9B-4270-AA34-BAD86AF2215B}" srcOrd="1" destOrd="0" presId="urn:microsoft.com/office/officeart/2005/8/layout/list1"/>
    <dgm:cxn modelId="{80112E3D-85B1-45C4-85C8-6A389F4B99D6}" type="presOf" srcId="{7A756831-D79B-4E75-BE51-BBE5B3EF0004}" destId="{32020CCC-4AAE-4C33-A278-98CEC4629ED6}" srcOrd="1" destOrd="0" presId="urn:microsoft.com/office/officeart/2005/8/layout/list1"/>
    <dgm:cxn modelId="{8034A50D-8D62-4180-8A68-B04EF696B13D}" srcId="{1DE85579-5CA4-4DE6-B03F-FD55D8D58575}" destId="{CACC0985-F10E-4356-8795-EF07F9664C5E}" srcOrd="0" destOrd="0" parTransId="{F482054D-C9E6-4CCF-ADA8-1CBDAFE00143}" sibTransId="{F49623F0-1419-43C3-A225-6EAF882B6946}"/>
    <dgm:cxn modelId="{71F7E2E4-A543-46E1-88C5-69A77E0D0FD5}" type="presOf" srcId="{C9775E78-42B8-4B3A-BC9F-7BB102CD8C71}" destId="{F66C4C9B-BCE5-4221-84E6-0D9FAB44D522}" srcOrd="0" destOrd="0" presId="urn:microsoft.com/office/officeart/2005/8/layout/list1"/>
    <dgm:cxn modelId="{C560CADC-238B-4CB4-B486-407557E2DA27}" type="presOf" srcId="{CACC0985-F10E-4356-8795-EF07F9664C5E}" destId="{975BE95B-56E2-4461-81FC-9EECAAFF04F9}" srcOrd="1" destOrd="0" presId="urn:microsoft.com/office/officeart/2005/8/layout/list1"/>
    <dgm:cxn modelId="{875BEC2C-ACE7-4BD3-A373-5D526BA1F604}" srcId="{1DE85579-5CA4-4DE6-B03F-FD55D8D58575}" destId="{7A756831-D79B-4E75-BE51-BBE5B3EF0004}" srcOrd="1" destOrd="0" parTransId="{5861BC60-5B29-4A1C-AB57-32404D053377}" sibTransId="{7E1F83B5-DC0C-482E-9672-DD2D19705829}"/>
    <dgm:cxn modelId="{F69E72C0-6206-477B-935A-E0D506EF9522}" type="presOf" srcId="{1DE85579-5CA4-4DE6-B03F-FD55D8D58575}" destId="{5EBF5683-B87D-4ECC-8A6C-5055038683E9}" srcOrd="0" destOrd="0" presId="urn:microsoft.com/office/officeart/2005/8/layout/list1"/>
    <dgm:cxn modelId="{938346AE-A587-40B8-A2A5-796BA6F78082}" type="presParOf" srcId="{5EBF5683-B87D-4ECC-8A6C-5055038683E9}" destId="{FBE8F220-8708-423D-AF71-231A276B426B}" srcOrd="0" destOrd="0" presId="urn:microsoft.com/office/officeart/2005/8/layout/list1"/>
    <dgm:cxn modelId="{5808EDA8-D11E-4326-87AC-3CD49C920EC4}" type="presParOf" srcId="{FBE8F220-8708-423D-AF71-231A276B426B}" destId="{0CEAFDB6-72C7-4FB1-801D-8AF69CF5F875}" srcOrd="0" destOrd="0" presId="urn:microsoft.com/office/officeart/2005/8/layout/list1"/>
    <dgm:cxn modelId="{D8767947-B3AE-4491-935C-16353A928C1E}" type="presParOf" srcId="{FBE8F220-8708-423D-AF71-231A276B426B}" destId="{975BE95B-56E2-4461-81FC-9EECAAFF04F9}" srcOrd="1" destOrd="0" presId="urn:microsoft.com/office/officeart/2005/8/layout/list1"/>
    <dgm:cxn modelId="{FB0DCDDD-4E49-464B-BCFF-FE053A0629E4}" type="presParOf" srcId="{5EBF5683-B87D-4ECC-8A6C-5055038683E9}" destId="{50BCD570-A5DF-48CD-849C-65A169F0D912}" srcOrd="1" destOrd="0" presId="urn:microsoft.com/office/officeart/2005/8/layout/list1"/>
    <dgm:cxn modelId="{E692AAB4-D377-4065-9B3C-6E703274D7AC}" type="presParOf" srcId="{5EBF5683-B87D-4ECC-8A6C-5055038683E9}" destId="{D68910A3-6BB2-4CF6-A35C-F56BCC2745B9}" srcOrd="2" destOrd="0" presId="urn:microsoft.com/office/officeart/2005/8/layout/list1"/>
    <dgm:cxn modelId="{EB05A812-5262-4A96-90D1-8166F734671E}" type="presParOf" srcId="{5EBF5683-B87D-4ECC-8A6C-5055038683E9}" destId="{2A8E1226-0B15-4AB4-AC2D-1B80C764FF4F}" srcOrd="3" destOrd="0" presId="urn:microsoft.com/office/officeart/2005/8/layout/list1"/>
    <dgm:cxn modelId="{066CB23D-B4AB-4AC8-B82C-297E25AB3DB9}" type="presParOf" srcId="{5EBF5683-B87D-4ECC-8A6C-5055038683E9}" destId="{6F980076-472C-4523-B6BD-02C8FE5DF4DD}" srcOrd="4" destOrd="0" presId="urn:microsoft.com/office/officeart/2005/8/layout/list1"/>
    <dgm:cxn modelId="{F0003EAB-FCF2-482D-A7EB-C8456C027558}" type="presParOf" srcId="{6F980076-472C-4523-B6BD-02C8FE5DF4DD}" destId="{B6017B46-BF2E-4D5B-AE45-216E497063E4}" srcOrd="0" destOrd="0" presId="urn:microsoft.com/office/officeart/2005/8/layout/list1"/>
    <dgm:cxn modelId="{5F44C45B-2CE0-4BD6-AD3F-4EE6D844133A}" type="presParOf" srcId="{6F980076-472C-4523-B6BD-02C8FE5DF4DD}" destId="{32020CCC-4AAE-4C33-A278-98CEC4629ED6}" srcOrd="1" destOrd="0" presId="urn:microsoft.com/office/officeart/2005/8/layout/list1"/>
    <dgm:cxn modelId="{6A2B5B31-B94E-4F16-8366-C9A0B8B9A6AB}" type="presParOf" srcId="{5EBF5683-B87D-4ECC-8A6C-5055038683E9}" destId="{37B12612-EEAD-4A3C-8449-5518DCC6582F}" srcOrd="5" destOrd="0" presId="urn:microsoft.com/office/officeart/2005/8/layout/list1"/>
    <dgm:cxn modelId="{8CB0239D-B2BE-467A-9D96-A2B552A29CF3}" type="presParOf" srcId="{5EBF5683-B87D-4ECC-8A6C-5055038683E9}" destId="{B8CF23C6-4CE2-4052-872E-CE1DD558AA69}" srcOrd="6" destOrd="0" presId="urn:microsoft.com/office/officeart/2005/8/layout/list1"/>
    <dgm:cxn modelId="{0A49266D-2799-4025-8238-927F23772927}" type="presParOf" srcId="{5EBF5683-B87D-4ECC-8A6C-5055038683E9}" destId="{07D60C01-2943-48F3-8541-341CAA0D33C6}" srcOrd="7" destOrd="0" presId="urn:microsoft.com/office/officeart/2005/8/layout/list1"/>
    <dgm:cxn modelId="{0A0D5F24-BB15-4B96-B200-1486914F256C}" type="presParOf" srcId="{5EBF5683-B87D-4ECC-8A6C-5055038683E9}" destId="{A1CAA97E-5830-465D-90B2-23AE13F2FAD4}" srcOrd="8" destOrd="0" presId="urn:microsoft.com/office/officeart/2005/8/layout/list1"/>
    <dgm:cxn modelId="{730DB0F3-7B74-43EB-892F-93F108899F7E}" type="presParOf" srcId="{A1CAA97E-5830-465D-90B2-23AE13F2FAD4}" destId="{F66C4C9B-BCE5-4221-84E6-0D9FAB44D522}" srcOrd="0" destOrd="0" presId="urn:microsoft.com/office/officeart/2005/8/layout/list1"/>
    <dgm:cxn modelId="{01427339-10BC-469F-9D97-66CAD75C1DA0}" type="presParOf" srcId="{A1CAA97E-5830-465D-90B2-23AE13F2FAD4}" destId="{8678849A-6B9B-4270-AA34-BAD86AF2215B}" srcOrd="1" destOrd="0" presId="urn:microsoft.com/office/officeart/2005/8/layout/list1"/>
    <dgm:cxn modelId="{E315712F-D222-4AD9-9CE5-146226C8352F}" type="presParOf" srcId="{5EBF5683-B87D-4ECC-8A6C-5055038683E9}" destId="{247A99D8-C134-4069-B4D6-A57078686AA7}" srcOrd="9" destOrd="0" presId="urn:microsoft.com/office/officeart/2005/8/layout/list1"/>
    <dgm:cxn modelId="{3DBB25D4-95E8-4104-9893-2A533181C2C0}" type="presParOf" srcId="{5EBF5683-B87D-4ECC-8A6C-5055038683E9}" destId="{0E354149-75EB-4F97-B4E6-53D2DC1576A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6AA0FF-3772-4C88-B9D9-D7702591B9A7}">
      <dsp:nvSpPr>
        <dsp:cNvPr id="0" name=""/>
        <dsp:cNvSpPr/>
      </dsp:nvSpPr>
      <dsp:spPr>
        <a:xfrm>
          <a:off x="0" y="929098"/>
          <a:ext cx="7726679" cy="2230841"/>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228852"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chemeClr val="bg2"/>
              </a:solidFill>
              <a:ea typeface="+mn-ea"/>
              <a:cs typeface="+mn-cs"/>
            </a:rPr>
            <a:t>Rather  than displaying on notice board ,result will display on  virtual information portal.</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solidFill>
            </a:rPr>
            <a:t>Student are able to view all student result also as well as specific result.</a:t>
          </a:r>
          <a:endParaRPr lang="en-US" sz="1600" kern="1200" dirty="0">
            <a:solidFill>
              <a:schemeClr val="bg2"/>
            </a:solidFill>
          </a:endParaRPr>
        </a:p>
      </dsp:txBody>
      <dsp:txXfrm>
        <a:off x="0" y="929098"/>
        <a:ext cx="7726679" cy="2230841"/>
      </dsp:txXfrm>
    </dsp:sp>
    <dsp:sp modelId="{8B3DCA86-CC99-48ED-8764-6E81C7AE6BE9}">
      <dsp:nvSpPr>
        <dsp:cNvPr id="0" name=""/>
        <dsp:cNvSpPr/>
      </dsp:nvSpPr>
      <dsp:spPr>
        <a:xfrm>
          <a:off x="386334" y="802460"/>
          <a:ext cx="5229811" cy="107127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2"/>
              </a:solidFill>
              <a:ea typeface="+mn-ea"/>
              <a:cs typeface="+mn-cs"/>
            </a:rPr>
            <a:t>LIST RESULT  </a:t>
          </a:r>
          <a:endParaRPr lang="en-US" sz="1800" b="1" kern="1200" dirty="0">
            <a:solidFill>
              <a:schemeClr val="bg2"/>
            </a:solidFill>
          </a:endParaRPr>
        </a:p>
      </dsp:txBody>
      <dsp:txXfrm>
        <a:off x="386334" y="802460"/>
        <a:ext cx="5229811" cy="107127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85BEBD-A211-4DA0-A51B-3F0661FC2244}">
      <dsp:nvSpPr>
        <dsp:cNvPr id="0" name=""/>
        <dsp:cNvSpPr/>
      </dsp:nvSpPr>
      <dsp:spPr>
        <a:xfrm rot="10800000">
          <a:off x="1303273" y="1895"/>
          <a:ext cx="4053840" cy="1128772"/>
        </a:xfrm>
        <a:prstGeom prst="homePlat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97757" tIns="125730" rIns="234696" bIns="125730" numCol="1" spcCol="1270" anchor="ctr" anchorCtr="0">
          <a:noAutofit/>
          <a:sp3d extrusionH="28000" prstMaterial="matte"/>
        </a:bodyPr>
        <a:lstStyle/>
        <a:p>
          <a:pPr lvl="0" algn="ctr" defTabSz="1466850">
            <a:lnSpc>
              <a:spcPct val="90000"/>
            </a:lnSpc>
            <a:spcBef>
              <a:spcPct val="0"/>
            </a:spcBef>
            <a:spcAft>
              <a:spcPct val="35000"/>
            </a:spcAft>
          </a:pPr>
          <a:r>
            <a:rPr lang="en-US" sz="3300" kern="1200" dirty="0" smtClean="0"/>
            <a:t>J2SE</a:t>
          </a:r>
          <a:endParaRPr lang="en-AU" sz="3300" kern="1200" dirty="0"/>
        </a:p>
      </dsp:txBody>
      <dsp:txXfrm rot="10800000">
        <a:off x="1303273" y="1895"/>
        <a:ext cx="4053840" cy="1128772"/>
      </dsp:txXfrm>
    </dsp:sp>
    <dsp:sp modelId="{826523BC-F9AF-4218-BF3C-6F3D7B9466B6}">
      <dsp:nvSpPr>
        <dsp:cNvPr id="0" name=""/>
        <dsp:cNvSpPr/>
      </dsp:nvSpPr>
      <dsp:spPr>
        <a:xfrm>
          <a:off x="738886" y="1895"/>
          <a:ext cx="1128772" cy="1128772"/>
        </a:xfrm>
        <a:prstGeom prst="ellipse">
          <a:avLst/>
        </a:prstGeom>
        <a:solidFill>
          <a:schemeClr val="accent1">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 modelId="{1BDA5BB3-001D-43D2-B298-29B15D109BDA}">
      <dsp:nvSpPr>
        <dsp:cNvPr id="0" name=""/>
        <dsp:cNvSpPr/>
      </dsp:nvSpPr>
      <dsp:spPr>
        <a:xfrm rot="10800000">
          <a:off x="1303273" y="1467613"/>
          <a:ext cx="4053840" cy="1128772"/>
        </a:xfrm>
        <a:prstGeom prst="homePlat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97757" tIns="125730" rIns="234696" bIns="125730" numCol="1" spcCol="1270" anchor="ctr" anchorCtr="0">
          <a:noAutofit/>
          <a:sp3d extrusionH="28000" prstMaterial="matte"/>
        </a:bodyPr>
        <a:lstStyle/>
        <a:p>
          <a:pPr lvl="0" algn="ctr" defTabSz="1466850">
            <a:lnSpc>
              <a:spcPct val="90000"/>
            </a:lnSpc>
            <a:spcBef>
              <a:spcPct val="0"/>
            </a:spcBef>
            <a:spcAft>
              <a:spcPct val="35000"/>
            </a:spcAft>
          </a:pPr>
          <a:r>
            <a:rPr lang="en-US" sz="3300" kern="1200" dirty="0" smtClean="0"/>
            <a:t>MYSQL</a:t>
          </a:r>
          <a:endParaRPr lang="en-AU" sz="3300" kern="1200" dirty="0"/>
        </a:p>
      </dsp:txBody>
      <dsp:txXfrm rot="10800000">
        <a:off x="1303273" y="1467613"/>
        <a:ext cx="4053840" cy="1128772"/>
      </dsp:txXfrm>
    </dsp:sp>
    <dsp:sp modelId="{624B9B35-74DB-412E-86E7-E4979E2E59A5}">
      <dsp:nvSpPr>
        <dsp:cNvPr id="0" name=""/>
        <dsp:cNvSpPr/>
      </dsp:nvSpPr>
      <dsp:spPr>
        <a:xfrm>
          <a:off x="738886" y="1467613"/>
          <a:ext cx="1128772" cy="1128772"/>
        </a:xfrm>
        <a:prstGeom prst="ellipse">
          <a:avLst/>
        </a:prstGeom>
        <a:solidFill>
          <a:schemeClr val="accent1">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 modelId="{B1EB2C98-FFA4-4A30-A48D-A6C24DD96FC2}">
      <dsp:nvSpPr>
        <dsp:cNvPr id="0" name=""/>
        <dsp:cNvSpPr/>
      </dsp:nvSpPr>
      <dsp:spPr>
        <a:xfrm rot="10800000">
          <a:off x="1303273" y="2933332"/>
          <a:ext cx="4053840" cy="1128772"/>
        </a:xfrm>
        <a:prstGeom prst="homePlat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97757" tIns="125730" rIns="234696" bIns="125730" numCol="1" spcCol="1270" anchor="ctr" anchorCtr="0">
          <a:noAutofit/>
          <a:sp3d extrusionH="28000" prstMaterial="matte"/>
        </a:bodyPr>
        <a:lstStyle/>
        <a:p>
          <a:pPr lvl="0" algn="ctr" defTabSz="1466850">
            <a:lnSpc>
              <a:spcPct val="90000"/>
            </a:lnSpc>
            <a:spcBef>
              <a:spcPct val="0"/>
            </a:spcBef>
            <a:spcAft>
              <a:spcPct val="35000"/>
            </a:spcAft>
          </a:pPr>
          <a:r>
            <a:rPr lang="en-US" sz="3300" kern="1200" dirty="0" smtClean="0"/>
            <a:t>XAMPP SERVER</a:t>
          </a:r>
          <a:endParaRPr lang="en-AU" sz="3300" kern="1200" dirty="0"/>
        </a:p>
      </dsp:txBody>
      <dsp:txXfrm rot="10800000">
        <a:off x="1303273" y="2933332"/>
        <a:ext cx="4053840" cy="1128772"/>
      </dsp:txXfrm>
    </dsp:sp>
    <dsp:sp modelId="{881A53CE-98F8-45D4-B147-978EEC5B6EA1}">
      <dsp:nvSpPr>
        <dsp:cNvPr id="0" name=""/>
        <dsp:cNvSpPr/>
      </dsp:nvSpPr>
      <dsp:spPr>
        <a:xfrm>
          <a:off x="738886" y="2933332"/>
          <a:ext cx="1128772" cy="1128772"/>
        </a:xfrm>
        <a:prstGeom prst="ellipse">
          <a:avLst/>
        </a:prstGeom>
        <a:solidFill>
          <a:schemeClr val="accent1">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8910A3-6BB2-4CF6-A35C-F56BCC2745B9}">
      <dsp:nvSpPr>
        <dsp:cNvPr id="0" name=""/>
        <dsp:cNvSpPr/>
      </dsp:nvSpPr>
      <dsp:spPr>
        <a:xfrm>
          <a:off x="0" y="293139"/>
          <a:ext cx="7696199" cy="113548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BE95B-56E2-4461-81FC-9EECAAFF04F9}">
      <dsp:nvSpPr>
        <dsp:cNvPr id="0" name=""/>
        <dsp:cNvSpPr/>
      </dsp:nvSpPr>
      <dsp:spPr>
        <a:xfrm>
          <a:off x="152400" y="6955"/>
          <a:ext cx="6838958"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629" tIns="0" rIns="203629" bIns="0" numCol="1" spcCol="1270" anchor="ctr" anchorCtr="0">
          <a:noAutofit/>
        </a:bodyPr>
        <a:lstStyle/>
        <a:p>
          <a:pPr lvl="0" algn="l" defTabSz="844550">
            <a:lnSpc>
              <a:spcPct val="90000"/>
            </a:lnSpc>
            <a:spcBef>
              <a:spcPct val="0"/>
            </a:spcBef>
            <a:spcAft>
              <a:spcPct val="35000"/>
            </a:spcAft>
          </a:pPr>
          <a:r>
            <a:rPr lang="en-US" sz="1900" kern="1200" dirty="0" smtClean="0"/>
            <a:t>CATEGORIZATION OF NOTICE</a:t>
          </a:r>
          <a:endParaRPr lang="en-AU" sz="1900" kern="1200" dirty="0"/>
        </a:p>
      </dsp:txBody>
      <dsp:txXfrm>
        <a:off x="152400" y="6955"/>
        <a:ext cx="6838958" cy="560880"/>
      </dsp:txXfrm>
    </dsp:sp>
    <dsp:sp modelId="{B8CF23C6-4CE2-4052-872E-CE1DD558AA69}">
      <dsp:nvSpPr>
        <dsp:cNvPr id="0" name=""/>
        <dsp:cNvSpPr/>
      </dsp:nvSpPr>
      <dsp:spPr>
        <a:xfrm>
          <a:off x="0" y="1811662"/>
          <a:ext cx="7696199" cy="124151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20CCC-4AAE-4C33-A278-98CEC4629ED6}">
      <dsp:nvSpPr>
        <dsp:cNvPr id="0" name=""/>
        <dsp:cNvSpPr/>
      </dsp:nvSpPr>
      <dsp:spPr>
        <a:xfrm>
          <a:off x="152400" y="1523140"/>
          <a:ext cx="6949453"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629" tIns="0" rIns="203629" bIns="0" numCol="1" spcCol="1270" anchor="ctr" anchorCtr="0">
          <a:noAutofit/>
        </a:bodyPr>
        <a:lstStyle/>
        <a:p>
          <a:pPr lvl="0" algn="l" defTabSz="844550">
            <a:lnSpc>
              <a:spcPct val="90000"/>
            </a:lnSpc>
            <a:spcBef>
              <a:spcPct val="0"/>
            </a:spcBef>
            <a:spcAft>
              <a:spcPct val="35000"/>
            </a:spcAft>
          </a:pPr>
          <a:r>
            <a:rPr lang="en-US" sz="1900" kern="1200" dirty="0" smtClean="0"/>
            <a:t>PROFILE</a:t>
          </a:r>
          <a:endParaRPr lang="en-AU" sz="1900" kern="1200" dirty="0"/>
        </a:p>
      </dsp:txBody>
      <dsp:txXfrm>
        <a:off x="152400" y="1523140"/>
        <a:ext cx="6949453" cy="560880"/>
      </dsp:txXfrm>
    </dsp:sp>
    <dsp:sp modelId="{0E354149-75EB-4F97-B4E6-53D2DC1576AC}">
      <dsp:nvSpPr>
        <dsp:cNvPr id="0" name=""/>
        <dsp:cNvSpPr/>
      </dsp:nvSpPr>
      <dsp:spPr>
        <a:xfrm>
          <a:off x="0" y="3436216"/>
          <a:ext cx="7696199" cy="119928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78849A-6B9B-4270-AA34-BAD86AF2215B}">
      <dsp:nvSpPr>
        <dsp:cNvPr id="0" name=""/>
        <dsp:cNvSpPr/>
      </dsp:nvSpPr>
      <dsp:spPr>
        <a:xfrm>
          <a:off x="152400" y="3172199"/>
          <a:ext cx="6945520"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629" tIns="0" rIns="203629" bIns="0" numCol="1" spcCol="1270" anchor="ctr" anchorCtr="0">
          <a:noAutofit/>
        </a:bodyPr>
        <a:lstStyle/>
        <a:p>
          <a:pPr lvl="0" algn="l" defTabSz="844550">
            <a:lnSpc>
              <a:spcPct val="90000"/>
            </a:lnSpc>
            <a:spcBef>
              <a:spcPct val="0"/>
            </a:spcBef>
            <a:spcAft>
              <a:spcPct val="35000"/>
            </a:spcAft>
          </a:pPr>
          <a:r>
            <a:rPr lang="en-US" sz="1900" kern="1200" dirty="0" smtClean="0"/>
            <a:t>FEEDBACK</a:t>
          </a:r>
          <a:endParaRPr lang="en-AU" sz="1900" kern="1200" dirty="0"/>
        </a:p>
      </dsp:txBody>
      <dsp:txXfrm>
        <a:off x="152400" y="3172199"/>
        <a:ext cx="6945520"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7/17/2018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cstate="print">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cstate="print">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7/17/2018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Click to edit Master text styles</a:t>
            </a:r>
          </a:p>
        </p:txBody>
      </p:sp>
    </p:spTree>
    <p:extLst>
      <p:ext uri="{BB962C8B-B14F-4D97-AF65-F5344CB8AC3E}">
        <p14:creationId xmlns:p14="http://schemas.microsoft.com/office/powerpoint/2010/main" xmlns=""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cstate="print">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cstate="print">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p:nvPicPr>
        <p:blipFill>
          <a:blip r:embed="rId11" cstate="print">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p:nvPicPr>
        <p:blipFill>
          <a:blip r:embed="rId13" cstate="print">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457200"/>
            <a:ext cx="9601200" cy="1730377"/>
          </a:xfrm>
        </p:spPr>
        <p:txBody>
          <a:bodyPr/>
          <a:lstStyle/>
          <a:p>
            <a:r>
              <a:rPr lang="en-US" dirty="0" smtClean="0"/>
              <a:t>ONLINE NOTICE  BOARD</a:t>
            </a:r>
            <a:r>
              <a:rPr lang="en-US" dirty="0" smtClean="0"/>
              <a:t/>
            </a:r>
            <a:br>
              <a:rPr lang="en-US" dirty="0" smtClean="0"/>
            </a:br>
            <a:r>
              <a:rPr lang="en-US" b="0" dirty="0" smtClean="0"/>
              <a:t>Submission of project</a:t>
            </a:r>
            <a:endParaRPr lang="en-US" b="0" dirty="0"/>
          </a:p>
        </p:txBody>
      </p:sp>
      <p:sp>
        <p:nvSpPr>
          <p:cNvPr id="3" name="Rectangle 2"/>
          <p:cNvSpPr>
            <a:spLocks noGrp="1"/>
          </p:cNvSpPr>
          <p:nvPr>
            <p:ph type="subTitle" idx="1"/>
          </p:nvPr>
        </p:nvSpPr>
        <p:spPr>
          <a:xfrm>
            <a:off x="3048000" y="3849666"/>
            <a:ext cx="5555456" cy="1234575"/>
          </a:xfrm>
        </p:spPr>
        <p:txBody>
          <a:bodyPr>
            <a:normAutofit/>
          </a:bodyPr>
          <a:lstStyle/>
          <a:p>
            <a:pPr algn="r"/>
            <a:r>
              <a:rPr lang="en-US" dirty="0" smtClean="0"/>
              <a:t>Virtual Information Portal</a:t>
            </a:r>
            <a:endParaRPr lang="en-US" dirty="0"/>
          </a:p>
          <a:p>
            <a:pPr algn="r"/>
            <a:r>
              <a:rPr lang="en-US" dirty="0" smtClean="0"/>
              <a:t>Vikram kumar jha|Gayatri Kumari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152400"/>
            <a:ext cx="4876800" cy="799306"/>
          </a:xfrm>
        </p:spPr>
        <p:txBody>
          <a:bodyPr/>
          <a:lstStyle/>
          <a:p>
            <a:r>
              <a:rPr lang="en-US" sz="2800" dirty="0" smtClean="0"/>
              <a:t>PROJECT WORKING </a:t>
            </a:r>
            <a:endParaRPr lang="en-US" sz="2800" dirty="0"/>
          </a:p>
        </p:txBody>
      </p:sp>
      <p:sp>
        <p:nvSpPr>
          <p:cNvPr id="3" name="Rectangle 2"/>
          <p:cNvSpPr>
            <a:spLocks noGrp="1"/>
          </p:cNvSpPr>
          <p:nvPr>
            <p:ph idx="1"/>
          </p:nvPr>
        </p:nvSpPr>
        <p:spPr>
          <a:xfrm>
            <a:off x="381000" y="2667000"/>
            <a:ext cx="8153400" cy="1524000"/>
          </a:xfrm>
        </p:spPr>
        <p:txBody>
          <a:bodyPr>
            <a:normAutofit/>
          </a:bodyPr>
          <a:lstStyle/>
          <a:p>
            <a:r>
              <a:rPr lang="en-AU" sz="1600" dirty="0" smtClean="0"/>
              <a:t>After the successful registration, Student are able to login into the student dashboard.</a:t>
            </a:r>
            <a:endParaRPr lang="en-AU" sz="1600" dirty="0" smtClean="0"/>
          </a:p>
          <a:p>
            <a:r>
              <a:rPr lang="en-AU" sz="1600" dirty="0" smtClean="0"/>
              <a:t>student dashboard contains the view </a:t>
            </a:r>
            <a:r>
              <a:rPr lang="en-AU" sz="1600" dirty="0" err="1" smtClean="0"/>
              <a:t>notice,results</a:t>
            </a:r>
            <a:r>
              <a:rPr lang="en-AU" sz="1600" dirty="0" smtClean="0"/>
              <a:t> and generate each result and notice.</a:t>
            </a:r>
          </a:p>
          <a:p>
            <a:endParaRPr lang="en-US" sz="1600" dirty="0"/>
          </a:p>
        </p:txBody>
      </p:sp>
      <p:sp>
        <p:nvSpPr>
          <p:cNvPr id="4" name="Footer Placeholder 4">
            <a:extLst>
              <a:ext uri="{FF2B5EF4-FFF2-40B4-BE49-F238E27FC236}">
                <a16:creationId xmlns:a16="http://schemas.microsoft.com/office/drawing/2014/main" xmlns="" id="{C487EB96-90B4-4952-A952-F5C67F19391E}"/>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5" name="Slide Number Placeholder 5">
            <a:extLst>
              <a:ext uri="{FF2B5EF4-FFF2-40B4-BE49-F238E27FC236}">
                <a16:creationId xmlns:a16="http://schemas.microsoft.com/office/drawing/2014/main" xmlns="" id="{ECE7FF2C-0D70-4834-8ECF-4D033CBD6EFD}"/>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14" name="Rectangle 2">
            <a:extLst>
              <a:ext uri="{FF2B5EF4-FFF2-40B4-BE49-F238E27FC236}">
                <a16:creationId xmlns:a16="http://schemas.microsoft.com/office/drawing/2014/main" xmlns="" id="{F38F76EC-78D9-498F-A3B6-D258068559E6}"/>
              </a:ext>
            </a:extLst>
          </p:cNvPr>
          <p:cNvSpPr txBox="1">
            <a:spLocks/>
          </p:cNvSpPr>
          <p:nvPr/>
        </p:nvSpPr>
        <p:spPr>
          <a:xfrm>
            <a:off x="2743200" y="175260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smtClean="0">
                <a:solidFill>
                  <a:schemeClr val="accent1"/>
                </a:solidFill>
              </a:rPr>
              <a:t>      USER SIDE</a:t>
            </a:r>
            <a:endParaRPr lang="en-US" sz="1600" b="1" dirty="0">
              <a:solidFill>
                <a:schemeClr val="accen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28600"/>
            <a:ext cx="5334000" cy="799306"/>
          </a:xfrm>
        </p:spPr>
        <p:txBody>
          <a:bodyPr/>
          <a:lstStyle/>
          <a:p>
            <a:r>
              <a:rPr lang="en-US" dirty="0" smtClean="0"/>
              <a:t>TECHNOLOGY USED</a:t>
            </a:r>
            <a:endParaRPr lang="en-US" dirty="0"/>
          </a:p>
        </p:txBody>
      </p:sp>
      <p:sp>
        <p:nvSpPr>
          <p:cNvPr id="5" name="Footer Placeholder 4">
            <a:extLst>
              <a:ext uri="{FF2B5EF4-FFF2-40B4-BE49-F238E27FC236}">
                <a16:creationId xmlns:a16="http://schemas.microsoft.com/office/drawing/2014/main" xmlns="" id="{3E5AF986-4785-4968-99BD-3CA68F0E83A0}"/>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F1415E19-0A19-48F5-975B-046833778EC7}"/>
              </a:ext>
            </a:extLst>
          </p:cNvPr>
          <p:cNvSpPr>
            <a:spLocks noGrp="1"/>
          </p:cNvSpPr>
          <p:nvPr>
            <p:ph type="sldNum" sz="quarter" idx="12"/>
          </p:nvPr>
        </p:nvSpPr>
        <p:spPr/>
        <p:txBody>
          <a:bodyPr/>
          <a:lstStyle/>
          <a:p>
            <a:fld id="{FEA1243F-3000-4347-94A4-FBDEAD3122CB}" type="slidenum">
              <a:rPr lang="en-US" smtClean="0"/>
              <a:pPr/>
              <a:t>11</a:t>
            </a:fld>
            <a:endParaRPr lang="en-US"/>
          </a:p>
        </p:txBody>
      </p:sp>
      <p:graphicFrame>
        <p:nvGraphicFramePr>
          <p:cNvPr id="8" name="Diagram 7"/>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FUTURE SCOPE</a:t>
            </a:r>
            <a:endParaRPr lang="en-US" dirty="0"/>
          </a:p>
        </p:txBody>
      </p:sp>
      <p:sp>
        <p:nvSpPr>
          <p:cNvPr id="4" name="Footer Placeholder 4">
            <a:extLst>
              <a:ext uri="{FF2B5EF4-FFF2-40B4-BE49-F238E27FC236}">
                <a16:creationId xmlns:a16="http://schemas.microsoft.com/office/drawing/2014/main" xmlns="" id="{5BC5789F-7017-44D1-94D9-F925BFFC815A}"/>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5" name="Slide Number Placeholder 5">
            <a:extLst>
              <a:ext uri="{FF2B5EF4-FFF2-40B4-BE49-F238E27FC236}">
                <a16:creationId xmlns:a16="http://schemas.microsoft.com/office/drawing/2014/main" xmlns="" id="{161CB7FE-4BC2-4768-8C6C-F2EDE3AAC421}"/>
              </a:ext>
            </a:extLst>
          </p:cNvPr>
          <p:cNvSpPr>
            <a:spLocks noGrp="1"/>
          </p:cNvSpPr>
          <p:nvPr>
            <p:ph type="sldNum" sz="quarter" idx="12"/>
          </p:nvPr>
        </p:nvSpPr>
        <p:spPr/>
        <p:txBody>
          <a:bodyPr/>
          <a:lstStyle/>
          <a:p>
            <a:fld id="{FEA1243F-3000-4347-94A4-FBDEAD3122CB}" type="slidenum">
              <a:rPr lang="en-US" smtClean="0"/>
              <a:pPr/>
              <a:t>12</a:t>
            </a:fld>
            <a:endParaRPr lang="en-US"/>
          </a:p>
        </p:txBody>
      </p:sp>
      <p:graphicFrame>
        <p:nvGraphicFramePr>
          <p:cNvPr id="7" name="Diagram 6"/>
          <p:cNvGraphicFramePr/>
          <p:nvPr/>
        </p:nvGraphicFramePr>
        <p:xfrm>
          <a:off x="1066800" y="1447800"/>
          <a:ext cx="7696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143000" y="2133600"/>
            <a:ext cx="7467600" cy="646331"/>
          </a:xfrm>
          <a:prstGeom prst="rect">
            <a:avLst/>
          </a:prstGeom>
          <a:noFill/>
        </p:spPr>
        <p:txBody>
          <a:bodyPr wrap="square" rtlCol="0">
            <a:spAutoFit/>
          </a:bodyPr>
          <a:lstStyle/>
          <a:p>
            <a:pPr>
              <a:buClr>
                <a:schemeClr val="accent1"/>
              </a:buClr>
              <a:buFont typeface="Arial" pitchFamily="34" charset="0"/>
              <a:buChar char="•"/>
            </a:pPr>
            <a:r>
              <a:rPr lang="en-US" dirty="0" smtClean="0">
                <a:solidFill>
                  <a:schemeClr val="bg1"/>
                </a:solidFill>
              </a:rPr>
              <a:t> Notices can be categorized in different categories, so that its possible for users to easily manages the notices.</a:t>
            </a:r>
            <a:endParaRPr lang="en-AU" dirty="0">
              <a:solidFill>
                <a:schemeClr val="bg1"/>
              </a:solidFill>
            </a:endParaRPr>
          </a:p>
        </p:txBody>
      </p:sp>
      <p:sp>
        <p:nvSpPr>
          <p:cNvPr id="11" name="TextBox 10"/>
          <p:cNvSpPr txBox="1"/>
          <p:nvPr/>
        </p:nvSpPr>
        <p:spPr>
          <a:xfrm>
            <a:off x="1143000" y="3581400"/>
            <a:ext cx="7467600" cy="923330"/>
          </a:xfrm>
          <a:prstGeom prst="rect">
            <a:avLst/>
          </a:prstGeom>
          <a:noFill/>
        </p:spPr>
        <p:txBody>
          <a:bodyPr wrap="square" rtlCol="0">
            <a:spAutoFit/>
          </a:bodyPr>
          <a:lstStyle/>
          <a:p>
            <a:pPr>
              <a:buClr>
                <a:schemeClr val="accent1"/>
              </a:buClr>
              <a:buFont typeface="Arial" pitchFamily="34" charset="0"/>
              <a:buChar char="•"/>
            </a:pPr>
            <a:r>
              <a:rPr lang="en-US" dirty="0" smtClean="0">
                <a:solidFill>
                  <a:schemeClr val="bg1"/>
                </a:solidFill>
              </a:rPr>
              <a:t> Profile of the admin and students are also be available on the web application so that member can easily  view and update their data in the institute database.</a:t>
            </a:r>
            <a:endParaRPr lang="en-AU" dirty="0">
              <a:solidFill>
                <a:schemeClr val="bg1"/>
              </a:solidFill>
            </a:endParaRPr>
          </a:p>
        </p:txBody>
      </p:sp>
      <p:sp>
        <p:nvSpPr>
          <p:cNvPr id="12" name="TextBox 11"/>
          <p:cNvSpPr txBox="1"/>
          <p:nvPr/>
        </p:nvSpPr>
        <p:spPr>
          <a:xfrm>
            <a:off x="1143000" y="5105400"/>
            <a:ext cx="7467600" cy="923330"/>
          </a:xfrm>
          <a:prstGeom prst="rect">
            <a:avLst/>
          </a:prstGeom>
          <a:noFill/>
        </p:spPr>
        <p:txBody>
          <a:bodyPr wrap="square" rtlCol="0">
            <a:spAutoFit/>
          </a:bodyPr>
          <a:lstStyle/>
          <a:p>
            <a:pPr>
              <a:buClr>
                <a:schemeClr val="accent1"/>
              </a:buClr>
              <a:buFont typeface="Arial" pitchFamily="34" charset="0"/>
              <a:buChar char="•"/>
            </a:pPr>
            <a:r>
              <a:rPr lang="en-US" dirty="0" smtClean="0">
                <a:solidFill>
                  <a:schemeClr val="bg1"/>
                </a:solidFill>
              </a:rPr>
              <a:t> Feedback on the web application can also be taken. </a:t>
            </a:r>
            <a:r>
              <a:rPr lang="en-US" dirty="0" smtClean="0">
                <a:solidFill>
                  <a:schemeClr val="bg1"/>
                </a:solidFill>
              </a:rPr>
              <a:t>I</a:t>
            </a:r>
            <a:r>
              <a:rPr lang="en-US" dirty="0" smtClean="0">
                <a:solidFill>
                  <a:schemeClr val="bg1"/>
                </a:solidFill>
              </a:rPr>
              <a:t>t can increase the communication among connected members and any issue can easily sorted on the spot</a:t>
            </a:r>
            <a:endParaRPr lang="en-AU"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04800"/>
            <a:ext cx="4638674" cy="675926"/>
          </a:xfrm>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xmlns="" id="{CBF51CEE-46EB-451E-BC44-2BC9E5D37227}"/>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81A1D3F0-7AC4-4012-8A88-BD85CCD05945}"/>
              </a:ext>
            </a:extLst>
          </p:cNvPr>
          <p:cNvSpPr>
            <a:spLocks noGrp="1"/>
          </p:cNvSpPr>
          <p:nvPr>
            <p:ph type="sldNum" sz="quarter" idx="11"/>
          </p:nvPr>
        </p:nvSpPr>
        <p:spPr/>
        <p:txBody>
          <a:bodyPr/>
          <a:lstStyle/>
          <a:p>
            <a:fld id="{FEA1243F-3000-4347-94A4-FBDEAD3122CB}" type="slidenum">
              <a:rPr lang="en-US" smtClean="0"/>
              <a:pPr/>
              <a:t>13</a:t>
            </a:fld>
            <a:endParaRPr lang="en-US" dirty="0"/>
          </a:p>
        </p:txBody>
      </p:sp>
      <p:sp>
        <p:nvSpPr>
          <p:cNvPr id="7" name="Rectangle 6"/>
          <p:cNvSpPr/>
          <p:nvPr/>
        </p:nvSpPr>
        <p:spPr>
          <a:xfrm>
            <a:off x="304800" y="1447800"/>
            <a:ext cx="47244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LEARNED LOT BY DOING THIS PROJECT:</a:t>
            </a:r>
            <a:endParaRPr lang="en-AU" dirty="0"/>
          </a:p>
        </p:txBody>
      </p:sp>
      <p:cxnSp>
        <p:nvCxnSpPr>
          <p:cNvPr id="9" name="Straight Connector 8"/>
          <p:cNvCxnSpPr/>
          <p:nvPr/>
        </p:nvCxnSpPr>
        <p:spPr>
          <a:xfrm>
            <a:off x="838200" y="2209800"/>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0" y="2590800"/>
            <a:ext cx="32004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OPERATING SYSTEM:</a:t>
            </a:r>
          </a:p>
          <a:p>
            <a:pPr algn="ctr"/>
            <a:r>
              <a:rPr lang="en-US" dirty="0" smtClean="0"/>
              <a:t>WINDOW 10</a:t>
            </a:r>
            <a:endParaRPr lang="en-AU" dirty="0"/>
          </a:p>
        </p:txBody>
      </p:sp>
      <p:sp>
        <p:nvSpPr>
          <p:cNvPr id="13" name="Rectangle 12"/>
          <p:cNvSpPr/>
          <p:nvPr/>
        </p:nvSpPr>
        <p:spPr>
          <a:xfrm>
            <a:off x="3810000" y="3657600"/>
            <a:ext cx="32004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LANGUAGES USED:</a:t>
            </a:r>
          </a:p>
          <a:p>
            <a:pPr algn="ctr"/>
            <a:r>
              <a:rPr lang="en-US" dirty="0" smtClean="0"/>
              <a:t>JAVA ,SWING GUI</a:t>
            </a:r>
            <a:endParaRPr lang="en-AU" dirty="0"/>
          </a:p>
        </p:txBody>
      </p:sp>
      <p:sp>
        <p:nvSpPr>
          <p:cNvPr id="14" name="Rectangle 13"/>
          <p:cNvSpPr/>
          <p:nvPr/>
        </p:nvSpPr>
        <p:spPr>
          <a:xfrm>
            <a:off x="3810000" y="4648200"/>
            <a:ext cx="32004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SERVER USED:</a:t>
            </a:r>
          </a:p>
          <a:p>
            <a:pPr algn="ctr"/>
            <a:r>
              <a:rPr lang="en-US" dirty="0" smtClean="0"/>
              <a:t>XAMPP SERVER</a:t>
            </a:r>
            <a:endParaRPr lang="en-AU" dirty="0"/>
          </a:p>
        </p:txBody>
      </p:sp>
      <p:sp>
        <p:nvSpPr>
          <p:cNvPr id="15" name="Rectangle 14"/>
          <p:cNvSpPr/>
          <p:nvPr/>
        </p:nvSpPr>
        <p:spPr>
          <a:xfrm>
            <a:off x="3810000" y="5715000"/>
            <a:ext cx="32004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DATABASE:</a:t>
            </a:r>
          </a:p>
          <a:p>
            <a:pPr algn="ctr"/>
            <a:r>
              <a:rPr lang="en-US" dirty="0" smtClean="0"/>
              <a:t>MYSQL</a:t>
            </a:r>
            <a:endParaRPr lang="en-AU" dirty="0"/>
          </a:p>
        </p:txBody>
      </p:sp>
      <p:cxnSp>
        <p:nvCxnSpPr>
          <p:cNvPr id="17" name="Straight Connector 16"/>
          <p:cNvCxnSpPr/>
          <p:nvPr/>
        </p:nvCxnSpPr>
        <p:spPr>
          <a:xfrm>
            <a:off x="838200" y="30480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8200" y="4038600"/>
            <a:ext cx="297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8200" y="50292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200" y="6172200"/>
            <a:ext cx="289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28600"/>
            <a:ext cx="5334000" cy="799306"/>
          </a:xfrm>
        </p:spPr>
        <p:txBody>
          <a:bodyPr/>
          <a:lstStyle/>
          <a:p>
            <a:r>
              <a:rPr lang="en-US" sz="2800" dirty="0" smtClean="0"/>
              <a:t>CONCLUSION:-</a:t>
            </a:r>
            <a:r>
              <a:rPr lang="en-US" sz="2800" i="1" dirty="0" smtClean="0"/>
              <a:t>EXTENDED</a:t>
            </a:r>
            <a:endParaRPr lang="en-US" sz="2800" i="1" dirty="0"/>
          </a:p>
        </p:txBody>
      </p:sp>
      <p:sp>
        <p:nvSpPr>
          <p:cNvPr id="5" name="Footer Placeholder 4">
            <a:extLst>
              <a:ext uri="{FF2B5EF4-FFF2-40B4-BE49-F238E27FC236}">
                <a16:creationId xmlns:a16="http://schemas.microsoft.com/office/drawing/2014/main" xmlns="" id="{3E5AF986-4785-4968-99BD-3CA68F0E83A0}"/>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F1415E19-0A19-48F5-975B-046833778EC7}"/>
              </a:ext>
            </a:extLst>
          </p:cNvPr>
          <p:cNvSpPr>
            <a:spLocks noGrp="1"/>
          </p:cNvSpPr>
          <p:nvPr>
            <p:ph type="sldNum" sz="quarter" idx="12"/>
          </p:nvPr>
        </p:nvSpPr>
        <p:spPr/>
        <p:txBody>
          <a:bodyPr/>
          <a:lstStyle/>
          <a:p>
            <a:fld id="{FEA1243F-3000-4347-94A4-FBDEAD3122CB}" type="slidenum">
              <a:rPr lang="en-US" smtClean="0"/>
              <a:pPr/>
              <a:t>14</a:t>
            </a:fld>
            <a:endParaRPr lang="en-US"/>
          </a:p>
        </p:txBody>
      </p:sp>
      <p:sp>
        <p:nvSpPr>
          <p:cNvPr id="9" name="Rectangle 8"/>
          <p:cNvSpPr/>
          <p:nvPr/>
        </p:nvSpPr>
        <p:spPr>
          <a:xfrm>
            <a:off x="914400" y="2057400"/>
            <a:ext cx="7696200" cy="251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0" name="TextBox 9"/>
          <p:cNvSpPr txBox="1"/>
          <p:nvPr/>
        </p:nvSpPr>
        <p:spPr>
          <a:xfrm>
            <a:off x="990600" y="2133600"/>
            <a:ext cx="7543800" cy="2308324"/>
          </a:xfrm>
          <a:prstGeom prst="rect">
            <a:avLst/>
          </a:prstGeom>
          <a:noFill/>
        </p:spPr>
        <p:txBody>
          <a:bodyPr wrap="square" rtlCol="0">
            <a:spAutoFit/>
          </a:bodyPr>
          <a:lstStyle/>
          <a:p>
            <a:r>
              <a:rPr lang="en-US" dirty="0" smtClean="0">
                <a:solidFill>
                  <a:schemeClr val="bg1"/>
                </a:solidFill>
              </a:rPr>
              <a:t>So during this project I learned all the above things. Before this project, I had no idea about JAVA  for making  application. Although I had  little bit knowledge of window before, But now I learned a lot about window and got  knowledge of java for developing a web application.</a:t>
            </a:r>
          </a:p>
          <a:p>
            <a:endParaRPr lang="en-US" dirty="0" smtClean="0">
              <a:solidFill>
                <a:schemeClr val="bg1"/>
              </a:solidFill>
            </a:endParaRPr>
          </a:p>
          <a:p>
            <a:r>
              <a:rPr lang="en-US" dirty="0" smtClean="0">
                <a:solidFill>
                  <a:schemeClr val="bg1"/>
                </a:solidFill>
              </a:rPr>
              <a:t>If I talk about the project, virtual information portal  application has reduced lot of manual work. it has made notifying  each and every user very easy and that too no time and place restriction.</a:t>
            </a:r>
            <a:endParaRPr lang="en-AU"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rot="1614680">
            <a:off x="3134831" y="3851283"/>
            <a:ext cx="14478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ooter Placeholder 4">
            <a:extLst>
              <a:ext uri="{FF2B5EF4-FFF2-40B4-BE49-F238E27FC236}">
                <a16:creationId xmlns:a16="http://schemas.microsoft.com/office/drawing/2014/main" xmlns="" id="{3E5AF986-4785-4968-99BD-3CA68F0E83A0}"/>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F1415E19-0A19-48F5-975B-046833778EC7}"/>
              </a:ext>
            </a:extLst>
          </p:cNvPr>
          <p:cNvSpPr>
            <a:spLocks noGrp="1"/>
          </p:cNvSpPr>
          <p:nvPr>
            <p:ph type="sldNum" sz="quarter" idx="12"/>
          </p:nvPr>
        </p:nvSpPr>
        <p:spPr/>
        <p:txBody>
          <a:bodyPr/>
          <a:lstStyle/>
          <a:p>
            <a:fld id="{FEA1243F-3000-4347-94A4-FBDEAD3122CB}" type="slidenum">
              <a:rPr lang="en-US" smtClean="0"/>
              <a:pPr/>
              <a:t>15</a:t>
            </a:fld>
            <a:endParaRPr lang="en-US"/>
          </a:p>
        </p:txBody>
      </p:sp>
      <p:sp>
        <p:nvSpPr>
          <p:cNvPr id="8" name="Rectangle 7"/>
          <p:cNvSpPr/>
          <p:nvPr/>
        </p:nvSpPr>
        <p:spPr>
          <a:xfrm rot="1461588">
            <a:off x="1013991" y="2886631"/>
            <a:ext cx="7176030"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Frame 10"/>
          <p:cNvSpPr/>
          <p:nvPr/>
        </p:nvSpPr>
        <p:spPr>
          <a:xfrm rot="1553578">
            <a:off x="1657439" y="2352499"/>
            <a:ext cx="5628320" cy="19050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304800"/>
            <a:ext cx="5334000" cy="799306"/>
          </a:xfrm>
        </p:spPr>
        <p:txBody>
          <a:bodyPr/>
          <a:lstStyle/>
          <a:p>
            <a:r>
              <a:rPr lang="en-US" b="0" dirty="0" smtClean="0"/>
              <a:t>PREVIOUS</a:t>
            </a:r>
            <a:r>
              <a:rPr lang="en-US" dirty="0" smtClean="0"/>
              <a:t> PROBLEMS</a:t>
            </a:r>
            <a:endParaRPr lang="en-US" dirty="0"/>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7" name="Slide Number Placeholder 5">
            <a:extLst>
              <a:ext uri="{FF2B5EF4-FFF2-40B4-BE49-F238E27FC236}">
                <a16:creationId xmlns:a16="http://schemas.microsoft.com/office/drawing/2014/main" xmlns=""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1" name="Group 10" descr="rectangle">
            <a:extLst>
              <a:ext uri="{FF2B5EF4-FFF2-40B4-BE49-F238E27FC236}">
                <a16:creationId xmlns:a16="http://schemas.microsoft.com/office/drawing/2014/main" xmlns="" id="{D8BE7A4D-0952-4CCE-B4D5-5EA8630027CD}"/>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xmlns="" id="{27D052D3-5943-4CCA-A968-24C63DF3001D}"/>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xmlns=""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AU" sz="1600" dirty="0" smtClean="0"/>
                <a:t>Modification is a difficult task</a:t>
              </a:r>
              <a:endParaRPr lang="en-US" sz="1500" kern="1200" dirty="0"/>
            </a:p>
          </p:txBody>
        </p:sp>
      </p:grpSp>
      <p:grpSp>
        <p:nvGrpSpPr>
          <p:cNvPr id="12" name="Group 11" descr="rectangle">
            <a:extLst>
              <a:ext uri="{FF2B5EF4-FFF2-40B4-BE49-F238E27FC236}">
                <a16:creationId xmlns:a16="http://schemas.microsoft.com/office/drawing/2014/main" xmlns="" id="{5944903B-1814-4640-B963-6649C6729624}"/>
              </a:ext>
            </a:extLst>
          </p:cNvPr>
          <p:cNvGrpSpPr/>
          <p:nvPr/>
        </p:nvGrpSpPr>
        <p:grpSpPr>
          <a:xfrm>
            <a:off x="3188300" y="4953000"/>
            <a:ext cx="2592140" cy="309943"/>
            <a:chOff x="4018" y="4176646"/>
            <a:chExt cx="2740521" cy="377390"/>
          </a:xfrm>
          <a:solidFill>
            <a:schemeClr val="tx1">
              <a:lumMod val="95000"/>
            </a:schemeClr>
          </a:solidFill>
          <a:effectLst/>
        </p:grpSpPr>
        <p:sp>
          <p:nvSpPr>
            <p:cNvPr id="28" name="Rectangle 27">
              <a:extLst>
                <a:ext uri="{FF2B5EF4-FFF2-40B4-BE49-F238E27FC236}">
                  <a16:creationId xmlns:a16="http://schemas.microsoft.com/office/drawing/2014/main" xmlns="" id="{5BFF15B5-B6C3-4E20-967D-9B191EBA50C9}"/>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xmlns="" id="{6A76CCF2-B0FA-4F8F-8B47-90D77F8752F3}"/>
                </a:ext>
              </a:extLst>
            </p:cNvPr>
            <p:cNvSpPr txBox="1"/>
            <p:nvPr/>
          </p:nvSpPr>
          <p:spPr>
            <a:xfrm>
              <a:off x="4018"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smtClean="0">
                  <a:ea typeface="+mn-ea"/>
                  <a:cs typeface="+mn-cs"/>
                </a:rPr>
                <a:t>Daily Placing a notice</a:t>
              </a:r>
              <a:endParaRPr lang="en-US" sz="1300" kern="1200" dirty="0"/>
            </a:p>
          </p:txBody>
        </p:sp>
      </p:grpSp>
      <p:grpSp>
        <p:nvGrpSpPr>
          <p:cNvPr id="13" name="Group 12" descr="rectangle">
            <a:extLst>
              <a:ext uri="{FF2B5EF4-FFF2-40B4-BE49-F238E27FC236}">
                <a16:creationId xmlns:a16="http://schemas.microsoft.com/office/drawing/2014/main" xmlns="" id="{3A70637F-D752-40B2-9A50-9F38A0F6680B}"/>
              </a:ext>
            </a:extLst>
          </p:cNvPr>
          <p:cNvGrpSpPr/>
          <p:nvPr/>
        </p:nvGrpSpPr>
        <p:grpSpPr>
          <a:xfrm>
            <a:off x="3188300" y="5324092"/>
            <a:ext cx="2592140" cy="309943"/>
            <a:chOff x="2744539" y="4176646"/>
            <a:chExt cx="2740521" cy="377390"/>
          </a:xfrm>
          <a:solidFill>
            <a:schemeClr val="tx1">
              <a:lumMod val="85000"/>
            </a:schemeClr>
          </a:solidFill>
          <a:effectLst/>
        </p:grpSpPr>
        <p:sp>
          <p:nvSpPr>
            <p:cNvPr id="26" name="Rectangle 25">
              <a:extLst>
                <a:ext uri="{FF2B5EF4-FFF2-40B4-BE49-F238E27FC236}">
                  <a16:creationId xmlns:a16="http://schemas.microsoft.com/office/drawing/2014/main" xmlns="" id="{905BC195-8BB7-4A9D-925F-D15C5A39AD58}"/>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xmlns="" id="{5BC79C1B-DDB2-464B-ABAC-AB735A52A176}"/>
                </a:ext>
              </a:extLst>
            </p:cNvPr>
            <p:cNvSpPr txBox="1"/>
            <p:nvPr/>
          </p:nvSpPr>
          <p:spPr>
            <a:xfrm>
              <a:off x="2744539"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smtClean="0">
                  <a:ea typeface="+mn-ea"/>
                  <a:cs typeface="+mn-cs"/>
                </a:rPr>
                <a:t>Updating a notice</a:t>
              </a:r>
              <a:endParaRPr lang="en-US" sz="1300" kern="1200" dirty="0"/>
            </a:p>
          </p:txBody>
        </p:sp>
      </p:grpSp>
      <p:grpSp>
        <p:nvGrpSpPr>
          <p:cNvPr id="14" name="Group 13" descr="rectangle">
            <a:extLst>
              <a:ext uri="{FF2B5EF4-FFF2-40B4-BE49-F238E27FC236}">
                <a16:creationId xmlns:a16="http://schemas.microsoft.com/office/drawing/2014/main" xmlns="" id="{F3AD6677-7B63-49D3-8236-4BE2C5BAA5C9}"/>
              </a:ext>
            </a:extLst>
          </p:cNvPr>
          <p:cNvGrpSpPr/>
          <p:nvPr/>
        </p:nvGrpSpPr>
        <p:grpSpPr>
          <a:xfrm>
            <a:off x="3188300" y="5695184"/>
            <a:ext cx="2592141" cy="309943"/>
            <a:chOff x="5485060" y="4176646"/>
            <a:chExt cx="2740522" cy="377390"/>
          </a:xfrm>
          <a:solidFill>
            <a:schemeClr val="tx1">
              <a:lumMod val="75000"/>
            </a:schemeClr>
          </a:solidFill>
          <a:effectLst/>
        </p:grpSpPr>
        <p:sp>
          <p:nvSpPr>
            <p:cNvPr id="24" name="Rectangle 23">
              <a:extLst>
                <a:ext uri="{FF2B5EF4-FFF2-40B4-BE49-F238E27FC236}">
                  <a16:creationId xmlns:a16="http://schemas.microsoft.com/office/drawing/2014/main" xmlns="" id="{C22B4A79-CC1B-4BA9-A198-C9A3D2EFC60A}"/>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xmlns="" id="{6F6F0E5B-C28D-49F0-ABA5-2E5EFDC4F4F7}"/>
                </a:ext>
              </a:extLst>
            </p:cNvPr>
            <p:cNvSpPr txBox="1"/>
            <p:nvPr/>
          </p:nvSpPr>
          <p:spPr>
            <a:xfrm>
              <a:off x="5485061"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smtClean="0">
                  <a:ea typeface="+mn-ea"/>
                  <a:cs typeface="+mn-cs"/>
                </a:rPr>
                <a:t>Showing results, </a:t>
              </a:r>
              <a:r>
                <a:rPr lang="en-US" sz="1300" kern="1200" dirty="0">
                  <a:ea typeface="+mn-ea"/>
                  <a:cs typeface="+mn-cs"/>
                </a:rPr>
                <a:t>etc.</a:t>
              </a:r>
            </a:p>
          </p:txBody>
        </p:sp>
      </p:grpSp>
      <p:grpSp>
        <p:nvGrpSpPr>
          <p:cNvPr id="15" name="Group 14" descr="rectangle">
            <a:extLst>
              <a:ext uri="{FF2B5EF4-FFF2-40B4-BE49-F238E27FC236}">
                <a16:creationId xmlns:a16="http://schemas.microsoft.com/office/drawing/2014/main" xmlns="" id="{E62F7363-23DF-4B13-B949-1B67E5B9A4DB}"/>
              </a:ext>
            </a:extLst>
          </p:cNvPr>
          <p:cNvGrpSpPr/>
          <p:nvPr/>
        </p:nvGrpSpPr>
        <p:grpSpPr>
          <a:xfrm>
            <a:off x="2362200" y="3678687"/>
            <a:ext cx="4343400" cy="653752"/>
            <a:chOff x="-1761979" y="2500538"/>
            <a:chExt cx="12027877" cy="1261798"/>
          </a:xfrm>
          <a:solidFill>
            <a:schemeClr val="accent4">
              <a:lumMod val="50000"/>
            </a:schemeClr>
          </a:solidFill>
        </p:grpSpPr>
        <p:sp>
          <p:nvSpPr>
            <p:cNvPr id="22" name="Callout: Up Arrow 21">
              <a:extLst>
                <a:ext uri="{FF2B5EF4-FFF2-40B4-BE49-F238E27FC236}">
                  <a16:creationId xmlns:a16="http://schemas.microsoft.com/office/drawing/2014/main" xmlns="" id="{2115AB7A-4DE5-418F-94E6-BB81DDC828B3}"/>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xmlns="" id="{1DA29D9A-DD96-43EF-B182-868A71CA63FC}"/>
                </a:ext>
              </a:extLst>
            </p:cNvPr>
            <p:cNvSpPr txBox="1"/>
            <p:nvPr/>
          </p:nvSpPr>
          <p:spPr>
            <a:xfrm>
              <a:off x="-1761979" y="2500538"/>
              <a:ext cx="12027877"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AU" sz="1600" dirty="0" smtClean="0"/>
                <a:t>U</a:t>
              </a:r>
              <a:r>
                <a:rPr lang="en-AU" sz="1600" dirty="0" smtClean="0"/>
                <a:t>nawareness </a:t>
              </a:r>
              <a:r>
                <a:rPr lang="en-AU" sz="1600" dirty="0" smtClean="0"/>
                <a:t>regarding curricular activities</a:t>
              </a:r>
              <a:endParaRPr lang="en-US" sz="1500" kern="1200" dirty="0"/>
            </a:p>
          </p:txBody>
        </p:sp>
      </p:grpSp>
      <p:grpSp>
        <p:nvGrpSpPr>
          <p:cNvPr id="16" name="Group 15" descr="rectangle">
            <a:extLst>
              <a:ext uri="{FF2B5EF4-FFF2-40B4-BE49-F238E27FC236}">
                <a16:creationId xmlns:a16="http://schemas.microsoft.com/office/drawing/2014/main" xmlns="" id="{CBE9B9A0-2E55-404A-BA78-59DB18604AD2}"/>
              </a:ext>
            </a:extLst>
          </p:cNvPr>
          <p:cNvGrpSpPr/>
          <p:nvPr/>
        </p:nvGrpSpPr>
        <p:grpSpPr>
          <a:xfrm>
            <a:off x="1447800" y="2209800"/>
            <a:ext cx="6400800" cy="653752"/>
            <a:chOff x="-4505179" y="-1637221"/>
            <a:chExt cx="17725293" cy="1261799"/>
          </a:xfrm>
          <a:solidFill>
            <a:schemeClr val="accent2"/>
          </a:solidFill>
        </p:grpSpPr>
        <p:sp>
          <p:nvSpPr>
            <p:cNvPr id="20" name="Callout: Up Arrow 19">
              <a:extLst>
                <a:ext uri="{FF2B5EF4-FFF2-40B4-BE49-F238E27FC236}">
                  <a16:creationId xmlns:a16="http://schemas.microsoft.com/office/drawing/2014/main" xmlns="" id="{2DE9FEE3-FE02-475E-8B6D-A2F80E168D6C}"/>
                </a:ext>
              </a:extLst>
            </p:cNvPr>
            <p:cNvSpPr/>
            <p:nvPr/>
          </p:nvSpPr>
          <p:spPr>
            <a:xfrm rot="10800000">
              <a:off x="-284871" y="-1637221"/>
              <a:ext cx="8229600" cy="1261799"/>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xmlns="" id="{E8BE8ECF-AA6E-4DD3-ADD0-612F0B1E235D}"/>
                </a:ext>
              </a:extLst>
            </p:cNvPr>
            <p:cNvSpPr txBox="1"/>
            <p:nvPr/>
          </p:nvSpPr>
          <p:spPr>
            <a:xfrm>
              <a:off x="-4505179" y="-1637221"/>
              <a:ext cx="17725293"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r>
                <a:rPr lang="en-AU" sz="1600" dirty="0" smtClean="0"/>
                <a:t>New </a:t>
              </a:r>
              <a:r>
                <a:rPr lang="en-AU" sz="1600" dirty="0" smtClean="0"/>
                <a:t>faculties and students remain unaware about </a:t>
              </a:r>
              <a:r>
                <a:rPr lang="en-AU" sz="1600" dirty="0" smtClean="0"/>
                <a:t>the notice </a:t>
              </a:r>
              <a:r>
                <a:rPr lang="en-AU" sz="1600" dirty="0" smtClean="0"/>
                <a:t>board</a:t>
              </a:r>
              <a:endParaRPr lang="en-US" sz="1500" kern="1200" dirty="0">
                <a:solidFill>
                  <a:schemeClr val="bg1"/>
                </a:solidFill>
              </a:endParaRPr>
            </a:p>
          </p:txBody>
        </p:sp>
      </p:grpSp>
      <p:grpSp>
        <p:nvGrpSpPr>
          <p:cNvPr id="17" name="Group 16" descr="rectangle">
            <a:extLst>
              <a:ext uri="{FF2B5EF4-FFF2-40B4-BE49-F238E27FC236}">
                <a16:creationId xmlns:a16="http://schemas.microsoft.com/office/drawing/2014/main" xmlns="" id="{1D227B02-3746-4E15-9429-D3DBB15D0457}"/>
              </a:ext>
            </a:extLst>
          </p:cNvPr>
          <p:cNvGrpSpPr/>
          <p:nvPr/>
        </p:nvGrpSpPr>
        <p:grpSpPr>
          <a:xfrm>
            <a:off x="1981200" y="2895600"/>
            <a:ext cx="5029200" cy="653752"/>
            <a:chOff x="-1114259" y="1619353"/>
            <a:chExt cx="10505872" cy="1261798"/>
          </a:xfrm>
          <a:solidFill>
            <a:schemeClr val="accent4"/>
          </a:solidFill>
        </p:grpSpPr>
        <p:sp>
          <p:nvSpPr>
            <p:cNvPr id="18" name="Callout: Up Arrow 17">
              <a:extLst>
                <a:ext uri="{FF2B5EF4-FFF2-40B4-BE49-F238E27FC236}">
                  <a16:creationId xmlns:a16="http://schemas.microsoft.com/office/drawing/2014/main" xmlns="" id="{E7529413-DDD1-4DC1-B8ED-E3450F631ED9}"/>
                </a:ext>
              </a:extLst>
            </p:cNvPr>
            <p:cNvSpPr/>
            <p:nvPr/>
          </p:nvSpPr>
          <p:spPr>
            <a:xfrm rot="10800000">
              <a:off x="0" y="1619353"/>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xmlns="" id="{5B0AFAEF-42AD-47C8-9B67-16166ACDF8E5}"/>
                </a:ext>
              </a:extLst>
            </p:cNvPr>
            <p:cNvSpPr txBox="1"/>
            <p:nvPr/>
          </p:nvSpPr>
          <p:spPr>
            <a:xfrm>
              <a:off x="-1114259" y="1619353"/>
              <a:ext cx="10505872"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AU" sz="1600" dirty="0" smtClean="0"/>
                <a:t>Inconvenience </a:t>
              </a:r>
              <a:r>
                <a:rPr lang="en-AU" sz="1600" dirty="0" smtClean="0"/>
                <a:t>created in daily placing a new notice.</a:t>
              </a:r>
              <a:endParaRPr lang="en-US" sz="1500" kern="1200"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xmlns=""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xmlns="" id="{B6AD3AED-D5E2-4C29-8755-E4B2ADF9EAC7}"/>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xmlns="" id="{A6ED6F43-3391-44F1-ACB4-DAB2C01D10BF}"/>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xmlns=""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xmlns="" id="{0B87D64D-964F-46D7-B928-3AA29C95BDC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xmlns="" id="{BA2DF9F9-5B5B-4C03-B98F-60F7655E2AAD}"/>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228600" y="228600"/>
            <a:ext cx="5562599" cy="675926"/>
          </a:xfrm>
        </p:spPr>
        <p:txBody>
          <a:bodyPr/>
          <a:lstStyle/>
          <a:p>
            <a:r>
              <a:rPr lang="en-US" b="0" dirty="0" smtClean="0"/>
              <a:t>LITERATURE</a:t>
            </a:r>
            <a:r>
              <a:rPr lang="en-US" dirty="0" smtClean="0"/>
              <a:t> SURVEY</a:t>
            </a:r>
            <a:endParaRPr lang="en-US" dirty="0"/>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66725" y="1283484"/>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12" name="Rectangle 2">
            <a:extLst>
              <a:ext uri="{FF2B5EF4-FFF2-40B4-BE49-F238E27FC236}">
                <a16:creationId xmlns:a16="http://schemas.microsoft.com/office/drawing/2014/main" xmlns=""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3" name="Rectangle 2">
            <a:extLst>
              <a:ext uri="{FF2B5EF4-FFF2-40B4-BE49-F238E27FC236}">
                <a16:creationId xmlns:a16="http://schemas.microsoft.com/office/drawing/2014/main" xmlns=""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xmlns=""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5" name="Rectangle 2">
            <a:extLst>
              <a:ext uri="{FF2B5EF4-FFF2-40B4-BE49-F238E27FC236}">
                <a16:creationId xmlns:a16="http://schemas.microsoft.com/office/drawing/2014/main" xmlns=""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buNone/>
            </a:pP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smtClean="0"/>
              <a:t>SOLUTION:</a:t>
            </a:r>
            <a:r>
              <a:rPr lang="en-US" dirty="0" smtClean="0"/>
              <a:t> NEW</a:t>
            </a:r>
            <a:endParaRPr lang="en-US" dirty="0"/>
          </a:p>
        </p:txBody>
      </p:sp>
      <p:sp>
        <p:nvSpPr>
          <p:cNvPr id="5" name="Footer Placeholder 4">
            <a:extLst>
              <a:ext uri="{FF2B5EF4-FFF2-40B4-BE49-F238E27FC236}">
                <a16:creationId xmlns:a16="http://schemas.microsoft.com/office/drawing/2014/main" xmlns="" id="{1D6FE538-2311-4065-976F-4BE902626094}"/>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p:txBody>
          <a:bodyPr/>
          <a:lstStyle/>
          <a:p>
            <a:fld id="{FEA1243F-3000-4347-94A4-FBDEAD3122CB}" type="slidenum">
              <a:rPr lang="en-US" smtClean="0"/>
              <a:pPr/>
              <a:t>4</a:t>
            </a:fld>
            <a:endParaRPr lang="en-US"/>
          </a:p>
        </p:txBody>
      </p:sp>
      <p:graphicFrame>
        <p:nvGraphicFramePr>
          <p:cNvPr id="8" name="Content Placeholder 3" descr="list smart graphic design">
            <a:extLst>
              <a:ext uri="{FF2B5EF4-FFF2-40B4-BE49-F238E27FC236}">
                <a16:creationId xmlns:a16="http://schemas.microsoft.com/office/drawing/2014/main" xmlns="" id="{598C553F-4143-4A91-9E18-950B2D9198C3}"/>
              </a:ext>
            </a:extLst>
          </p:cNvPr>
          <p:cNvGraphicFramePr>
            <a:graphicFrameLocks/>
          </p:cNvGraphicFramePr>
          <p:nvPr>
            <p:extLst>
              <p:ext uri="{D42A27DB-BD31-4B8C-83A1-F6EECF244321}">
                <p14:modId xmlns:p14="http://schemas.microsoft.com/office/powerpoint/2010/main" xmlns="" val="1747186614"/>
              </p:ext>
            </p:extLst>
          </p:nvPr>
        </p:nvGraphicFramePr>
        <p:xfrm>
          <a:off x="609600" y="1828800"/>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152400"/>
            <a:ext cx="4876800" cy="799306"/>
          </a:xfrm>
        </p:spPr>
        <p:txBody>
          <a:bodyPr/>
          <a:lstStyle/>
          <a:p>
            <a:r>
              <a:rPr lang="en-US" sz="2800" dirty="0" smtClean="0"/>
              <a:t>TARGET USERS &amp; MARKET</a:t>
            </a:r>
            <a:endParaRPr lang="en-US" sz="2800" dirty="0"/>
          </a:p>
        </p:txBody>
      </p:sp>
      <p:sp>
        <p:nvSpPr>
          <p:cNvPr id="3" name="Rectangle 2"/>
          <p:cNvSpPr>
            <a:spLocks noGrp="1"/>
          </p:cNvSpPr>
          <p:nvPr>
            <p:ph idx="1"/>
          </p:nvPr>
        </p:nvSpPr>
        <p:spPr>
          <a:xfrm>
            <a:off x="381000" y="2667000"/>
            <a:ext cx="8153400" cy="1904999"/>
          </a:xfrm>
        </p:spPr>
        <p:txBody>
          <a:bodyPr>
            <a:normAutofit/>
          </a:bodyPr>
          <a:lstStyle/>
          <a:p>
            <a:r>
              <a:rPr lang="en-AU" sz="1600" dirty="0" smtClean="0"/>
              <a:t>Our project would be feasible to all the educational institutes for conveying their messages </a:t>
            </a:r>
            <a:r>
              <a:rPr lang="en-AU" sz="1600" dirty="0" smtClean="0"/>
              <a:t>to the </a:t>
            </a:r>
            <a:r>
              <a:rPr lang="en-AU" sz="1600" dirty="0" smtClean="0"/>
              <a:t>students and faculty members. </a:t>
            </a:r>
            <a:endParaRPr lang="en-AU" sz="1600" dirty="0" smtClean="0"/>
          </a:p>
          <a:p>
            <a:r>
              <a:rPr lang="en-AU" sz="1600" dirty="0" smtClean="0"/>
              <a:t>This </a:t>
            </a:r>
            <a:r>
              <a:rPr lang="en-AU" sz="1600" dirty="0" smtClean="0"/>
              <a:t>software would help them to avoid the inconvenience.</a:t>
            </a:r>
          </a:p>
          <a:p>
            <a:r>
              <a:rPr lang="en-AU" sz="1600" dirty="0" smtClean="0"/>
              <a:t>The basic facility provided by this project would be immediate display of latest information </a:t>
            </a:r>
            <a:r>
              <a:rPr lang="en-AU" sz="1600" dirty="0" smtClean="0"/>
              <a:t>on education </a:t>
            </a:r>
            <a:r>
              <a:rPr lang="en-AU" sz="1600" dirty="0" smtClean="0"/>
              <a:t>related policies and events.</a:t>
            </a:r>
            <a:endParaRPr lang="en-US" sz="1600" dirty="0"/>
          </a:p>
        </p:txBody>
      </p:sp>
      <p:sp>
        <p:nvSpPr>
          <p:cNvPr id="4" name="Footer Placeholder 4">
            <a:extLst>
              <a:ext uri="{FF2B5EF4-FFF2-40B4-BE49-F238E27FC236}">
                <a16:creationId xmlns:a16="http://schemas.microsoft.com/office/drawing/2014/main" xmlns="" id="{C487EB96-90B4-4952-A952-F5C67F19391E}"/>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5" name="Slide Number Placeholder 5">
            <a:extLst>
              <a:ext uri="{FF2B5EF4-FFF2-40B4-BE49-F238E27FC236}">
                <a16:creationId xmlns:a16="http://schemas.microsoft.com/office/drawing/2014/main" xmlns="" id="{ECE7FF2C-0D70-4834-8ECF-4D033CBD6EFD}"/>
              </a:ext>
            </a:extLst>
          </p:cNvPr>
          <p:cNvSpPr>
            <a:spLocks noGrp="1"/>
          </p:cNvSpPr>
          <p:nvPr>
            <p:ph type="sldNum" sz="quarter" idx="12"/>
          </p:nvPr>
        </p:nvSpPr>
        <p:spPr/>
        <p:txBody>
          <a:bodyPr/>
          <a:lstStyle/>
          <a:p>
            <a:fld id="{FEA1243F-3000-4347-94A4-FBDEAD3122CB}" type="slidenum">
              <a:rPr lang="en-US" smtClean="0"/>
              <a:pPr/>
              <a:t>5</a:t>
            </a:fld>
            <a:endParaRPr lang="en-US"/>
          </a:p>
        </p:txBody>
      </p:sp>
      <p:graphicFrame>
        <p:nvGraphicFramePr>
          <p:cNvPr id="8" name="Chart 7" descr="chart design">
            <a:extLst>
              <a:ext uri="{FF2B5EF4-FFF2-40B4-BE49-F238E27FC236}">
                <a16:creationId xmlns:a16="http://schemas.microsoft.com/office/drawing/2014/main" xmlns="" id="{02FFF715-594D-4AD1-8B8B-32F329A373DF}"/>
              </a:ext>
            </a:extLst>
          </p:cNvPr>
          <p:cNvGraphicFramePr/>
          <p:nvPr>
            <p:extLst>
              <p:ext uri="{D42A27DB-BD31-4B8C-83A1-F6EECF244321}">
                <p14:modId xmlns:p14="http://schemas.microsoft.com/office/powerpoint/2010/main" xmlns="" val="2602205658"/>
              </p:ext>
            </p:extLst>
          </p:nvPr>
        </p:nvGraphicFramePr>
        <p:xfrm>
          <a:off x="304800" y="1524000"/>
          <a:ext cx="3810000" cy="411891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2">
            <a:extLst>
              <a:ext uri="{FF2B5EF4-FFF2-40B4-BE49-F238E27FC236}">
                <a16:creationId xmlns:a16="http://schemas.microsoft.com/office/drawing/2014/main" xmlns="" id="{F38F76EC-78D9-498F-A3B6-D258068559E6}"/>
              </a:ext>
            </a:extLst>
          </p:cNvPr>
          <p:cNvSpPr txBox="1">
            <a:spLocks/>
          </p:cNvSpPr>
          <p:nvPr/>
        </p:nvSpPr>
        <p:spPr>
          <a:xfrm>
            <a:off x="2743200" y="175260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smtClean="0">
                <a:solidFill>
                  <a:schemeClr val="accent1"/>
                </a:solidFill>
              </a:rPr>
              <a:t>APPLICATION DOMAIN</a:t>
            </a:r>
            <a:endParaRPr lang="en-US" sz="1600" b="1"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228600"/>
            <a:ext cx="5486400" cy="675926"/>
          </a:xfrm>
        </p:spPr>
        <p:txBody>
          <a:bodyPr/>
          <a:lstStyle/>
          <a:p>
            <a:r>
              <a:rPr lang="en-US" dirty="0" smtClean="0"/>
              <a:t>USE CASE DIAGRAM</a:t>
            </a:r>
            <a:endParaRPr lang="en-US" dirty="0"/>
          </a:p>
        </p:txBody>
      </p:sp>
      <p:sp>
        <p:nvSpPr>
          <p:cNvPr id="5" name="Footer Placeholder 4">
            <a:extLst>
              <a:ext uri="{FF2B5EF4-FFF2-40B4-BE49-F238E27FC236}">
                <a16:creationId xmlns:a16="http://schemas.microsoft.com/office/drawing/2014/main" xmlns="" id="{7C2BE88C-2EFA-4A2B-9243-D1DBB29DD259}"/>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0369C6F3-E4EF-4838-98C2-5EB64FEBBA51}"/>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10" name="Oval 9"/>
          <p:cNvSpPr/>
          <p:nvPr/>
        </p:nvSpPr>
        <p:spPr>
          <a:xfrm>
            <a:off x="1295400" y="2514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1676400" y="3200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95400" y="39624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9624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43000" y="35052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81400" y="2971800"/>
            <a:ext cx="16002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LOGIN</a:t>
            </a:r>
            <a:endParaRPr lang="en-AU" b="1" dirty="0"/>
          </a:p>
        </p:txBody>
      </p:sp>
      <p:cxnSp>
        <p:nvCxnSpPr>
          <p:cNvPr id="25" name="Straight Arrow Connector 24"/>
          <p:cNvCxnSpPr/>
          <p:nvPr/>
        </p:nvCxnSpPr>
        <p:spPr>
          <a:xfrm flipV="1">
            <a:off x="2362200" y="3429000"/>
            <a:ext cx="1143000" cy="76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8" name="Oval 27"/>
          <p:cNvSpPr/>
          <p:nvPr/>
        </p:nvSpPr>
        <p:spPr>
          <a:xfrm>
            <a:off x="6934200" y="37338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SEARCH NOTICES</a:t>
            </a:r>
            <a:endParaRPr lang="en-AU" b="1" dirty="0"/>
          </a:p>
        </p:txBody>
      </p:sp>
      <p:sp>
        <p:nvSpPr>
          <p:cNvPr id="29" name="Oval 28"/>
          <p:cNvSpPr/>
          <p:nvPr/>
        </p:nvSpPr>
        <p:spPr>
          <a:xfrm>
            <a:off x="6858000" y="22860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VIEW RESULTS</a:t>
            </a:r>
            <a:endParaRPr lang="en-AU" b="1" dirty="0"/>
          </a:p>
        </p:txBody>
      </p:sp>
      <p:sp>
        <p:nvSpPr>
          <p:cNvPr id="30" name="Oval 29"/>
          <p:cNvSpPr/>
          <p:nvPr/>
        </p:nvSpPr>
        <p:spPr>
          <a:xfrm>
            <a:off x="6705600" y="10668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VIEW NOTICES</a:t>
            </a:r>
            <a:endParaRPr lang="en-AU" b="1" dirty="0"/>
          </a:p>
        </p:txBody>
      </p:sp>
      <p:sp>
        <p:nvSpPr>
          <p:cNvPr id="40" name="Oval 39"/>
          <p:cNvSpPr/>
          <p:nvPr/>
        </p:nvSpPr>
        <p:spPr>
          <a:xfrm>
            <a:off x="7086600" y="5029200"/>
            <a:ext cx="17526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SEARCH RESULTS</a:t>
            </a:r>
            <a:endParaRPr lang="en-AU" b="1" dirty="0"/>
          </a:p>
        </p:txBody>
      </p:sp>
      <p:cxnSp>
        <p:nvCxnSpPr>
          <p:cNvPr id="41" name="Straight Arrow Connector 40"/>
          <p:cNvCxnSpPr/>
          <p:nvPr/>
        </p:nvCxnSpPr>
        <p:spPr>
          <a:xfrm flipV="1">
            <a:off x="4953000" y="1600200"/>
            <a:ext cx="1752600" cy="1447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3" name="Straight Arrow Connector 42"/>
          <p:cNvCxnSpPr>
            <a:endCxn id="29" idx="2"/>
          </p:cNvCxnSpPr>
          <p:nvPr/>
        </p:nvCxnSpPr>
        <p:spPr>
          <a:xfrm flipV="1">
            <a:off x="5181600" y="2667000"/>
            <a:ext cx="1676400"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Straight Arrow Connector 44"/>
          <p:cNvCxnSpPr>
            <a:endCxn id="28" idx="2"/>
          </p:cNvCxnSpPr>
          <p:nvPr/>
        </p:nvCxnSpPr>
        <p:spPr>
          <a:xfrm>
            <a:off x="4876800" y="3657600"/>
            <a:ext cx="2057400" cy="457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7" name="Straight Arrow Connector 46"/>
          <p:cNvCxnSpPr/>
          <p:nvPr/>
        </p:nvCxnSpPr>
        <p:spPr>
          <a:xfrm>
            <a:off x="4800600" y="3733800"/>
            <a:ext cx="2286000" cy="1676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Rectangle 51"/>
          <p:cNvSpPr/>
          <p:nvPr/>
        </p:nvSpPr>
        <p:spPr>
          <a:xfrm>
            <a:off x="1143000" y="4495800"/>
            <a:ext cx="1044517" cy="369332"/>
          </a:xfrm>
          <a:prstGeom prst="rect">
            <a:avLst/>
          </a:prstGeom>
        </p:spPr>
        <p:txBody>
          <a:bodyPr wrap="none">
            <a:spAutoFit/>
          </a:bodyPr>
          <a:lstStyle/>
          <a:p>
            <a:pPr marL="64008" indent="0">
              <a:spcAft>
                <a:spcPts val="1000"/>
              </a:spcAft>
              <a:buNone/>
            </a:pPr>
            <a:r>
              <a:rPr lang="en-US" b="1" dirty="0" smtClean="0">
                <a:solidFill>
                  <a:schemeClr val="accent1"/>
                </a:solidFill>
              </a:rPr>
              <a:t>USERS</a:t>
            </a:r>
            <a:endParaRPr lang="en-US" sz="1600" b="1"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228600"/>
            <a:ext cx="5486400" cy="675926"/>
          </a:xfrm>
        </p:spPr>
        <p:txBody>
          <a:bodyPr/>
          <a:lstStyle/>
          <a:p>
            <a:r>
              <a:rPr lang="en-US" dirty="0" smtClean="0"/>
              <a:t>USE CASE DIAGRAM</a:t>
            </a:r>
            <a:endParaRPr lang="en-US" dirty="0"/>
          </a:p>
        </p:txBody>
      </p:sp>
      <p:sp>
        <p:nvSpPr>
          <p:cNvPr id="5" name="Footer Placeholder 4">
            <a:extLst>
              <a:ext uri="{FF2B5EF4-FFF2-40B4-BE49-F238E27FC236}">
                <a16:creationId xmlns:a16="http://schemas.microsoft.com/office/drawing/2014/main" xmlns="" id="{7C2BE88C-2EFA-4A2B-9243-D1DBB29DD259}"/>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0369C6F3-E4EF-4838-98C2-5EB64FEBBA51}"/>
              </a:ext>
            </a:extLst>
          </p:cNvPr>
          <p:cNvSpPr>
            <a:spLocks noGrp="1"/>
          </p:cNvSpPr>
          <p:nvPr>
            <p:ph type="sldNum" sz="quarter" idx="11"/>
          </p:nvPr>
        </p:nvSpPr>
        <p:spPr/>
        <p:txBody>
          <a:bodyPr/>
          <a:lstStyle/>
          <a:p>
            <a:fld id="{FEA1243F-3000-4347-94A4-FBDEAD3122CB}" type="slidenum">
              <a:rPr lang="en-US" smtClean="0"/>
              <a:pPr/>
              <a:t>7</a:t>
            </a:fld>
            <a:endParaRPr lang="en-US"/>
          </a:p>
        </p:txBody>
      </p:sp>
      <p:sp>
        <p:nvSpPr>
          <p:cNvPr id="10" name="Oval 9"/>
          <p:cNvSpPr/>
          <p:nvPr/>
        </p:nvSpPr>
        <p:spPr>
          <a:xfrm>
            <a:off x="1295400" y="2819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1676400" y="3505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95400" y="42672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42672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43000" y="38100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81400" y="3352800"/>
            <a:ext cx="16002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LOGIN</a:t>
            </a:r>
            <a:endParaRPr lang="en-AU" b="1" dirty="0"/>
          </a:p>
        </p:txBody>
      </p:sp>
      <p:cxnSp>
        <p:nvCxnSpPr>
          <p:cNvPr id="25" name="Straight Arrow Connector 24"/>
          <p:cNvCxnSpPr/>
          <p:nvPr/>
        </p:nvCxnSpPr>
        <p:spPr>
          <a:xfrm flipV="1">
            <a:off x="2362200" y="3733800"/>
            <a:ext cx="1143000" cy="76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8" name="Oval 27"/>
          <p:cNvSpPr/>
          <p:nvPr/>
        </p:nvSpPr>
        <p:spPr>
          <a:xfrm>
            <a:off x="6629400" y="28956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DELETE NOTICES</a:t>
            </a:r>
            <a:endParaRPr lang="en-AU" b="1" dirty="0"/>
          </a:p>
        </p:txBody>
      </p:sp>
      <p:sp>
        <p:nvSpPr>
          <p:cNvPr id="29" name="Oval 28"/>
          <p:cNvSpPr/>
          <p:nvPr/>
        </p:nvSpPr>
        <p:spPr>
          <a:xfrm>
            <a:off x="6400800" y="19050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ADD RESULTS</a:t>
            </a:r>
            <a:endParaRPr lang="en-AU" b="1" dirty="0"/>
          </a:p>
        </p:txBody>
      </p:sp>
      <p:sp>
        <p:nvSpPr>
          <p:cNvPr id="30" name="Oval 29"/>
          <p:cNvSpPr/>
          <p:nvPr/>
        </p:nvSpPr>
        <p:spPr>
          <a:xfrm>
            <a:off x="4572000" y="12954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ADD</a:t>
            </a:r>
          </a:p>
          <a:p>
            <a:pPr algn="ctr"/>
            <a:r>
              <a:rPr lang="en-US" b="1" dirty="0" smtClean="0"/>
              <a:t>NOTICES</a:t>
            </a:r>
            <a:endParaRPr lang="en-AU" b="1" dirty="0"/>
          </a:p>
        </p:txBody>
      </p:sp>
      <p:sp>
        <p:nvSpPr>
          <p:cNvPr id="40" name="Oval 39"/>
          <p:cNvSpPr/>
          <p:nvPr/>
        </p:nvSpPr>
        <p:spPr>
          <a:xfrm>
            <a:off x="6781800" y="3886200"/>
            <a:ext cx="17526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DELETE RESULTS</a:t>
            </a:r>
            <a:endParaRPr lang="en-AU" b="1" dirty="0"/>
          </a:p>
        </p:txBody>
      </p:sp>
      <p:sp>
        <p:nvSpPr>
          <p:cNvPr id="52" name="Rectangle 51"/>
          <p:cNvSpPr/>
          <p:nvPr/>
        </p:nvSpPr>
        <p:spPr>
          <a:xfrm>
            <a:off x="1143000" y="4812268"/>
            <a:ext cx="1006045" cy="369332"/>
          </a:xfrm>
          <a:prstGeom prst="rect">
            <a:avLst/>
          </a:prstGeom>
        </p:spPr>
        <p:txBody>
          <a:bodyPr wrap="none">
            <a:spAutoFit/>
          </a:bodyPr>
          <a:lstStyle/>
          <a:p>
            <a:pPr marL="64008" indent="0">
              <a:spcAft>
                <a:spcPts val="1000"/>
              </a:spcAft>
              <a:buNone/>
            </a:pPr>
            <a:r>
              <a:rPr lang="en-US" b="1" dirty="0" smtClean="0">
                <a:solidFill>
                  <a:schemeClr val="accent1"/>
                </a:solidFill>
              </a:rPr>
              <a:t>ADMIN</a:t>
            </a:r>
            <a:endParaRPr lang="en-US" sz="1600" b="1" dirty="0">
              <a:solidFill>
                <a:schemeClr val="accent1"/>
              </a:solidFill>
            </a:endParaRPr>
          </a:p>
        </p:txBody>
      </p:sp>
      <p:sp>
        <p:nvSpPr>
          <p:cNvPr id="26" name="Oval 25"/>
          <p:cNvSpPr/>
          <p:nvPr/>
        </p:nvSpPr>
        <p:spPr>
          <a:xfrm>
            <a:off x="6858000" y="48768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ADD STUDENT</a:t>
            </a:r>
            <a:endParaRPr lang="en-AU" b="1" dirty="0"/>
          </a:p>
        </p:txBody>
      </p:sp>
      <p:sp>
        <p:nvSpPr>
          <p:cNvPr id="27" name="Oval 26"/>
          <p:cNvSpPr/>
          <p:nvPr/>
        </p:nvSpPr>
        <p:spPr>
          <a:xfrm>
            <a:off x="5410200" y="5486400"/>
            <a:ext cx="18288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REMOVESTUDENT</a:t>
            </a:r>
            <a:endParaRPr lang="en-AU" b="1" dirty="0"/>
          </a:p>
        </p:txBody>
      </p:sp>
      <p:cxnSp>
        <p:nvCxnSpPr>
          <p:cNvPr id="31" name="Straight Arrow Connector 30"/>
          <p:cNvCxnSpPr>
            <a:stCxn id="23" idx="0"/>
          </p:cNvCxnSpPr>
          <p:nvPr/>
        </p:nvCxnSpPr>
        <p:spPr>
          <a:xfrm flipV="1">
            <a:off x="4381500" y="2057400"/>
            <a:ext cx="876300" cy="1295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a:stCxn id="23" idx="7"/>
            <a:endCxn id="29" idx="2"/>
          </p:cNvCxnSpPr>
          <p:nvPr/>
        </p:nvCxnSpPr>
        <p:spPr>
          <a:xfrm flipV="1">
            <a:off x="4947256" y="2286000"/>
            <a:ext cx="1453544" cy="11783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23" idx="6"/>
            <a:endCxn id="28" idx="2"/>
          </p:cNvCxnSpPr>
          <p:nvPr/>
        </p:nvCxnSpPr>
        <p:spPr>
          <a:xfrm flipV="1">
            <a:off x="5181600" y="3276600"/>
            <a:ext cx="1447800" cy="457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a:stCxn id="23" idx="5"/>
            <a:endCxn id="40" idx="2"/>
          </p:cNvCxnSpPr>
          <p:nvPr/>
        </p:nvCxnSpPr>
        <p:spPr>
          <a:xfrm>
            <a:off x="4947256" y="4003208"/>
            <a:ext cx="1834544" cy="2639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23" idx="5"/>
            <a:endCxn id="26" idx="2"/>
          </p:cNvCxnSpPr>
          <p:nvPr/>
        </p:nvCxnSpPr>
        <p:spPr>
          <a:xfrm>
            <a:off x="4947256" y="4003208"/>
            <a:ext cx="1910744" cy="12545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a:endCxn id="27" idx="0"/>
          </p:cNvCxnSpPr>
          <p:nvPr/>
        </p:nvCxnSpPr>
        <p:spPr>
          <a:xfrm>
            <a:off x="4876800" y="4038600"/>
            <a:ext cx="1447800" cy="1447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Oval 56"/>
          <p:cNvSpPr/>
          <p:nvPr/>
        </p:nvSpPr>
        <p:spPr>
          <a:xfrm>
            <a:off x="3657600" y="5638800"/>
            <a:ext cx="16002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ADD ADMIN</a:t>
            </a:r>
            <a:endParaRPr lang="en-AU" b="1" dirty="0"/>
          </a:p>
        </p:txBody>
      </p:sp>
      <p:cxnSp>
        <p:nvCxnSpPr>
          <p:cNvPr id="60" name="Straight Arrow Connector 59"/>
          <p:cNvCxnSpPr>
            <a:endCxn id="57" idx="0"/>
          </p:cNvCxnSpPr>
          <p:nvPr/>
        </p:nvCxnSpPr>
        <p:spPr>
          <a:xfrm flipH="1">
            <a:off x="4457700" y="4114800"/>
            <a:ext cx="190500" cy="1524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a:endCxn id="68" idx="4"/>
          </p:cNvCxnSpPr>
          <p:nvPr/>
        </p:nvCxnSpPr>
        <p:spPr>
          <a:xfrm flipH="1" flipV="1">
            <a:off x="3619500" y="1981200"/>
            <a:ext cx="419100" cy="1371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8" name="Oval 67"/>
          <p:cNvSpPr/>
          <p:nvPr/>
        </p:nvSpPr>
        <p:spPr>
          <a:xfrm>
            <a:off x="2743200" y="1219200"/>
            <a:ext cx="17526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REMOVE ADMIN</a:t>
            </a:r>
            <a:endParaRPr lang="en-AU"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228600"/>
            <a:ext cx="5486400" cy="675926"/>
          </a:xfrm>
        </p:spPr>
        <p:txBody>
          <a:bodyPr/>
          <a:lstStyle/>
          <a:p>
            <a:r>
              <a:rPr lang="en-US" dirty="0" smtClean="0"/>
              <a:t>BLOCK DIAGRAM</a:t>
            </a:r>
            <a:endParaRPr lang="en-US" dirty="0"/>
          </a:p>
        </p:txBody>
      </p:sp>
      <p:sp>
        <p:nvSpPr>
          <p:cNvPr id="5" name="Footer Placeholder 4">
            <a:extLst>
              <a:ext uri="{FF2B5EF4-FFF2-40B4-BE49-F238E27FC236}">
                <a16:creationId xmlns:a16="http://schemas.microsoft.com/office/drawing/2014/main" xmlns="" id="{7C2BE88C-2EFA-4A2B-9243-D1DBB29DD259}"/>
              </a:ext>
            </a:extLst>
          </p:cNvPr>
          <p:cNvSpPr>
            <a:spLocks noGrp="1"/>
          </p:cNvSpPr>
          <p:nvPr>
            <p:ph type="ftr" sz="quarter" idx="10"/>
          </p:nvPr>
        </p:nvSpPr>
        <p:spPr/>
        <p:txBody>
          <a:bodyPr/>
          <a:lstStyle>
            <a:lvl1pPr>
              <a:defRPr/>
            </a:lvl1pPr>
          </a:lstStyle>
          <a:p>
            <a:r>
              <a:rPr lang="en-US" dirty="0" smtClean="0"/>
              <a:t>Virtual Information Portal</a:t>
            </a:r>
            <a:endParaRPr lang="en-US" dirty="0"/>
          </a:p>
        </p:txBody>
      </p:sp>
      <p:sp>
        <p:nvSpPr>
          <p:cNvPr id="6" name="Slide Number Placeholder 5">
            <a:extLst>
              <a:ext uri="{FF2B5EF4-FFF2-40B4-BE49-F238E27FC236}">
                <a16:creationId xmlns:a16="http://schemas.microsoft.com/office/drawing/2014/main" xmlns="" id="{0369C6F3-E4EF-4838-98C2-5EB64FEBBA51}"/>
              </a:ext>
            </a:extLst>
          </p:cNvPr>
          <p:cNvSpPr>
            <a:spLocks noGrp="1"/>
          </p:cNvSpPr>
          <p:nvPr>
            <p:ph type="sldNum" sz="quarter" idx="11"/>
          </p:nvPr>
        </p:nvSpPr>
        <p:spPr/>
        <p:txBody>
          <a:bodyPr/>
          <a:lstStyle/>
          <a:p>
            <a:fld id="{FEA1243F-3000-4347-94A4-FBDEAD3122CB}" type="slidenum">
              <a:rPr lang="en-US" smtClean="0"/>
              <a:pPr/>
              <a:t>8</a:t>
            </a:fld>
            <a:endParaRPr lang="en-US"/>
          </a:p>
        </p:txBody>
      </p:sp>
      <p:sp>
        <p:nvSpPr>
          <p:cNvPr id="36" name="Rectangle 35"/>
          <p:cNvSpPr/>
          <p:nvPr/>
        </p:nvSpPr>
        <p:spPr>
          <a:xfrm>
            <a:off x="3505200" y="1219200"/>
            <a:ext cx="1905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AU" dirty="0"/>
          </a:p>
        </p:txBody>
      </p:sp>
      <p:sp>
        <p:nvSpPr>
          <p:cNvPr id="37" name="Rectangle 36"/>
          <p:cNvSpPr/>
          <p:nvPr/>
        </p:nvSpPr>
        <p:spPr>
          <a:xfrm>
            <a:off x="2286000" y="2514600"/>
            <a:ext cx="1905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Student dashboard</a:t>
            </a:r>
            <a:endParaRPr lang="en-AU" dirty="0"/>
          </a:p>
        </p:txBody>
      </p:sp>
      <p:sp>
        <p:nvSpPr>
          <p:cNvPr id="38" name="Rectangle 37"/>
          <p:cNvSpPr/>
          <p:nvPr/>
        </p:nvSpPr>
        <p:spPr>
          <a:xfrm>
            <a:off x="4800600" y="2514600"/>
            <a:ext cx="1905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Admin dashboard</a:t>
            </a:r>
            <a:endParaRPr lang="en-AU" dirty="0"/>
          </a:p>
        </p:txBody>
      </p:sp>
      <p:cxnSp>
        <p:nvCxnSpPr>
          <p:cNvPr id="71" name="Elbow Connector 70"/>
          <p:cNvCxnSpPr/>
          <p:nvPr/>
        </p:nvCxnSpPr>
        <p:spPr>
          <a:xfrm rot="5400000">
            <a:off x="3352800" y="1676400"/>
            <a:ext cx="8382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6200000" flipH="1">
            <a:off x="4724400" y="1676400"/>
            <a:ext cx="8382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3" idx="6"/>
          </p:cNvCxnSpPr>
          <p:nvPr/>
        </p:nvCxnSpPr>
        <p:spPr>
          <a:xfrm>
            <a:off x="2209800" y="22860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85800" y="1981200"/>
            <a:ext cx="15240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If </a:t>
            </a:r>
            <a:r>
              <a:rPr lang="en-US" dirty="0" smtClean="0"/>
              <a:t>s</a:t>
            </a:r>
            <a:r>
              <a:rPr lang="en-US" dirty="0" smtClean="0"/>
              <a:t>tudent</a:t>
            </a:r>
            <a:endParaRPr lang="en-AU" dirty="0"/>
          </a:p>
        </p:txBody>
      </p:sp>
      <p:sp>
        <p:nvSpPr>
          <p:cNvPr id="84" name="TextBox 83"/>
          <p:cNvSpPr txBox="1"/>
          <p:nvPr/>
        </p:nvSpPr>
        <p:spPr>
          <a:xfrm>
            <a:off x="838200" y="2133600"/>
            <a:ext cx="838200" cy="369332"/>
          </a:xfrm>
          <a:prstGeom prst="rect">
            <a:avLst/>
          </a:prstGeom>
          <a:noFill/>
        </p:spPr>
        <p:txBody>
          <a:bodyPr wrap="square" rtlCol="0">
            <a:spAutoFit/>
          </a:bodyPr>
          <a:lstStyle/>
          <a:p>
            <a:r>
              <a:rPr lang="en-US" dirty="0" smtClean="0"/>
              <a:t>if</a:t>
            </a:r>
            <a:endParaRPr lang="en-AU" dirty="0"/>
          </a:p>
        </p:txBody>
      </p:sp>
      <p:sp>
        <p:nvSpPr>
          <p:cNvPr id="85" name="Oval 84"/>
          <p:cNvSpPr/>
          <p:nvPr/>
        </p:nvSpPr>
        <p:spPr>
          <a:xfrm>
            <a:off x="7010400" y="1905000"/>
            <a:ext cx="13716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If Admin</a:t>
            </a:r>
            <a:endParaRPr lang="en-AU" dirty="0"/>
          </a:p>
        </p:txBody>
      </p:sp>
      <p:cxnSp>
        <p:nvCxnSpPr>
          <p:cNvPr id="87" name="Straight Arrow Connector 86"/>
          <p:cNvCxnSpPr>
            <a:stCxn id="85" idx="2"/>
          </p:cNvCxnSpPr>
          <p:nvPr/>
        </p:nvCxnSpPr>
        <p:spPr>
          <a:xfrm flipH="1">
            <a:off x="5638800" y="2209800"/>
            <a:ext cx="1371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hape 90"/>
          <p:cNvCxnSpPr>
            <a:stCxn id="37" idx="2"/>
          </p:cNvCxnSpPr>
          <p:nvPr/>
        </p:nvCxnSpPr>
        <p:spPr>
          <a:xfrm rot="5400000">
            <a:off x="704850" y="3943350"/>
            <a:ext cx="3429000" cy="1638300"/>
          </a:xfrm>
          <a:prstGeom prst="bentConnector3">
            <a:avLst>
              <a:gd name="adj1" fmla="val 7333"/>
            </a:avLst>
          </a:prstGeom>
        </p:spPr>
        <p:style>
          <a:lnRef idx="1">
            <a:schemeClr val="accent1"/>
          </a:lnRef>
          <a:fillRef idx="0">
            <a:schemeClr val="accent1"/>
          </a:fillRef>
          <a:effectRef idx="0">
            <a:schemeClr val="accent1"/>
          </a:effectRef>
          <a:fontRef idx="minor">
            <a:schemeClr val="tx1"/>
          </a:fontRef>
        </p:style>
      </p:cxnSp>
      <p:cxnSp>
        <p:nvCxnSpPr>
          <p:cNvPr id="101" name="Shape 90"/>
          <p:cNvCxnSpPr>
            <a:stCxn id="38" idx="2"/>
          </p:cNvCxnSpPr>
          <p:nvPr/>
        </p:nvCxnSpPr>
        <p:spPr>
          <a:xfrm rot="16200000" flipH="1">
            <a:off x="4895850" y="3905250"/>
            <a:ext cx="3352800" cy="1638300"/>
          </a:xfrm>
          <a:prstGeom prst="bentConnector3">
            <a:avLst>
              <a:gd name="adj1" fmla="val 8311"/>
            </a:avLst>
          </a:prstGeom>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438400" y="3657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notice</a:t>
            </a:r>
            <a:endParaRPr lang="en-AU" dirty="0"/>
          </a:p>
        </p:txBody>
      </p:sp>
      <p:sp>
        <p:nvSpPr>
          <p:cNvPr id="116" name="Rectangle 115"/>
          <p:cNvSpPr/>
          <p:nvPr/>
        </p:nvSpPr>
        <p:spPr>
          <a:xfrm>
            <a:off x="2438400" y="4191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results</a:t>
            </a:r>
            <a:endParaRPr lang="en-AU" dirty="0"/>
          </a:p>
        </p:txBody>
      </p:sp>
      <p:sp>
        <p:nvSpPr>
          <p:cNvPr id="117" name="Rectangle 116"/>
          <p:cNvSpPr/>
          <p:nvPr/>
        </p:nvSpPr>
        <p:spPr>
          <a:xfrm>
            <a:off x="2438400" y="4800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notice</a:t>
            </a:r>
            <a:endParaRPr lang="en-AU" dirty="0"/>
          </a:p>
        </p:txBody>
      </p:sp>
      <p:sp>
        <p:nvSpPr>
          <p:cNvPr id="118" name="Rectangle 117"/>
          <p:cNvSpPr/>
          <p:nvPr/>
        </p:nvSpPr>
        <p:spPr>
          <a:xfrm>
            <a:off x="2438400" y="5410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results</a:t>
            </a:r>
            <a:endParaRPr lang="en-AU" dirty="0"/>
          </a:p>
        </p:txBody>
      </p:sp>
      <p:sp>
        <p:nvSpPr>
          <p:cNvPr id="119" name="Rectangle 118"/>
          <p:cNvSpPr/>
          <p:nvPr/>
        </p:nvSpPr>
        <p:spPr>
          <a:xfrm>
            <a:off x="2438400" y="6019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 </a:t>
            </a:r>
            <a:endParaRPr lang="en-AU" dirty="0"/>
          </a:p>
        </p:txBody>
      </p:sp>
      <p:sp>
        <p:nvSpPr>
          <p:cNvPr id="120" name="Rectangle 119"/>
          <p:cNvSpPr/>
          <p:nvPr/>
        </p:nvSpPr>
        <p:spPr>
          <a:xfrm>
            <a:off x="5029200" y="3657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Remove notices</a:t>
            </a:r>
            <a:endParaRPr lang="en-AU" dirty="0"/>
          </a:p>
        </p:txBody>
      </p:sp>
      <p:sp>
        <p:nvSpPr>
          <p:cNvPr id="121" name="Rectangle 120"/>
          <p:cNvSpPr/>
          <p:nvPr/>
        </p:nvSpPr>
        <p:spPr>
          <a:xfrm>
            <a:off x="5029200" y="4191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Remove results</a:t>
            </a:r>
            <a:endParaRPr lang="en-AU" dirty="0"/>
          </a:p>
        </p:txBody>
      </p:sp>
      <p:sp>
        <p:nvSpPr>
          <p:cNvPr id="122" name="Rectangle 121"/>
          <p:cNvSpPr/>
          <p:nvPr/>
        </p:nvSpPr>
        <p:spPr>
          <a:xfrm>
            <a:off x="5029200" y="4800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Remove students</a:t>
            </a:r>
            <a:endParaRPr lang="en-AU" dirty="0"/>
          </a:p>
        </p:txBody>
      </p:sp>
      <p:sp>
        <p:nvSpPr>
          <p:cNvPr id="123" name="Rectangle 122"/>
          <p:cNvSpPr/>
          <p:nvPr/>
        </p:nvSpPr>
        <p:spPr>
          <a:xfrm>
            <a:off x="5029200" y="5410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Remove </a:t>
            </a:r>
            <a:r>
              <a:rPr lang="en-US" dirty="0" err="1" smtClean="0"/>
              <a:t>admins</a:t>
            </a:r>
            <a:endParaRPr lang="en-AU" dirty="0"/>
          </a:p>
        </p:txBody>
      </p:sp>
      <p:sp>
        <p:nvSpPr>
          <p:cNvPr id="124" name="Rectangle 123"/>
          <p:cNvSpPr/>
          <p:nvPr/>
        </p:nvSpPr>
        <p:spPr>
          <a:xfrm>
            <a:off x="5029200" y="6019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 </a:t>
            </a:r>
            <a:endParaRPr lang="en-AU" dirty="0"/>
          </a:p>
        </p:txBody>
      </p:sp>
      <p:cxnSp>
        <p:nvCxnSpPr>
          <p:cNvPr id="132" name="Straight Connector 131"/>
          <p:cNvCxnSpPr>
            <a:endCxn id="115" idx="1"/>
          </p:cNvCxnSpPr>
          <p:nvPr/>
        </p:nvCxnSpPr>
        <p:spPr>
          <a:xfrm>
            <a:off x="1600200" y="3886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00200" y="44196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600200" y="5029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600200" y="5638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00200" y="62484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20" idx="3"/>
          </p:cNvCxnSpPr>
          <p:nvPr/>
        </p:nvCxnSpPr>
        <p:spPr>
          <a:xfrm>
            <a:off x="6781800" y="3886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781800" y="4343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781800" y="5029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781800" y="5562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781800" y="6248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20" idx="1"/>
          </p:cNvCxnSpPr>
          <p:nvPr/>
        </p:nvCxnSpPr>
        <p:spPr>
          <a:xfrm>
            <a:off x="4191000" y="3886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191000" y="44196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191000" y="5029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191000" y="5638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191000" y="62484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24" idx="2"/>
          </p:cNvCxnSpPr>
          <p:nvPr/>
        </p:nvCxnSpPr>
        <p:spPr>
          <a:xfrm>
            <a:off x="5905500" y="6477000"/>
            <a:ext cx="38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943600" y="67056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8839200" y="1828800"/>
            <a:ext cx="0" cy="487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H="1" flipV="1">
            <a:off x="5410200" y="1600200"/>
            <a:ext cx="3429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667000" y="6477000"/>
            <a:ext cx="38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381000" y="6705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381000" y="1905000"/>
            <a:ext cx="0" cy="480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36" idx="1"/>
          </p:cNvCxnSpPr>
          <p:nvPr/>
        </p:nvCxnSpPr>
        <p:spPr>
          <a:xfrm flipV="1">
            <a:off x="381000" y="1447800"/>
            <a:ext cx="3124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36" idx="3"/>
          </p:cNvCxnSpPr>
          <p:nvPr/>
        </p:nvCxnSpPr>
        <p:spPr>
          <a:xfrm flipH="1">
            <a:off x="5410200" y="12192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1" name="Rounded Rectangle 190"/>
          <p:cNvSpPr/>
          <p:nvPr/>
        </p:nvSpPr>
        <p:spPr>
          <a:xfrm>
            <a:off x="7467600" y="990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password</a:t>
            </a:r>
            <a:endParaRPr lang="en-AU" dirty="0"/>
          </a:p>
        </p:txBody>
      </p:sp>
      <p:sp>
        <p:nvSpPr>
          <p:cNvPr id="192" name="TextBox 191"/>
          <p:cNvSpPr txBox="1"/>
          <p:nvPr/>
        </p:nvSpPr>
        <p:spPr>
          <a:xfrm rot="21287659">
            <a:off x="5424487" y="986057"/>
            <a:ext cx="2362200" cy="369332"/>
          </a:xfrm>
          <a:prstGeom prst="rect">
            <a:avLst/>
          </a:prstGeom>
          <a:noFill/>
        </p:spPr>
        <p:txBody>
          <a:bodyPr wrap="square" rtlCol="0">
            <a:spAutoFit/>
          </a:bodyPr>
          <a:lstStyle/>
          <a:p>
            <a:r>
              <a:rPr lang="en-US" dirty="0" smtClean="0">
                <a:solidFill>
                  <a:schemeClr val="bg1"/>
                </a:solidFill>
              </a:rPr>
              <a:t>If forgot password</a:t>
            </a:r>
            <a:endParaRPr lang="en-AU"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152400"/>
            <a:ext cx="4876800" cy="799306"/>
          </a:xfrm>
        </p:spPr>
        <p:txBody>
          <a:bodyPr/>
          <a:lstStyle/>
          <a:p>
            <a:r>
              <a:rPr lang="en-US" sz="2800" dirty="0" smtClean="0"/>
              <a:t>PROJECT WORKING </a:t>
            </a:r>
            <a:endParaRPr lang="en-US" sz="2800" dirty="0"/>
          </a:p>
        </p:txBody>
      </p:sp>
      <p:sp>
        <p:nvSpPr>
          <p:cNvPr id="3" name="Rectangle 2"/>
          <p:cNvSpPr>
            <a:spLocks noGrp="1"/>
          </p:cNvSpPr>
          <p:nvPr>
            <p:ph idx="1"/>
          </p:nvPr>
        </p:nvSpPr>
        <p:spPr>
          <a:xfrm>
            <a:off x="381000" y="2667000"/>
            <a:ext cx="8153400" cy="2895600"/>
          </a:xfrm>
        </p:spPr>
        <p:txBody>
          <a:bodyPr>
            <a:normAutofit fontScale="92500" lnSpcReduction="10000"/>
          </a:bodyPr>
          <a:lstStyle/>
          <a:p>
            <a:r>
              <a:rPr lang="en-US" sz="1600" dirty="0" smtClean="0"/>
              <a:t>The admin who is previously added are able to add the new admin whom a registration id and password are assigned at the time of registration.</a:t>
            </a:r>
            <a:endParaRPr lang="en-AU" sz="1600" dirty="0" smtClean="0"/>
          </a:p>
          <a:p>
            <a:r>
              <a:rPr lang="en-AU" sz="1600" dirty="0" smtClean="0"/>
              <a:t>After the successful registration, Admin  are able to login into the admin dashboard.</a:t>
            </a:r>
            <a:endParaRPr lang="en-AU" sz="1600" dirty="0" smtClean="0"/>
          </a:p>
          <a:p>
            <a:r>
              <a:rPr lang="en-AU" sz="1600" dirty="0" smtClean="0"/>
              <a:t>Admin dashboard contains the add </a:t>
            </a:r>
            <a:r>
              <a:rPr lang="en-AU" sz="1600" dirty="0" err="1" smtClean="0"/>
              <a:t>notice,results,students</a:t>
            </a:r>
            <a:r>
              <a:rPr lang="en-AU" sz="1600" dirty="0" err="1" smtClean="0"/>
              <a:t>,</a:t>
            </a:r>
            <a:r>
              <a:rPr lang="en-AU" sz="1600" dirty="0" err="1" smtClean="0"/>
              <a:t>other</a:t>
            </a:r>
            <a:r>
              <a:rPr lang="en-AU" sz="1600" dirty="0" smtClean="0"/>
              <a:t> admin and also he perform  different things.</a:t>
            </a:r>
          </a:p>
          <a:p>
            <a:r>
              <a:rPr lang="en-US" sz="1600" dirty="0" smtClean="0"/>
              <a:t>Admin can add students so that other person outside the campus can’t be able to register in the app.</a:t>
            </a:r>
          </a:p>
          <a:p>
            <a:r>
              <a:rPr lang="en-US" sz="1600" dirty="0" smtClean="0"/>
              <a:t>At the time of registration ,a registration id will assigned to the respective student which is used at the time of login with using password</a:t>
            </a:r>
            <a:endParaRPr lang="en-AU" sz="1600" dirty="0" smtClean="0"/>
          </a:p>
          <a:p>
            <a:endParaRPr lang="en-AU" sz="1600" dirty="0" smtClean="0"/>
          </a:p>
          <a:p>
            <a:endParaRPr lang="en-US" sz="1600" dirty="0"/>
          </a:p>
        </p:txBody>
      </p:sp>
      <p:sp>
        <p:nvSpPr>
          <p:cNvPr id="4" name="Footer Placeholder 4">
            <a:extLst>
              <a:ext uri="{FF2B5EF4-FFF2-40B4-BE49-F238E27FC236}">
                <a16:creationId xmlns:a16="http://schemas.microsoft.com/office/drawing/2014/main" xmlns="" id="{C487EB96-90B4-4952-A952-F5C67F19391E}"/>
              </a:ext>
            </a:extLst>
          </p:cNvPr>
          <p:cNvSpPr>
            <a:spLocks noGrp="1"/>
          </p:cNvSpPr>
          <p:nvPr>
            <p:ph type="ftr" sz="quarter" idx="11"/>
          </p:nvPr>
        </p:nvSpPr>
        <p:spPr/>
        <p:txBody>
          <a:bodyPr/>
          <a:lstStyle>
            <a:lvl1pPr>
              <a:defRPr/>
            </a:lvl1pPr>
          </a:lstStyle>
          <a:p>
            <a:r>
              <a:rPr lang="en-US" dirty="0" smtClean="0"/>
              <a:t>Virtual information portal</a:t>
            </a:r>
            <a:endParaRPr lang="en-US" dirty="0"/>
          </a:p>
        </p:txBody>
      </p:sp>
      <p:sp>
        <p:nvSpPr>
          <p:cNvPr id="5" name="Slide Number Placeholder 5">
            <a:extLst>
              <a:ext uri="{FF2B5EF4-FFF2-40B4-BE49-F238E27FC236}">
                <a16:creationId xmlns:a16="http://schemas.microsoft.com/office/drawing/2014/main" xmlns="" id="{ECE7FF2C-0D70-4834-8ECF-4D033CBD6EFD}"/>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14" name="Rectangle 2">
            <a:extLst>
              <a:ext uri="{FF2B5EF4-FFF2-40B4-BE49-F238E27FC236}">
                <a16:creationId xmlns:a16="http://schemas.microsoft.com/office/drawing/2014/main" xmlns="" id="{F38F76EC-78D9-498F-A3B6-D258068559E6}"/>
              </a:ext>
            </a:extLst>
          </p:cNvPr>
          <p:cNvSpPr txBox="1">
            <a:spLocks/>
          </p:cNvSpPr>
          <p:nvPr/>
        </p:nvSpPr>
        <p:spPr>
          <a:xfrm>
            <a:off x="2743200" y="175260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smtClean="0">
                <a:solidFill>
                  <a:schemeClr val="accent1"/>
                </a:solidFill>
              </a:rPr>
              <a:t>      ADMIN SIDE</a:t>
            </a:r>
            <a:endParaRPr lang="en-US" sz="1600" b="1" dirty="0">
              <a:solidFill>
                <a:schemeClr val="accent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167107">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xmlns=""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tf10167107</Template>
  <TotalTime>1806</TotalTime>
  <Words>651</Words>
  <Application>Microsoft Office PowerPoint</Application>
  <PresentationFormat>On-screen Show (4:3)</PresentationFormat>
  <Paragraphs>139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tf10167107</vt:lpstr>
      <vt:lpstr>ONLINE NOTICE  BOARD Submission of project</vt:lpstr>
      <vt:lpstr>PREVIOUS PROBLEMS</vt:lpstr>
      <vt:lpstr>LITERATURE SURVEY</vt:lpstr>
      <vt:lpstr>SOLUTION: NEW</vt:lpstr>
      <vt:lpstr>TARGET USERS &amp; MARKET</vt:lpstr>
      <vt:lpstr>USE CASE DIAGRAM</vt:lpstr>
      <vt:lpstr>USE CASE DIAGRAM</vt:lpstr>
      <vt:lpstr>BLOCK DIAGRAM</vt:lpstr>
      <vt:lpstr>PROJECT WORKING </vt:lpstr>
      <vt:lpstr>PROJECT WORKING </vt:lpstr>
      <vt:lpstr>TECHNOLOGY USED</vt:lpstr>
      <vt:lpstr>FUTURE SCOPE</vt:lpstr>
      <vt:lpstr>CONCLUSION</vt:lpstr>
      <vt:lpstr>CONCLUSION:-EXTENDED</vt:lpstr>
      <vt:lpstr>Slide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NOTICE  BOARD Submission of project</dc:title>
  <dc:creator>Microsoft</dc:creator>
  <cp:lastModifiedBy>Microsoft</cp:lastModifiedBy>
  <cp:revision>1</cp:revision>
  <dcterms:created xsi:type="dcterms:W3CDTF">2018-07-17T07:10:23Z</dcterms:created>
  <dcterms:modified xsi:type="dcterms:W3CDTF">2018-07-18T13:16:57Z</dcterms:modified>
</cp:coreProperties>
</file>