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17A37-6AC6-4B1E-BD2C-59FE9FC528A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F30F7EE-2121-44F8-831A-2B9EA419B4A6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React portals provide a first-class way to render and allow child components.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451B7D-DA5E-4C69-B905-FDC17FEED67D}" type="parTrans" cxnId="{D70940F1-B3D4-49AD-BFCC-89D250A9BE2C}">
      <dgm:prSet/>
      <dgm:spPr/>
      <dgm:t>
        <a:bodyPr/>
        <a:lstStyle/>
        <a:p>
          <a:endParaRPr lang="en-IN"/>
        </a:p>
      </dgm:t>
    </dgm:pt>
    <dgm:pt modelId="{2E2DD91A-E40A-4FB5-BA11-B7C6A29E1F62}" type="sibTrans" cxnId="{D70940F1-B3D4-49AD-BFCC-89D250A9BE2C}">
      <dgm:prSet/>
      <dgm:spPr/>
      <dgm:t>
        <a:bodyPr/>
        <a:lstStyle/>
        <a:p>
          <a:endParaRPr lang="en-IN"/>
        </a:p>
      </dgm:t>
    </dgm:pt>
    <dgm:pt modelId="{1CF9F382-BB33-4A92-A1F6-68334963870F}">
      <dgm:prSet custT="1"/>
      <dgm:spPr/>
      <dgm:t>
        <a:bodyPr/>
        <a:lstStyle/>
        <a:p>
          <a:r>
            <a:rPr lang="en-US" sz="1800" b="0" i="0" dirty="0">
              <a:latin typeface="Calibri" panose="020F0502020204030204" pitchFamily="34" charset="0"/>
              <a:cs typeface="Calibri" panose="020F0502020204030204" pitchFamily="34" charset="0"/>
            </a:rPr>
            <a:t>This React portal component exists outside the DOM hierarchy of the parent component.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5F0E4D9-05EE-4C5F-BAE7-E337647D9FFB}" type="parTrans" cxnId="{2AC3EC42-E44B-47A4-A699-00397D549110}">
      <dgm:prSet/>
      <dgm:spPr/>
      <dgm:t>
        <a:bodyPr/>
        <a:lstStyle/>
        <a:p>
          <a:endParaRPr lang="en-IN"/>
        </a:p>
      </dgm:t>
    </dgm:pt>
    <dgm:pt modelId="{0DA92DCE-78D9-4D38-9DB8-04CCEE8F1BA5}" type="sibTrans" cxnId="{2AC3EC42-E44B-47A4-A699-00397D549110}">
      <dgm:prSet/>
      <dgm:spPr/>
      <dgm:t>
        <a:bodyPr/>
        <a:lstStyle/>
        <a:p>
          <a:endParaRPr lang="en-IN"/>
        </a:p>
      </dgm:t>
    </dgm:pt>
    <dgm:pt modelId="{AFE6D689-35E5-4244-AD19-EFEE8DA2BC0A}" type="pres">
      <dgm:prSet presAssocID="{15217A37-6AC6-4B1E-BD2C-59FE9FC528A3}" presName="vert0" presStyleCnt="0">
        <dgm:presLayoutVars>
          <dgm:dir/>
          <dgm:animOne val="branch"/>
          <dgm:animLvl val="lvl"/>
        </dgm:presLayoutVars>
      </dgm:prSet>
      <dgm:spPr/>
    </dgm:pt>
    <dgm:pt modelId="{1BAA1EBC-21BF-4D89-9AE4-4EDCC109CFD3}" type="pres">
      <dgm:prSet presAssocID="{EF30F7EE-2121-44F8-831A-2B9EA419B4A6}" presName="thickLine" presStyleLbl="alignNode1" presStyleIdx="0" presStyleCnt="2"/>
      <dgm:spPr/>
    </dgm:pt>
    <dgm:pt modelId="{238BF186-CD95-4BD2-A334-1EABA190F3DA}" type="pres">
      <dgm:prSet presAssocID="{EF30F7EE-2121-44F8-831A-2B9EA419B4A6}" presName="horz1" presStyleCnt="0"/>
      <dgm:spPr/>
    </dgm:pt>
    <dgm:pt modelId="{0C5A1113-4E55-4B7C-BA90-BA8C867A1BF8}" type="pres">
      <dgm:prSet presAssocID="{EF30F7EE-2121-44F8-831A-2B9EA419B4A6}" presName="tx1" presStyleLbl="revTx" presStyleIdx="0" presStyleCnt="2"/>
      <dgm:spPr/>
    </dgm:pt>
    <dgm:pt modelId="{DC955B4F-5E62-4706-8B4E-C46216D4DA9B}" type="pres">
      <dgm:prSet presAssocID="{EF30F7EE-2121-44F8-831A-2B9EA419B4A6}" presName="vert1" presStyleCnt="0"/>
      <dgm:spPr/>
    </dgm:pt>
    <dgm:pt modelId="{CEE500CF-42FF-4DB1-8674-9A6191495C1F}" type="pres">
      <dgm:prSet presAssocID="{1CF9F382-BB33-4A92-A1F6-68334963870F}" presName="thickLine" presStyleLbl="alignNode1" presStyleIdx="1" presStyleCnt="2"/>
      <dgm:spPr/>
    </dgm:pt>
    <dgm:pt modelId="{2EF6E0FB-21B8-435F-B50F-9FCCE485015C}" type="pres">
      <dgm:prSet presAssocID="{1CF9F382-BB33-4A92-A1F6-68334963870F}" presName="horz1" presStyleCnt="0"/>
      <dgm:spPr/>
    </dgm:pt>
    <dgm:pt modelId="{0AA11B02-EAED-429D-AB8A-2082A403BFBD}" type="pres">
      <dgm:prSet presAssocID="{1CF9F382-BB33-4A92-A1F6-68334963870F}" presName="tx1" presStyleLbl="revTx" presStyleIdx="1" presStyleCnt="2"/>
      <dgm:spPr/>
    </dgm:pt>
    <dgm:pt modelId="{540D1320-3A40-4539-84C2-680FCD0C9D5F}" type="pres">
      <dgm:prSet presAssocID="{1CF9F382-BB33-4A92-A1F6-68334963870F}" presName="vert1" presStyleCnt="0"/>
      <dgm:spPr/>
    </dgm:pt>
  </dgm:ptLst>
  <dgm:cxnLst>
    <dgm:cxn modelId="{2AC3EC42-E44B-47A4-A699-00397D549110}" srcId="{15217A37-6AC6-4B1E-BD2C-59FE9FC528A3}" destId="{1CF9F382-BB33-4A92-A1F6-68334963870F}" srcOrd="1" destOrd="0" parTransId="{B5F0E4D9-05EE-4C5F-BAE7-E337647D9FFB}" sibTransId="{0DA92DCE-78D9-4D38-9DB8-04CCEE8F1BA5}"/>
    <dgm:cxn modelId="{EEEF3263-80A0-471D-BF24-6EE5AF2F4A70}" type="presOf" srcId="{15217A37-6AC6-4B1E-BD2C-59FE9FC528A3}" destId="{AFE6D689-35E5-4244-AD19-EFEE8DA2BC0A}" srcOrd="0" destOrd="0" presId="urn:microsoft.com/office/officeart/2008/layout/LinedList"/>
    <dgm:cxn modelId="{0B363170-7247-44C7-A6C8-6A2599D2011B}" type="presOf" srcId="{1CF9F382-BB33-4A92-A1F6-68334963870F}" destId="{0AA11B02-EAED-429D-AB8A-2082A403BFBD}" srcOrd="0" destOrd="0" presId="urn:microsoft.com/office/officeart/2008/layout/LinedList"/>
    <dgm:cxn modelId="{DC9F28B4-4766-485B-BEED-9FDAE6029A53}" type="presOf" srcId="{EF30F7EE-2121-44F8-831A-2B9EA419B4A6}" destId="{0C5A1113-4E55-4B7C-BA90-BA8C867A1BF8}" srcOrd="0" destOrd="0" presId="urn:microsoft.com/office/officeart/2008/layout/LinedList"/>
    <dgm:cxn modelId="{D70940F1-B3D4-49AD-BFCC-89D250A9BE2C}" srcId="{15217A37-6AC6-4B1E-BD2C-59FE9FC528A3}" destId="{EF30F7EE-2121-44F8-831A-2B9EA419B4A6}" srcOrd="0" destOrd="0" parTransId="{93451B7D-DA5E-4C69-B905-FDC17FEED67D}" sibTransId="{2E2DD91A-E40A-4FB5-BA11-B7C6A29E1F62}"/>
    <dgm:cxn modelId="{0C72C9F7-AED8-4FBD-93E7-90983D4235C3}" type="presParOf" srcId="{AFE6D689-35E5-4244-AD19-EFEE8DA2BC0A}" destId="{1BAA1EBC-21BF-4D89-9AE4-4EDCC109CFD3}" srcOrd="0" destOrd="0" presId="urn:microsoft.com/office/officeart/2008/layout/LinedList"/>
    <dgm:cxn modelId="{D91ADBBF-7D7E-4E30-8B1B-E7D9C436A89A}" type="presParOf" srcId="{AFE6D689-35E5-4244-AD19-EFEE8DA2BC0A}" destId="{238BF186-CD95-4BD2-A334-1EABA190F3DA}" srcOrd="1" destOrd="0" presId="urn:microsoft.com/office/officeart/2008/layout/LinedList"/>
    <dgm:cxn modelId="{DE9ADCDC-3B36-46F4-82FA-C1C973DCA233}" type="presParOf" srcId="{238BF186-CD95-4BD2-A334-1EABA190F3DA}" destId="{0C5A1113-4E55-4B7C-BA90-BA8C867A1BF8}" srcOrd="0" destOrd="0" presId="urn:microsoft.com/office/officeart/2008/layout/LinedList"/>
    <dgm:cxn modelId="{987E05F4-E4E8-4072-BA7F-B932DE9DCFB2}" type="presParOf" srcId="{238BF186-CD95-4BD2-A334-1EABA190F3DA}" destId="{DC955B4F-5E62-4706-8B4E-C46216D4DA9B}" srcOrd="1" destOrd="0" presId="urn:microsoft.com/office/officeart/2008/layout/LinedList"/>
    <dgm:cxn modelId="{A5D2CB90-6E0C-4106-AAB2-ADB134421920}" type="presParOf" srcId="{AFE6D689-35E5-4244-AD19-EFEE8DA2BC0A}" destId="{CEE500CF-42FF-4DB1-8674-9A6191495C1F}" srcOrd="2" destOrd="0" presId="urn:microsoft.com/office/officeart/2008/layout/LinedList"/>
    <dgm:cxn modelId="{4C0EF027-85A0-425D-95A9-1B33A51C3393}" type="presParOf" srcId="{AFE6D689-35E5-4244-AD19-EFEE8DA2BC0A}" destId="{2EF6E0FB-21B8-435F-B50F-9FCCE485015C}" srcOrd="3" destOrd="0" presId="urn:microsoft.com/office/officeart/2008/layout/LinedList"/>
    <dgm:cxn modelId="{494AB02D-2DEB-437F-97DC-6237FC11340C}" type="presParOf" srcId="{2EF6E0FB-21B8-435F-B50F-9FCCE485015C}" destId="{0AA11B02-EAED-429D-AB8A-2082A403BFBD}" srcOrd="0" destOrd="0" presId="urn:microsoft.com/office/officeart/2008/layout/LinedList"/>
    <dgm:cxn modelId="{E4E83866-B1ED-4743-AC8C-B36F7D812A6D}" type="presParOf" srcId="{2EF6E0FB-21B8-435F-B50F-9FCCE485015C}" destId="{540D1320-3A40-4539-84C2-680FCD0C9D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4D13BC-CB28-44E1-AB93-A549C6BDA47A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71034BB-7C51-411A-87A5-9368C5E94A93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React portals can use context to transfer data.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7E27A3-7F39-45ED-BAB7-1E85AA29FF33}" type="parTrans" cxnId="{461E9BD7-A36C-4A51-928B-1682E5EAA94C}">
      <dgm:prSet/>
      <dgm:spPr/>
      <dgm:t>
        <a:bodyPr/>
        <a:lstStyle/>
        <a:p>
          <a:endParaRPr lang="en-IN"/>
        </a:p>
      </dgm:t>
    </dgm:pt>
    <dgm:pt modelId="{7488C1C0-673B-4F06-AA36-2F98A8481E2C}" type="sibTrans" cxnId="{461E9BD7-A36C-4A51-928B-1682E5EAA94C}">
      <dgm:prSet/>
      <dgm:spPr/>
      <dgm:t>
        <a:bodyPr/>
        <a:lstStyle/>
        <a:p>
          <a:endParaRPr lang="en-IN"/>
        </a:p>
      </dgm:t>
    </dgm:pt>
    <dgm:pt modelId="{D8CD59D6-7572-4F36-B895-4DC90A1C6DC9}">
      <dgm:prSet custT="1"/>
      <dgm:spPr/>
      <dgm:t>
        <a:bodyPr/>
        <a:lstStyle/>
        <a:p>
          <a:r>
            <a:rPr lang="en-IN" sz="1800" b="0" i="0" dirty="0">
              <a:latin typeface="Calibri" panose="020F0502020204030204" pitchFamily="34" charset="0"/>
              <a:cs typeface="Calibri" panose="020F0502020204030204" pitchFamily="34" charset="0"/>
            </a:rPr>
            <a:t>Event Bubbling</a:t>
          </a:r>
        </a:p>
      </dgm:t>
    </dgm:pt>
    <dgm:pt modelId="{FF1CEA25-FE08-4CA4-9A62-074641748F5F}" type="parTrans" cxnId="{86FF9AA8-0796-461B-B2AE-1E13ADDB31E3}">
      <dgm:prSet/>
      <dgm:spPr/>
      <dgm:t>
        <a:bodyPr/>
        <a:lstStyle/>
        <a:p>
          <a:endParaRPr lang="en-IN"/>
        </a:p>
      </dgm:t>
    </dgm:pt>
    <dgm:pt modelId="{1CFD5263-D775-43A3-981E-D8878575499A}" type="sibTrans" cxnId="{86FF9AA8-0796-461B-B2AE-1E13ADDB31E3}">
      <dgm:prSet/>
      <dgm:spPr/>
      <dgm:t>
        <a:bodyPr/>
        <a:lstStyle/>
        <a:p>
          <a:endParaRPr lang="en-IN"/>
        </a:p>
      </dgm:t>
    </dgm:pt>
    <dgm:pt modelId="{1F1D8D43-90D0-4DB3-9FE6-4238BDA854C1}">
      <dgm:prSet custT="1"/>
      <dgm:spPr/>
      <dgm:t>
        <a:bodyPr/>
        <a:lstStyle/>
        <a:p>
          <a:r>
            <a:rPr lang="en-US" sz="1800" dirty="0"/>
            <a:t>A portal behaves just like a standard component of React, and it can be anywhere in the DOM tree.</a:t>
          </a:r>
        </a:p>
      </dgm:t>
    </dgm:pt>
    <dgm:pt modelId="{C3E9D1AE-A881-4DCB-851A-1F6DA8D79483}" type="parTrans" cxnId="{F9EEFF92-F46A-467F-A9EB-E48D38D73A01}">
      <dgm:prSet/>
      <dgm:spPr/>
      <dgm:t>
        <a:bodyPr/>
        <a:lstStyle/>
        <a:p>
          <a:endParaRPr lang="en-IN"/>
        </a:p>
      </dgm:t>
    </dgm:pt>
    <dgm:pt modelId="{2747FEB2-D00F-443B-B742-DDC6C3F17F8A}" type="sibTrans" cxnId="{F9EEFF92-F46A-467F-A9EB-E48D38D73A01}">
      <dgm:prSet/>
      <dgm:spPr/>
      <dgm:t>
        <a:bodyPr/>
        <a:lstStyle/>
        <a:p>
          <a:endParaRPr lang="en-IN"/>
        </a:p>
      </dgm:t>
    </dgm:pt>
    <dgm:pt modelId="{3CB958D8-38EC-47B5-8E49-461FBA790BD9}">
      <dgm:prSet custT="1"/>
      <dgm:spPr/>
      <dgm:t>
        <a:bodyPr/>
        <a:lstStyle/>
        <a:p>
          <a:r>
            <a:rPr lang="en-US" sz="1800" b="0" i="0"/>
            <a:t>It has all the power that other components in React have.</a:t>
          </a:r>
          <a:endParaRPr lang="en-US" sz="1800" dirty="0"/>
        </a:p>
      </dgm:t>
    </dgm:pt>
    <dgm:pt modelId="{DD78E1FB-6DCF-4716-83F4-A217347534EE}" type="parTrans" cxnId="{EA723FAB-29C3-4FA5-9169-CCF3579BA54A}">
      <dgm:prSet/>
      <dgm:spPr/>
      <dgm:t>
        <a:bodyPr/>
        <a:lstStyle/>
        <a:p>
          <a:endParaRPr lang="en-IN"/>
        </a:p>
      </dgm:t>
    </dgm:pt>
    <dgm:pt modelId="{44FB83F2-C607-4A2D-A9FC-558B99E70DE8}" type="sibTrans" cxnId="{EA723FAB-29C3-4FA5-9169-CCF3579BA54A}">
      <dgm:prSet/>
      <dgm:spPr/>
      <dgm:t>
        <a:bodyPr/>
        <a:lstStyle/>
        <a:p>
          <a:endParaRPr lang="en-IN"/>
        </a:p>
      </dgm:t>
    </dgm:pt>
    <dgm:pt modelId="{A949DF2E-A694-4156-A7AF-2F9150B43484}" type="pres">
      <dgm:prSet presAssocID="{1F4D13BC-CB28-44E1-AB93-A549C6BDA47A}" presName="vert0" presStyleCnt="0">
        <dgm:presLayoutVars>
          <dgm:dir/>
          <dgm:animOne val="branch"/>
          <dgm:animLvl val="lvl"/>
        </dgm:presLayoutVars>
      </dgm:prSet>
      <dgm:spPr/>
    </dgm:pt>
    <dgm:pt modelId="{732687E4-75B5-4EB5-8513-A667CC15410C}" type="pres">
      <dgm:prSet presAssocID="{1F1D8D43-90D0-4DB3-9FE6-4238BDA854C1}" presName="thickLine" presStyleLbl="alignNode1" presStyleIdx="0" presStyleCnt="4"/>
      <dgm:spPr/>
    </dgm:pt>
    <dgm:pt modelId="{A6997541-8CFE-4BEC-A425-66DFEDA2F613}" type="pres">
      <dgm:prSet presAssocID="{1F1D8D43-90D0-4DB3-9FE6-4238BDA854C1}" presName="horz1" presStyleCnt="0"/>
      <dgm:spPr/>
    </dgm:pt>
    <dgm:pt modelId="{7DEB1B6D-E2CA-4915-BC0D-3974E08A2729}" type="pres">
      <dgm:prSet presAssocID="{1F1D8D43-90D0-4DB3-9FE6-4238BDA854C1}" presName="tx1" presStyleLbl="revTx" presStyleIdx="0" presStyleCnt="4"/>
      <dgm:spPr/>
    </dgm:pt>
    <dgm:pt modelId="{E89C52FE-A772-4D3A-90BE-695E353EEA77}" type="pres">
      <dgm:prSet presAssocID="{1F1D8D43-90D0-4DB3-9FE6-4238BDA854C1}" presName="vert1" presStyleCnt="0"/>
      <dgm:spPr/>
    </dgm:pt>
    <dgm:pt modelId="{41062E36-72E7-4222-B742-D97273391631}" type="pres">
      <dgm:prSet presAssocID="{3CB958D8-38EC-47B5-8E49-461FBA790BD9}" presName="thickLine" presStyleLbl="alignNode1" presStyleIdx="1" presStyleCnt="4"/>
      <dgm:spPr/>
    </dgm:pt>
    <dgm:pt modelId="{205F0DBA-FA11-4A56-A869-39613B54E436}" type="pres">
      <dgm:prSet presAssocID="{3CB958D8-38EC-47B5-8E49-461FBA790BD9}" presName="horz1" presStyleCnt="0"/>
      <dgm:spPr/>
    </dgm:pt>
    <dgm:pt modelId="{232E6C1A-9450-4C4E-81E3-9C5B9C1EB457}" type="pres">
      <dgm:prSet presAssocID="{3CB958D8-38EC-47B5-8E49-461FBA790BD9}" presName="tx1" presStyleLbl="revTx" presStyleIdx="1" presStyleCnt="4"/>
      <dgm:spPr/>
    </dgm:pt>
    <dgm:pt modelId="{DC7373E8-D33B-47B7-92A4-5B08E8C95261}" type="pres">
      <dgm:prSet presAssocID="{3CB958D8-38EC-47B5-8E49-461FBA790BD9}" presName="vert1" presStyleCnt="0"/>
      <dgm:spPr/>
    </dgm:pt>
    <dgm:pt modelId="{4E9E9B72-40C0-45DD-B97C-E7B8EB72F4CC}" type="pres">
      <dgm:prSet presAssocID="{571034BB-7C51-411A-87A5-9368C5E94A93}" presName="thickLine" presStyleLbl="alignNode1" presStyleIdx="2" presStyleCnt="4"/>
      <dgm:spPr/>
    </dgm:pt>
    <dgm:pt modelId="{6867E291-8712-4561-8611-1895C264B7C9}" type="pres">
      <dgm:prSet presAssocID="{571034BB-7C51-411A-87A5-9368C5E94A93}" presName="horz1" presStyleCnt="0"/>
      <dgm:spPr/>
    </dgm:pt>
    <dgm:pt modelId="{B7D10B77-7731-4B94-BF75-A11BE9D140B5}" type="pres">
      <dgm:prSet presAssocID="{571034BB-7C51-411A-87A5-9368C5E94A93}" presName="tx1" presStyleLbl="revTx" presStyleIdx="2" presStyleCnt="4"/>
      <dgm:spPr/>
    </dgm:pt>
    <dgm:pt modelId="{6D7464C7-AB01-40BD-B235-3A3918709010}" type="pres">
      <dgm:prSet presAssocID="{571034BB-7C51-411A-87A5-9368C5E94A93}" presName="vert1" presStyleCnt="0"/>
      <dgm:spPr/>
    </dgm:pt>
    <dgm:pt modelId="{C30461CD-1A44-46B7-A4C3-8FB3F066C976}" type="pres">
      <dgm:prSet presAssocID="{D8CD59D6-7572-4F36-B895-4DC90A1C6DC9}" presName="thickLine" presStyleLbl="alignNode1" presStyleIdx="3" presStyleCnt="4"/>
      <dgm:spPr/>
    </dgm:pt>
    <dgm:pt modelId="{FEEA3B42-C2DA-4A0D-AC06-BDE9091598F2}" type="pres">
      <dgm:prSet presAssocID="{D8CD59D6-7572-4F36-B895-4DC90A1C6DC9}" presName="horz1" presStyleCnt="0"/>
      <dgm:spPr/>
    </dgm:pt>
    <dgm:pt modelId="{DBAF6C51-CD61-4CA3-AF38-8410CF999DA9}" type="pres">
      <dgm:prSet presAssocID="{D8CD59D6-7572-4F36-B895-4DC90A1C6DC9}" presName="tx1" presStyleLbl="revTx" presStyleIdx="3" presStyleCnt="4"/>
      <dgm:spPr/>
    </dgm:pt>
    <dgm:pt modelId="{CFCE91E7-9511-4ACD-A58A-8A0C5F334707}" type="pres">
      <dgm:prSet presAssocID="{D8CD59D6-7572-4F36-B895-4DC90A1C6DC9}" presName="vert1" presStyleCnt="0"/>
      <dgm:spPr/>
    </dgm:pt>
  </dgm:ptLst>
  <dgm:cxnLst>
    <dgm:cxn modelId="{9A1A5E2F-837F-40F0-82BA-E7E32108C626}" type="presOf" srcId="{D8CD59D6-7572-4F36-B895-4DC90A1C6DC9}" destId="{DBAF6C51-CD61-4CA3-AF38-8410CF999DA9}" srcOrd="0" destOrd="0" presId="urn:microsoft.com/office/officeart/2008/layout/LinedList"/>
    <dgm:cxn modelId="{2AA51F82-5832-4B1C-8F58-16127ED454BE}" type="presOf" srcId="{3CB958D8-38EC-47B5-8E49-461FBA790BD9}" destId="{232E6C1A-9450-4C4E-81E3-9C5B9C1EB457}" srcOrd="0" destOrd="0" presId="urn:microsoft.com/office/officeart/2008/layout/LinedList"/>
    <dgm:cxn modelId="{F9EEFF92-F46A-467F-A9EB-E48D38D73A01}" srcId="{1F4D13BC-CB28-44E1-AB93-A549C6BDA47A}" destId="{1F1D8D43-90D0-4DB3-9FE6-4238BDA854C1}" srcOrd="0" destOrd="0" parTransId="{C3E9D1AE-A881-4DCB-851A-1F6DA8D79483}" sibTransId="{2747FEB2-D00F-443B-B742-DDC6C3F17F8A}"/>
    <dgm:cxn modelId="{86FF9AA8-0796-461B-B2AE-1E13ADDB31E3}" srcId="{1F4D13BC-CB28-44E1-AB93-A549C6BDA47A}" destId="{D8CD59D6-7572-4F36-B895-4DC90A1C6DC9}" srcOrd="3" destOrd="0" parTransId="{FF1CEA25-FE08-4CA4-9A62-074641748F5F}" sibTransId="{1CFD5263-D775-43A3-981E-D8878575499A}"/>
    <dgm:cxn modelId="{EA723FAB-29C3-4FA5-9169-CCF3579BA54A}" srcId="{1F4D13BC-CB28-44E1-AB93-A549C6BDA47A}" destId="{3CB958D8-38EC-47B5-8E49-461FBA790BD9}" srcOrd="1" destOrd="0" parTransId="{DD78E1FB-6DCF-4716-83F4-A217347534EE}" sibTransId="{44FB83F2-C607-4A2D-A9FC-558B99E70DE8}"/>
    <dgm:cxn modelId="{3DB60CB5-4F1C-490C-BD30-EDF768298620}" type="presOf" srcId="{1F1D8D43-90D0-4DB3-9FE6-4238BDA854C1}" destId="{7DEB1B6D-E2CA-4915-BC0D-3974E08A2729}" srcOrd="0" destOrd="0" presId="urn:microsoft.com/office/officeart/2008/layout/LinedList"/>
    <dgm:cxn modelId="{EE8630B5-ADBB-48F8-AEBD-1B9F9E4D612F}" type="presOf" srcId="{571034BB-7C51-411A-87A5-9368C5E94A93}" destId="{B7D10B77-7731-4B94-BF75-A11BE9D140B5}" srcOrd="0" destOrd="0" presId="urn:microsoft.com/office/officeart/2008/layout/LinedList"/>
    <dgm:cxn modelId="{DFFBCCC9-A41E-46EE-828D-BE50E3E637B7}" type="presOf" srcId="{1F4D13BC-CB28-44E1-AB93-A549C6BDA47A}" destId="{A949DF2E-A694-4156-A7AF-2F9150B43484}" srcOrd="0" destOrd="0" presId="urn:microsoft.com/office/officeart/2008/layout/LinedList"/>
    <dgm:cxn modelId="{461E9BD7-A36C-4A51-928B-1682E5EAA94C}" srcId="{1F4D13BC-CB28-44E1-AB93-A549C6BDA47A}" destId="{571034BB-7C51-411A-87A5-9368C5E94A93}" srcOrd="2" destOrd="0" parTransId="{517E27A3-7F39-45ED-BAB7-1E85AA29FF33}" sibTransId="{7488C1C0-673B-4F06-AA36-2F98A8481E2C}"/>
    <dgm:cxn modelId="{7738DE8F-82EA-4EB8-84B3-CEF802ABA6E0}" type="presParOf" srcId="{A949DF2E-A694-4156-A7AF-2F9150B43484}" destId="{732687E4-75B5-4EB5-8513-A667CC15410C}" srcOrd="0" destOrd="0" presId="urn:microsoft.com/office/officeart/2008/layout/LinedList"/>
    <dgm:cxn modelId="{80F7FA48-931E-429B-92D0-0206E77379FD}" type="presParOf" srcId="{A949DF2E-A694-4156-A7AF-2F9150B43484}" destId="{A6997541-8CFE-4BEC-A425-66DFEDA2F613}" srcOrd="1" destOrd="0" presId="urn:microsoft.com/office/officeart/2008/layout/LinedList"/>
    <dgm:cxn modelId="{7693EE2E-E4C6-4A07-8DDD-B977A8D85354}" type="presParOf" srcId="{A6997541-8CFE-4BEC-A425-66DFEDA2F613}" destId="{7DEB1B6D-E2CA-4915-BC0D-3974E08A2729}" srcOrd="0" destOrd="0" presId="urn:microsoft.com/office/officeart/2008/layout/LinedList"/>
    <dgm:cxn modelId="{E731E7C8-3CBA-44EF-BDCD-77B19E546D7F}" type="presParOf" srcId="{A6997541-8CFE-4BEC-A425-66DFEDA2F613}" destId="{E89C52FE-A772-4D3A-90BE-695E353EEA77}" srcOrd="1" destOrd="0" presId="urn:microsoft.com/office/officeart/2008/layout/LinedList"/>
    <dgm:cxn modelId="{FDD99062-9B4A-4FC0-BA4F-8574A49D0DB6}" type="presParOf" srcId="{A949DF2E-A694-4156-A7AF-2F9150B43484}" destId="{41062E36-72E7-4222-B742-D97273391631}" srcOrd="2" destOrd="0" presId="urn:microsoft.com/office/officeart/2008/layout/LinedList"/>
    <dgm:cxn modelId="{2E50D170-25FA-4E58-B398-6AA8DEA8E089}" type="presParOf" srcId="{A949DF2E-A694-4156-A7AF-2F9150B43484}" destId="{205F0DBA-FA11-4A56-A869-39613B54E436}" srcOrd="3" destOrd="0" presId="urn:microsoft.com/office/officeart/2008/layout/LinedList"/>
    <dgm:cxn modelId="{FC3CC49D-CEC4-42A9-8852-CB6FFCF85BFF}" type="presParOf" srcId="{205F0DBA-FA11-4A56-A869-39613B54E436}" destId="{232E6C1A-9450-4C4E-81E3-9C5B9C1EB457}" srcOrd="0" destOrd="0" presId="urn:microsoft.com/office/officeart/2008/layout/LinedList"/>
    <dgm:cxn modelId="{D9D0A59E-F715-459F-B1EC-E06EE3EAC598}" type="presParOf" srcId="{205F0DBA-FA11-4A56-A869-39613B54E436}" destId="{DC7373E8-D33B-47B7-92A4-5B08E8C95261}" srcOrd="1" destOrd="0" presId="urn:microsoft.com/office/officeart/2008/layout/LinedList"/>
    <dgm:cxn modelId="{F8381C74-4713-4E13-B10D-A11EE976DB43}" type="presParOf" srcId="{A949DF2E-A694-4156-A7AF-2F9150B43484}" destId="{4E9E9B72-40C0-45DD-B97C-E7B8EB72F4CC}" srcOrd="4" destOrd="0" presId="urn:microsoft.com/office/officeart/2008/layout/LinedList"/>
    <dgm:cxn modelId="{68F1CFF9-989F-4644-A437-DFA798E8E0FC}" type="presParOf" srcId="{A949DF2E-A694-4156-A7AF-2F9150B43484}" destId="{6867E291-8712-4561-8611-1895C264B7C9}" srcOrd="5" destOrd="0" presId="urn:microsoft.com/office/officeart/2008/layout/LinedList"/>
    <dgm:cxn modelId="{E9FE331F-122B-474F-A851-52687890BA1A}" type="presParOf" srcId="{6867E291-8712-4561-8611-1895C264B7C9}" destId="{B7D10B77-7731-4B94-BF75-A11BE9D140B5}" srcOrd="0" destOrd="0" presId="urn:microsoft.com/office/officeart/2008/layout/LinedList"/>
    <dgm:cxn modelId="{EC4F4C56-6B1C-48D0-8927-EBB9CAA40897}" type="presParOf" srcId="{6867E291-8712-4561-8611-1895C264B7C9}" destId="{6D7464C7-AB01-40BD-B235-3A3918709010}" srcOrd="1" destOrd="0" presId="urn:microsoft.com/office/officeart/2008/layout/LinedList"/>
    <dgm:cxn modelId="{5F5861DC-AF87-4B79-9F1B-89F2B53FD3AC}" type="presParOf" srcId="{A949DF2E-A694-4156-A7AF-2F9150B43484}" destId="{C30461CD-1A44-46B7-A4C3-8FB3F066C976}" srcOrd="6" destOrd="0" presId="urn:microsoft.com/office/officeart/2008/layout/LinedList"/>
    <dgm:cxn modelId="{F83AB82E-5185-4E24-A51E-1A2D55166FB3}" type="presParOf" srcId="{A949DF2E-A694-4156-A7AF-2F9150B43484}" destId="{FEEA3B42-C2DA-4A0D-AC06-BDE9091598F2}" srcOrd="7" destOrd="0" presId="urn:microsoft.com/office/officeart/2008/layout/LinedList"/>
    <dgm:cxn modelId="{133ECF92-AC7F-4B8A-8713-52A208E6023D}" type="presParOf" srcId="{FEEA3B42-C2DA-4A0D-AC06-BDE9091598F2}" destId="{DBAF6C51-CD61-4CA3-AF38-8410CF999DA9}" srcOrd="0" destOrd="0" presId="urn:microsoft.com/office/officeart/2008/layout/LinedList"/>
    <dgm:cxn modelId="{8D7F4781-D61B-4732-A803-BED3EE31B9B4}" type="presParOf" srcId="{FEEA3B42-C2DA-4A0D-AC06-BDE9091598F2}" destId="{CFCE91E7-9511-4ACD-A58A-8A0C5F3347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4EFDF3-1356-4669-AE77-055085F1E14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CE7582E-A648-4D7A-98AC-ED7047A5E69D}">
      <dgm:prSet custT="1"/>
      <dgm:spPr/>
      <dgm:t>
        <a:bodyPr/>
        <a:lstStyle/>
        <a:p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React Portals Are Easy to Understand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B9A770-EDBA-4E1B-8586-50744037684B}" type="parTrans" cxnId="{62A97894-1042-4F38-AC3E-E73E26AC0238}">
      <dgm:prSet/>
      <dgm:spPr/>
      <dgm:t>
        <a:bodyPr/>
        <a:lstStyle/>
        <a:p>
          <a:endParaRPr lang="en-IN"/>
        </a:p>
      </dgm:t>
    </dgm:pt>
    <dgm:pt modelId="{CD38E76E-BD9E-41FA-9691-DA59B318E482}" type="sibTrans" cxnId="{62A97894-1042-4F38-AC3E-E73E26AC0238}">
      <dgm:prSet/>
      <dgm:spPr/>
      <dgm:t>
        <a:bodyPr/>
        <a:lstStyle/>
        <a:p>
          <a:endParaRPr lang="en-IN"/>
        </a:p>
      </dgm:t>
    </dgm:pt>
    <dgm:pt modelId="{4DB757BE-D32F-4AD1-BCFB-AC94E7F149F0}">
      <dgm:prSet custT="1"/>
      <dgm:spPr/>
      <dgm:t>
        <a:bodyPr/>
        <a:lstStyle/>
        <a:p>
          <a:r>
            <a:rPr lang="en-US" sz="1800" b="0" i="0" dirty="0">
              <a:latin typeface="Calibri" panose="020F0502020204030204" pitchFamily="34" charset="0"/>
              <a:cs typeface="Calibri" panose="020F0502020204030204" pitchFamily="34" charset="0"/>
            </a:rPr>
            <a:t>Even when the component resides outside the DOM hierarchy, we can use React portals to work as we usually would in the hierarchy. </a:t>
          </a:r>
          <a:endParaRPr lang="en-IN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1520B14-701E-4974-8DCE-53D4AD697C59}" type="parTrans" cxnId="{8CCAE4B9-EB83-478A-A52C-EDD06BEBE6E8}">
      <dgm:prSet/>
      <dgm:spPr/>
      <dgm:t>
        <a:bodyPr/>
        <a:lstStyle/>
        <a:p>
          <a:endParaRPr lang="en-IN"/>
        </a:p>
      </dgm:t>
    </dgm:pt>
    <dgm:pt modelId="{55AB6725-760B-4CFC-8DFB-F312BB4C8405}" type="sibTrans" cxnId="{8CCAE4B9-EB83-478A-A52C-EDD06BEBE6E8}">
      <dgm:prSet/>
      <dgm:spPr/>
      <dgm:t>
        <a:bodyPr/>
        <a:lstStyle/>
        <a:p>
          <a:endParaRPr lang="en-IN"/>
        </a:p>
      </dgm:t>
    </dgm:pt>
    <dgm:pt modelId="{1458B48B-FE4D-4D4C-8772-86284A4FBD47}" type="pres">
      <dgm:prSet presAssocID="{284EFDF3-1356-4669-AE77-055085F1E14B}" presName="vert0" presStyleCnt="0">
        <dgm:presLayoutVars>
          <dgm:dir/>
          <dgm:animOne val="branch"/>
          <dgm:animLvl val="lvl"/>
        </dgm:presLayoutVars>
      </dgm:prSet>
      <dgm:spPr/>
    </dgm:pt>
    <dgm:pt modelId="{219AC998-7694-4DB8-8DE4-C2E66BF57504}" type="pres">
      <dgm:prSet presAssocID="{4CE7582E-A648-4D7A-98AC-ED7047A5E69D}" presName="thickLine" presStyleLbl="alignNode1" presStyleIdx="0" presStyleCnt="2"/>
      <dgm:spPr/>
    </dgm:pt>
    <dgm:pt modelId="{A5A403CF-EE33-4C7B-A4DD-393943B072E0}" type="pres">
      <dgm:prSet presAssocID="{4CE7582E-A648-4D7A-98AC-ED7047A5E69D}" presName="horz1" presStyleCnt="0"/>
      <dgm:spPr/>
    </dgm:pt>
    <dgm:pt modelId="{F6FC2D55-9CAA-48D8-A3CE-A850686DA4B1}" type="pres">
      <dgm:prSet presAssocID="{4CE7582E-A648-4D7A-98AC-ED7047A5E69D}" presName="tx1" presStyleLbl="revTx" presStyleIdx="0" presStyleCnt="2"/>
      <dgm:spPr/>
    </dgm:pt>
    <dgm:pt modelId="{7B644AE2-871E-4081-9229-D9B96ED37758}" type="pres">
      <dgm:prSet presAssocID="{4CE7582E-A648-4D7A-98AC-ED7047A5E69D}" presName="vert1" presStyleCnt="0"/>
      <dgm:spPr/>
    </dgm:pt>
    <dgm:pt modelId="{1173A9B5-AF38-423C-9283-2FF86A0D036C}" type="pres">
      <dgm:prSet presAssocID="{4DB757BE-D32F-4AD1-BCFB-AC94E7F149F0}" presName="thickLine" presStyleLbl="alignNode1" presStyleIdx="1" presStyleCnt="2"/>
      <dgm:spPr/>
    </dgm:pt>
    <dgm:pt modelId="{B32C4A38-EF0B-4CBD-9C0C-4063F1EDF2C4}" type="pres">
      <dgm:prSet presAssocID="{4DB757BE-D32F-4AD1-BCFB-AC94E7F149F0}" presName="horz1" presStyleCnt="0"/>
      <dgm:spPr/>
    </dgm:pt>
    <dgm:pt modelId="{E99F98EB-2E6B-4D9E-A099-EF8C0D933B0A}" type="pres">
      <dgm:prSet presAssocID="{4DB757BE-D32F-4AD1-BCFB-AC94E7F149F0}" presName="tx1" presStyleLbl="revTx" presStyleIdx="1" presStyleCnt="2" custScaleY="200000"/>
      <dgm:spPr/>
    </dgm:pt>
    <dgm:pt modelId="{FBA42D1B-52BB-40E5-97C5-64C54408EFFB}" type="pres">
      <dgm:prSet presAssocID="{4DB757BE-D32F-4AD1-BCFB-AC94E7F149F0}" presName="vert1" presStyleCnt="0"/>
      <dgm:spPr/>
    </dgm:pt>
  </dgm:ptLst>
  <dgm:cxnLst>
    <dgm:cxn modelId="{62A97894-1042-4F38-AC3E-E73E26AC0238}" srcId="{284EFDF3-1356-4669-AE77-055085F1E14B}" destId="{4CE7582E-A648-4D7A-98AC-ED7047A5E69D}" srcOrd="0" destOrd="0" parTransId="{2DB9A770-EDBA-4E1B-8586-50744037684B}" sibTransId="{CD38E76E-BD9E-41FA-9691-DA59B318E482}"/>
    <dgm:cxn modelId="{8CCAE4B9-EB83-478A-A52C-EDD06BEBE6E8}" srcId="{284EFDF3-1356-4669-AE77-055085F1E14B}" destId="{4DB757BE-D32F-4AD1-BCFB-AC94E7F149F0}" srcOrd="1" destOrd="0" parTransId="{D1520B14-701E-4974-8DCE-53D4AD697C59}" sibTransId="{55AB6725-760B-4CFC-8DFB-F312BB4C8405}"/>
    <dgm:cxn modelId="{256086E3-D56C-4CC6-BB4C-A6FAF54C4BC3}" type="presOf" srcId="{4DB757BE-D32F-4AD1-BCFB-AC94E7F149F0}" destId="{E99F98EB-2E6B-4D9E-A099-EF8C0D933B0A}" srcOrd="0" destOrd="0" presId="urn:microsoft.com/office/officeart/2008/layout/LinedList"/>
    <dgm:cxn modelId="{90416AF0-E947-48CB-B707-29F04AC7E5A4}" type="presOf" srcId="{4CE7582E-A648-4D7A-98AC-ED7047A5E69D}" destId="{F6FC2D55-9CAA-48D8-A3CE-A850686DA4B1}" srcOrd="0" destOrd="0" presId="urn:microsoft.com/office/officeart/2008/layout/LinedList"/>
    <dgm:cxn modelId="{721086F3-3486-4E63-A0BC-6DA3769CDA96}" type="presOf" srcId="{284EFDF3-1356-4669-AE77-055085F1E14B}" destId="{1458B48B-FE4D-4D4C-8772-86284A4FBD47}" srcOrd="0" destOrd="0" presId="urn:microsoft.com/office/officeart/2008/layout/LinedList"/>
    <dgm:cxn modelId="{51D93FED-FE7D-4AC3-88F0-DA6607F56DAD}" type="presParOf" srcId="{1458B48B-FE4D-4D4C-8772-86284A4FBD47}" destId="{219AC998-7694-4DB8-8DE4-C2E66BF57504}" srcOrd="0" destOrd="0" presId="urn:microsoft.com/office/officeart/2008/layout/LinedList"/>
    <dgm:cxn modelId="{0B662169-D691-4417-BF50-60D80DA49305}" type="presParOf" srcId="{1458B48B-FE4D-4D4C-8772-86284A4FBD47}" destId="{A5A403CF-EE33-4C7B-A4DD-393943B072E0}" srcOrd="1" destOrd="0" presId="urn:microsoft.com/office/officeart/2008/layout/LinedList"/>
    <dgm:cxn modelId="{C823EF7C-7F9F-4E0B-A89A-31640DBA2CE8}" type="presParOf" srcId="{A5A403CF-EE33-4C7B-A4DD-393943B072E0}" destId="{F6FC2D55-9CAA-48D8-A3CE-A850686DA4B1}" srcOrd="0" destOrd="0" presId="urn:microsoft.com/office/officeart/2008/layout/LinedList"/>
    <dgm:cxn modelId="{F0F27727-CC5E-4052-9667-6936BD564F70}" type="presParOf" srcId="{A5A403CF-EE33-4C7B-A4DD-393943B072E0}" destId="{7B644AE2-871E-4081-9229-D9B96ED37758}" srcOrd="1" destOrd="0" presId="urn:microsoft.com/office/officeart/2008/layout/LinedList"/>
    <dgm:cxn modelId="{01A3A598-B1C2-4694-BD99-E423F341AAEB}" type="presParOf" srcId="{1458B48B-FE4D-4D4C-8772-86284A4FBD47}" destId="{1173A9B5-AF38-423C-9283-2FF86A0D036C}" srcOrd="2" destOrd="0" presId="urn:microsoft.com/office/officeart/2008/layout/LinedList"/>
    <dgm:cxn modelId="{19530A9D-481F-42C1-9621-67B6BEAE7B58}" type="presParOf" srcId="{1458B48B-FE4D-4D4C-8772-86284A4FBD47}" destId="{B32C4A38-EF0B-4CBD-9C0C-4063F1EDF2C4}" srcOrd="3" destOrd="0" presId="urn:microsoft.com/office/officeart/2008/layout/LinedList"/>
    <dgm:cxn modelId="{9F2094AD-5987-48B4-94C7-AB8C09A5AFE7}" type="presParOf" srcId="{B32C4A38-EF0B-4CBD-9C0C-4063F1EDF2C4}" destId="{E99F98EB-2E6B-4D9E-A099-EF8C0D933B0A}" srcOrd="0" destOrd="0" presId="urn:microsoft.com/office/officeart/2008/layout/LinedList"/>
    <dgm:cxn modelId="{226DC79E-9A6C-4D8F-8514-2E9368969BCB}" type="presParOf" srcId="{B32C4A38-EF0B-4CBD-9C0C-4063F1EDF2C4}" destId="{FBA42D1B-52BB-40E5-97C5-64C54408EF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A1EBC-21BF-4D89-9AE4-4EDCC109CFD3}">
      <dsp:nvSpPr>
        <dsp:cNvPr id="0" name=""/>
        <dsp:cNvSpPr/>
      </dsp:nvSpPr>
      <dsp:spPr>
        <a:xfrm>
          <a:off x="0" y="0"/>
          <a:ext cx="67746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A1113-4E55-4B7C-BA90-BA8C867A1BF8}">
      <dsp:nvSpPr>
        <dsp:cNvPr id="0" name=""/>
        <dsp:cNvSpPr/>
      </dsp:nvSpPr>
      <dsp:spPr>
        <a:xfrm>
          <a:off x="0" y="0"/>
          <a:ext cx="6774656" cy="1094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React portals provide a first-class way to render and allow child components.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0"/>
        <a:ext cx="6774656" cy="1094690"/>
      </dsp:txXfrm>
    </dsp:sp>
    <dsp:sp modelId="{CEE500CF-42FF-4DB1-8674-9A6191495C1F}">
      <dsp:nvSpPr>
        <dsp:cNvPr id="0" name=""/>
        <dsp:cNvSpPr/>
      </dsp:nvSpPr>
      <dsp:spPr>
        <a:xfrm>
          <a:off x="0" y="1094690"/>
          <a:ext cx="67746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11B02-EAED-429D-AB8A-2082A403BFBD}">
      <dsp:nvSpPr>
        <dsp:cNvPr id="0" name=""/>
        <dsp:cNvSpPr/>
      </dsp:nvSpPr>
      <dsp:spPr>
        <a:xfrm>
          <a:off x="0" y="1094690"/>
          <a:ext cx="6774656" cy="1094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This React portal component exists outside the DOM hierarchy of the parent component.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094690"/>
        <a:ext cx="6774656" cy="1094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687E4-75B5-4EB5-8513-A667CC15410C}">
      <dsp:nvSpPr>
        <dsp:cNvPr id="0" name=""/>
        <dsp:cNvSpPr/>
      </dsp:nvSpPr>
      <dsp:spPr>
        <a:xfrm>
          <a:off x="0" y="0"/>
          <a:ext cx="77247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EB1B6D-E2CA-4915-BC0D-3974E08A2729}">
      <dsp:nvSpPr>
        <dsp:cNvPr id="0" name=""/>
        <dsp:cNvSpPr/>
      </dsp:nvSpPr>
      <dsp:spPr>
        <a:xfrm>
          <a:off x="0" y="0"/>
          <a:ext cx="7724774" cy="69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 portal behaves just like a standard component of React, and it can be anywhere in the DOM tree.</a:t>
          </a:r>
        </a:p>
      </dsp:txBody>
      <dsp:txXfrm>
        <a:off x="0" y="0"/>
        <a:ext cx="7724774" cy="698896"/>
      </dsp:txXfrm>
    </dsp:sp>
    <dsp:sp modelId="{41062E36-72E7-4222-B742-D97273391631}">
      <dsp:nvSpPr>
        <dsp:cNvPr id="0" name=""/>
        <dsp:cNvSpPr/>
      </dsp:nvSpPr>
      <dsp:spPr>
        <a:xfrm>
          <a:off x="0" y="698896"/>
          <a:ext cx="77247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2E6C1A-9450-4C4E-81E3-9C5B9C1EB457}">
      <dsp:nvSpPr>
        <dsp:cNvPr id="0" name=""/>
        <dsp:cNvSpPr/>
      </dsp:nvSpPr>
      <dsp:spPr>
        <a:xfrm>
          <a:off x="0" y="698896"/>
          <a:ext cx="7724774" cy="69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It has all the power that other components in React have.</a:t>
          </a:r>
          <a:endParaRPr lang="en-US" sz="1800" kern="1200" dirty="0"/>
        </a:p>
      </dsp:txBody>
      <dsp:txXfrm>
        <a:off x="0" y="698896"/>
        <a:ext cx="7724774" cy="698896"/>
      </dsp:txXfrm>
    </dsp:sp>
    <dsp:sp modelId="{4E9E9B72-40C0-45DD-B97C-E7B8EB72F4CC}">
      <dsp:nvSpPr>
        <dsp:cNvPr id="0" name=""/>
        <dsp:cNvSpPr/>
      </dsp:nvSpPr>
      <dsp:spPr>
        <a:xfrm>
          <a:off x="0" y="1397793"/>
          <a:ext cx="77247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D10B77-7731-4B94-BF75-A11BE9D140B5}">
      <dsp:nvSpPr>
        <dsp:cNvPr id="0" name=""/>
        <dsp:cNvSpPr/>
      </dsp:nvSpPr>
      <dsp:spPr>
        <a:xfrm>
          <a:off x="0" y="1397793"/>
          <a:ext cx="7724774" cy="69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React portals can use context to transfer data.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397793"/>
        <a:ext cx="7724774" cy="698896"/>
      </dsp:txXfrm>
    </dsp:sp>
    <dsp:sp modelId="{C30461CD-1A44-46B7-A4C3-8FB3F066C976}">
      <dsp:nvSpPr>
        <dsp:cNvPr id="0" name=""/>
        <dsp:cNvSpPr/>
      </dsp:nvSpPr>
      <dsp:spPr>
        <a:xfrm>
          <a:off x="0" y="2096690"/>
          <a:ext cx="77247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AF6C51-CD61-4CA3-AF38-8410CF999DA9}">
      <dsp:nvSpPr>
        <dsp:cNvPr id="0" name=""/>
        <dsp:cNvSpPr/>
      </dsp:nvSpPr>
      <dsp:spPr>
        <a:xfrm>
          <a:off x="0" y="2096690"/>
          <a:ext cx="7724774" cy="69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Event Bubbling</a:t>
          </a:r>
        </a:p>
      </dsp:txBody>
      <dsp:txXfrm>
        <a:off x="0" y="2096690"/>
        <a:ext cx="7724774" cy="6988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AC998-7694-4DB8-8DE4-C2E66BF57504}">
      <dsp:nvSpPr>
        <dsp:cNvPr id="0" name=""/>
        <dsp:cNvSpPr/>
      </dsp:nvSpPr>
      <dsp:spPr>
        <a:xfrm>
          <a:off x="0" y="913"/>
          <a:ext cx="63168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C2D55-9CAA-48D8-A3CE-A850686DA4B1}">
      <dsp:nvSpPr>
        <dsp:cNvPr id="0" name=""/>
        <dsp:cNvSpPr/>
      </dsp:nvSpPr>
      <dsp:spPr>
        <a:xfrm>
          <a:off x="0" y="913"/>
          <a:ext cx="6316823" cy="623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React Portals Are Easy to Understand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913"/>
        <a:ext cx="6316823" cy="623244"/>
      </dsp:txXfrm>
    </dsp:sp>
    <dsp:sp modelId="{1173A9B5-AF38-423C-9283-2FF86A0D036C}">
      <dsp:nvSpPr>
        <dsp:cNvPr id="0" name=""/>
        <dsp:cNvSpPr/>
      </dsp:nvSpPr>
      <dsp:spPr>
        <a:xfrm>
          <a:off x="0" y="624158"/>
          <a:ext cx="63168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F98EB-2E6B-4D9E-A099-EF8C0D933B0A}">
      <dsp:nvSpPr>
        <dsp:cNvPr id="0" name=""/>
        <dsp:cNvSpPr/>
      </dsp:nvSpPr>
      <dsp:spPr>
        <a:xfrm>
          <a:off x="0" y="624158"/>
          <a:ext cx="6310654" cy="1246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Even when the component resides outside the DOM hierarchy, we can use React portals to work as we usually would in the hierarchy. </a:t>
          </a:r>
          <a:endParaRPr lang="en-IN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624158"/>
        <a:ext cx="6310654" cy="1246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B1-8190-4213-8440-8B7BBF4E2DDE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135F-D50B-4193-9885-2839DBA0D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69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B1-8190-4213-8440-8B7BBF4E2DDE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135F-D50B-4193-9885-2839DBA0D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8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B1-8190-4213-8440-8B7BBF4E2DDE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135F-D50B-4193-9885-2839DBA0D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97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B1-8190-4213-8440-8B7BBF4E2DDE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135F-D50B-4193-9885-2839DBA0D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56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B1-8190-4213-8440-8B7BBF4E2DDE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135F-D50B-4193-9885-2839DBA0D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66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B1-8190-4213-8440-8B7BBF4E2DDE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135F-D50B-4193-9885-2839DBA0D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38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B1-8190-4213-8440-8B7BBF4E2DDE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135F-D50B-4193-9885-2839DBA0D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76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B1-8190-4213-8440-8B7BBF4E2DDE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135F-D50B-4193-9885-2839DBA0D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34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B1-8190-4213-8440-8B7BBF4E2DDE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135F-D50B-4193-9885-2839DBA0D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98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B1-8190-4213-8440-8B7BBF4E2DDE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135F-D50B-4193-9885-2839DBA0D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01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63B1-8190-4213-8440-8B7BBF4E2DDE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135F-D50B-4193-9885-2839DBA0D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13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9D63B1-8190-4213-8440-8B7BBF4E2DDE}" type="datetimeFigureOut">
              <a:rPr lang="en-IN" smtClean="0"/>
              <a:t>10-04-2022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A07135F-D50B-4193-9885-2839DBA0D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11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067B30-DB0E-4172-8333-D23677504221}"/>
              </a:ext>
            </a:extLst>
          </p:cNvPr>
          <p:cNvSpPr txBox="1"/>
          <p:nvPr/>
        </p:nvSpPr>
        <p:spPr>
          <a:xfrm>
            <a:off x="2647950" y="3044279"/>
            <a:ext cx="6610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PORTAL</a:t>
            </a:r>
          </a:p>
        </p:txBody>
      </p:sp>
    </p:spTree>
    <p:extLst>
      <p:ext uri="{BB962C8B-B14F-4D97-AF65-F5344CB8AC3E}">
        <p14:creationId xmlns:p14="http://schemas.microsoft.com/office/powerpoint/2010/main" val="316565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4A4F9C-EE1D-4446-8378-5DD6892AA8BD}"/>
              </a:ext>
            </a:extLst>
          </p:cNvPr>
          <p:cNvSpPr txBox="1"/>
          <p:nvPr/>
        </p:nvSpPr>
        <p:spPr>
          <a:xfrm>
            <a:off x="3200401" y="3044279"/>
            <a:ext cx="6438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6019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CBA894-CBA5-4E3E-9C65-5E6C1B1A94B5}"/>
              </a:ext>
            </a:extLst>
          </p:cNvPr>
          <p:cNvSpPr txBox="1"/>
          <p:nvPr/>
        </p:nvSpPr>
        <p:spPr>
          <a:xfrm>
            <a:off x="161925" y="2676525"/>
            <a:ext cx="3105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React Portal?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8AC492C-9D1F-4FEC-9461-E63A12DA6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3620098"/>
              </p:ext>
            </p:extLst>
          </p:nvPr>
        </p:nvGraphicFramePr>
        <p:xfrm>
          <a:off x="4188619" y="2334309"/>
          <a:ext cx="6774656" cy="2189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736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6143-0813-45CC-B24C-578295B9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 of React Portal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A60E1-DD91-498C-9C65-C04B0C1CD54A}"/>
              </a:ext>
            </a:extLst>
          </p:cNvPr>
          <p:cNvSpPr txBox="1"/>
          <p:nvPr/>
        </p:nvSpPr>
        <p:spPr>
          <a:xfrm>
            <a:off x="5298281" y="3024318"/>
            <a:ext cx="6100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 err="1">
                <a:solidFill>
                  <a:srgbClr val="1CAD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ReactDOM</a:t>
            </a:r>
            <a:r>
              <a:rPr lang="en-IN" sz="2000" b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.createPortal</a:t>
            </a:r>
            <a:r>
              <a:rPr lang="en-IN" sz="2000" b="1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000" b="1" dirty="0">
                <a:solidFill>
                  <a:srgbClr val="1CAD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  <a:r>
              <a:rPr lang="en-IN" sz="2000" b="1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IN" sz="2000" b="1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rgbClr val="1CAD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IN" sz="2000" b="1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0A0DA6-54E2-4338-8A16-ED0C290251A4}"/>
              </a:ext>
            </a:extLst>
          </p:cNvPr>
          <p:cNvCxnSpPr>
            <a:stCxn id="7" idx="0"/>
          </p:cNvCxnSpPr>
          <p:nvPr/>
        </p:nvCxnSpPr>
        <p:spPr>
          <a:xfrm flipV="1">
            <a:off x="8348662" y="1457325"/>
            <a:ext cx="0" cy="156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7F48F3-4196-4DA7-8F54-735943A57B8C}"/>
              </a:ext>
            </a:extLst>
          </p:cNvPr>
          <p:cNvCxnSpPr/>
          <p:nvPr/>
        </p:nvCxnSpPr>
        <p:spPr>
          <a:xfrm>
            <a:off x="9134475" y="3329148"/>
            <a:ext cx="409575" cy="130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76D9E3-ACDE-4CE9-BCE4-0E67A8A9CDDA}"/>
              </a:ext>
            </a:extLst>
          </p:cNvPr>
          <p:cNvSpPr txBox="1"/>
          <p:nvPr/>
        </p:nvSpPr>
        <p:spPr>
          <a:xfrm>
            <a:off x="7048500" y="1083391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Element, String, or Fragment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363EF-2CD6-46D4-AF10-2AFD6F50CBBC}"/>
              </a:ext>
            </a:extLst>
          </p:cNvPr>
          <p:cNvSpPr txBox="1"/>
          <p:nvPr/>
        </p:nvSpPr>
        <p:spPr>
          <a:xfrm>
            <a:off x="8905875" y="4622089"/>
            <a:ext cx="657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DOM element</a:t>
            </a:r>
          </a:p>
        </p:txBody>
      </p:sp>
    </p:spTree>
    <p:extLst>
      <p:ext uri="{BB962C8B-B14F-4D97-AF65-F5344CB8AC3E}">
        <p14:creationId xmlns:p14="http://schemas.microsoft.com/office/powerpoint/2010/main" val="100934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F641-7D46-45A1-B9B9-2C48EE6C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505199" cy="4601183"/>
          </a:xfrm>
        </p:spPr>
        <p:txBody>
          <a:bodyPr/>
          <a:lstStyle/>
          <a:p>
            <a:r>
              <a:rPr lang="en-US" sz="4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Importance of Using Portals</a:t>
            </a:r>
            <a:br>
              <a:rPr lang="en-US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6B5EB49-8688-44A0-A221-551E25D78F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0475147"/>
              </p:ext>
            </p:extLst>
          </p:nvPr>
        </p:nvGraphicFramePr>
        <p:xfrm>
          <a:off x="3733801" y="2031206"/>
          <a:ext cx="7724774" cy="2795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720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0999-24BD-4BAC-A50E-D2ABBE6A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You Should Use a Portal</a:t>
            </a:r>
            <a:endParaRPr lang="en-IN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34D31C-A887-44EE-A6DB-D487A9D54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1" y="1123837"/>
            <a:ext cx="7915274" cy="46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45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A00A-5707-4B81-9547-FDB58C9D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Use a Portal…</a:t>
            </a:r>
            <a:endParaRPr lang="en-IN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98073-4D48-423F-89F9-52678461C41A}"/>
              </a:ext>
            </a:extLst>
          </p:cNvPr>
          <p:cNvSpPr txBox="1"/>
          <p:nvPr/>
        </p:nvSpPr>
        <p:spPr>
          <a:xfrm>
            <a:off x="4345781" y="662172"/>
            <a:ext cx="6100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“</a:t>
            </a:r>
            <a:r>
              <a:rPr lang="en-US" dirty="0" err="1"/>
              <a:t>createPortal</a:t>
            </a:r>
            <a:r>
              <a:rPr lang="en-US" dirty="0"/>
              <a:t>()” to create a DOM node outside the root tree hierarchy.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B7A0F7-F408-45A4-989F-365AEC416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781" y="1985900"/>
            <a:ext cx="6940229" cy="37720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34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A00A-5707-4B81-9547-FDB58C9D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Use a Portal...</a:t>
            </a:r>
            <a:endParaRPr lang="en-IN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1B80D-700B-411F-866F-1A0309D56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986" y="778576"/>
            <a:ext cx="7032633" cy="53008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543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A00A-5707-4B81-9547-FDB58C9D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Use a Portal...</a:t>
            </a:r>
            <a:endParaRPr lang="en-IN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65CF6A-2BD0-4D3A-98CD-83D37A37F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666750"/>
            <a:ext cx="7915275" cy="541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65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3DEE70-210D-40E6-B90A-EFE0F38EAE18}"/>
              </a:ext>
            </a:extLst>
          </p:cNvPr>
          <p:cNvSpPr txBox="1"/>
          <p:nvPr/>
        </p:nvSpPr>
        <p:spPr>
          <a:xfrm>
            <a:off x="139959" y="2929812"/>
            <a:ext cx="2929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68A4AAC-293C-436C-B8A3-F217EFE424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8622777"/>
              </p:ext>
            </p:extLst>
          </p:nvPr>
        </p:nvGraphicFramePr>
        <p:xfrm>
          <a:off x="4236099" y="2493219"/>
          <a:ext cx="6316823" cy="1871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993308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149</TotalTime>
  <Words>180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Lato</vt:lpstr>
      <vt:lpstr>Wingdings 2</vt:lpstr>
      <vt:lpstr>Frame</vt:lpstr>
      <vt:lpstr>PowerPoint Presentation</vt:lpstr>
      <vt:lpstr>PowerPoint Presentation</vt:lpstr>
      <vt:lpstr>Syntax of React Portal</vt:lpstr>
      <vt:lpstr>The Importance of Using Portals </vt:lpstr>
      <vt:lpstr>When You Should Use a Portal</vt:lpstr>
      <vt:lpstr>How to Use a Portal…</vt:lpstr>
      <vt:lpstr>How to Use a Portal...</vt:lpstr>
      <vt:lpstr>How to Use a Portal...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Jha</dc:creator>
  <cp:lastModifiedBy>Vikram Jha</cp:lastModifiedBy>
  <cp:revision>1</cp:revision>
  <dcterms:created xsi:type="dcterms:W3CDTF">2022-04-10T11:40:00Z</dcterms:created>
  <dcterms:modified xsi:type="dcterms:W3CDTF">2022-04-10T14:09:15Z</dcterms:modified>
</cp:coreProperties>
</file>