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47F1E-404F-44BD-A04A-D17BC6361AE7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28D9D3-A98B-450B-BCED-F1E1F1A526D5}">
      <dgm:prSet/>
      <dgm:spPr/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React </a:t>
          </a:r>
          <a:r>
            <a:rPr lang="en-IN" dirty="0">
              <a:solidFill>
                <a:schemeClr val="tx1"/>
              </a:solidFill>
            </a:rPr>
            <a:t>&amp;</a:t>
          </a:r>
          <a:r>
            <a:rPr lang="en-IN" dirty="0"/>
            <a:t> </a:t>
          </a:r>
          <a:r>
            <a:rPr lang="en-IN" dirty="0">
              <a:solidFill>
                <a:schemeClr val="accent5"/>
              </a:solidFill>
            </a:rPr>
            <a:t>Spring Boot</a:t>
          </a:r>
        </a:p>
      </dgm:t>
    </dgm:pt>
    <dgm:pt modelId="{F6959F05-CDCD-4D10-8389-0FFC35101B31}" type="parTrans" cxnId="{0FA69CAF-867B-4638-B2C0-28E21C2CD055}">
      <dgm:prSet/>
      <dgm:spPr/>
      <dgm:t>
        <a:bodyPr/>
        <a:lstStyle/>
        <a:p>
          <a:endParaRPr lang="en-IN"/>
        </a:p>
      </dgm:t>
    </dgm:pt>
    <dgm:pt modelId="{C10CFB8A-63F2-4FDB-9266-4E94420BC224}" type="sibTrans" cxnId="{0FA69CAF-867B-4638-B2C0-28E21C2CD055}">
      <dgm:prSet/>
      <dgm:spPr/>
      <dgm:t>
        <a:bodyPr/>
        <a:lstStyle/>
        <a:p>
          <a:endParaRPr lang="en-IN"/>
        </a:p>
      </dgm:t>
    </dgm:pt>
    <dgm:pt modelId="{592BA2E8-8A2B-40CE-8BD9-1F043CB611FC}" type="pres">
      <dgm:prSet presAssocID="{95E47F1E-404F-44BD-A04A-D17BC6361AE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B577916-3880-4AD4-96CD-D3822F9F6573}" type="pres">
      <dgm:prSet presAssocID="{DA28D9D3-A98B-450B-BCED-F1E1F1A526D5}" presName="circle1" presStyleLbl="node1" presStyleIdx="0" presStyleCnt="1"/>
      <dgm:spPr/>
    </dgm:pt>
    <dgm:pt modelId="{0C888FC3-C19B-4ACD-B511-361DD10CBA3C}" type="pres">
      <dgm:prSet presAssocID="{DA28D9D3-A98B-450B-BCED-F1E1F1A526D5}" presName="space" presStyleCnt="0"/>
      <dgm:spPr/>
    </dgm:pt>
    <dgm:pt modelId="{DF71069A-CE76-4D5D-94BD-93E4724774DD}" type="pres">
      <dgm:prSet presAssocID="{DA28D9D3-A98B-450B-BCED-F1E1F1A526D5}" presName="rect1" presStyleLbl="alignAcc1" presStyleIdx="0" presStyleCnt="1"/>
      <dgm:spPr/>
    </dgm:pt>
    <dgm:pt modelId="{FF023C32-C43E-48D4-AAE5-3ACBD2C61AB7}" type="pres">
      <dgm:prSet presAssocID="{DA28D9D3-A98B-450B-BCED-F1E1F1A526D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A6C0C2A-2BD7-429B-A2CA-0F419A4AD7A4}" type="presOf" srcId="{DA28D9D3-A98B-450B-BCED-F1E1F1A526D5}" destId="{FF023C32-C43E-48D4-AAE5-3ACBD2C61AB7}" srcOrd="1" destOrd="0" presId="urn:microsoft.com/office/officeart/2005/8/layout/target3"/>
    <dgm:cxn modelId="{F6C5EA99-46F8-47F6-ADB8-9630597F8E32}" type="presOf" srcId="{95E47F1E-404F-44BD-A04A-D17BC6361AE7}" destId="{592BA2E8-8A2B-40CE-8BD9-1F043CB611FC}" srcOrd="0" destOrd="0" presId="urn:microsoft.com/office/officeart/2005/8/layout/target3"/>
    <dgm:cxn modelId="{E032559C-2C43-48EB-A309-F8833A49B0F9}" type="presOf" srcId="{DA28D9D3-A98B-450B-BCED-F1E1F1A526D5}" destId="{DF71069A-CE76-4D5D-94BD-93E4724774DD}" srcOrd="0" destOrd="0" presId="urn:microsoft.com/office/officeart/2005/8/layout/target3"/>
    <dgm:cxn modelId="{0FA69CAF-867B-4638-B2C0-28E21C2CD055}" srcId="{95E47F1E-404F-44BD-A04A-D17BC6361AE7}" destId="{DA28D9D3-A98B-450B-BCED-F1E1F1A526D5}" srcOrd="0" destOrd="0" parTransId="{F6959F05-CDCD-4D10-8389-0FFC35101B31}" sibTransId="{C10CFB8A-63F2-4FDB-9266-4E94420BC224}"/>
    <dgm:cxn modelId="{94E69790-0D25-4515-9583-33E020566BA8}" type="presParOf" srcId="{592BA2E8-8A2B-40CE-8BD9-1F043CB611FC}" destId="{CB577916-3880-4AD4-96CD-D3822F9F6573}" srcOrd="0" destOrd="0" presId="urn:microsoft.com/office/officeart/2005/8/layout/target3"/>
    <dgm:cxn modelId="{7325B606-9F3A-4AA0-95BF-FD457DB252D8}" type="presParOf" srcId="{592BA2E8-8A2B-40CE-8BD9-1F043CB611FC}" destId="{0C888FC3-C19B-4ACD-B511-361DD10CBA3C}" srcOrd="1" destOrd="0" presId="urn:microsoft.com/office/officeart/2005/8/layout/target3"/>
    <dgm:cxn modelId="{8D153381-248F-4166-8634-54D7FAFC6AE9}" type="presParOf" srcId="{592BA2E8-8A2B-40CE-8BD9-1F043CB611FC}" destId="{DF71069A-CE76-4D5D-94BD-93E4724774DD}" srcOrd="2" destOrd="0" presId="urn:microsoft.com/office/officeart/2005/8/layout/target3"/>
    <dgm:cxn modelId="{7458A78D-5B55-413E-802A-0F582B24B3B9}" type="presParOf" srcId="{592BA2E8-8A2B-40CE-8BD9-1F043CB611FC}" destId="{FF023C32-C43E-48D4-AAE5-3ACBD2C61AB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4C21C-656F-460C-9A2D-DF946C403621}" type="doc">
      <dgm:prSet loTypeId="urn:microsoft.com/office/officeart/2009/3/layout/StepUpProcess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3CB6A7-1F54-445B-A232-DAED16EB972D}">
      <dgm:prSet/>
      <dgm:spPr/>
      <dgm:t>
        <a:bodyPr/>
        <a:lstStyle/>
        <a:p>
          <a:r>
            <a:rPr lang="en-IN"/>
            <a:t>Connecting</a:t>
          </a:r>
        </a:p>
      </dgm:t>
    </dgm:pt>
    <dgm:pt modelId="{5639BA7B-53DB-40D0-B1BB-EAC392B47E6A}" type="parTrans" cxnId="{28CB68A1-92C7-438A-B854-89BEC2407387}">
      <dgm:prSet/>
      <dgm:spPr/>
      <dgm:t>
        <a:bodyPr/>
        <a:lstStyle/>
        <a:p>
          <a:endParaRPr lang="en-IN"/>
        </a:p>
      </dgm:t>
    </dgm:pt>
    <dgm:pt modelId="{7179F79B-22AC-4EB9-938D-A6B8281CB813}" type="sibTrans" cxnId="{28CB68A1-92C7-438A-B854-89BEC2407387}">
      <dgm:prSet/>
      <dgm:spPr/>
      <dgm:t>
        <a:bodyPr/>
        <a:lstStyle/>
        <a:p>
          <a:endParaRPr lang="en-IN"/>
        </a:p>
      </dgm:t>
    </dgm:pt>
    <dgm:pt modelId="{7455B79E-94E6-4A35-A6E1-0FD46B71FB32}" type="pres">
      <dgm:prSet presAssocID="{DF54C21C-656F-460C-9A2D-DF946C403621}" presName="rootnode" presStyleCnt="0">
        <dgm:presLayoutVars>
          <dgm:chMax/>
          <dgm:chPref/>
          <dgm:dir/>
          <dgm:animLvl val="lvl"/>
        </dgm:presLayoutVars>
      </dgm:prSet>
      <dgm:spPr/>
    </dgm:pt>
    <dgm:pt modelId="{6FBFE126-4812-48E4-B22C-E2E3AED2FD9B}" type="pres">
      <dgm:prSet presAssocID="{413CB6A7-1F54-445B-A232-DAED16EB972D}" presName="composite" presStyleCnt="0"/>
      <dgm:spPr/>
    </dgm:pt>
    <dgm:pt modelId="{77C20CD9-796E-44AF-98A0-A0FB3B33A560}" type="pres">
      <dgm:prSet presAssocID="{413CB6A7-1F54-445B-A232-DAED16EB972D}" presName="LShape" presStyleLbl="alignNode1" presStyleIdx="0" presStyleCnt="1"/>
      <dgm:spPr/>
    </dgm:pt>
    <dgm:pt modelId="{75A2AB69-DB70-4CC0-A64F-4B4191227587}" type="pres">
      <dgm:prSet presAssocID="{413CB6A7-1F54-445B-A232-DAED16EB972D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486E3800-17B0-49ED-9508-CC3A0AD50AF6}" type="presOf" srcId="{DF54C21C-656F-460C-9A2D-DF946C403621}" destId="{7455B79E-94E6-4A35-A6E1-0FD46B71FB32}" srcOrd="0" destOrd="0" presId="urn:microsoft.com/office/officeart/2009/3/layout/StepUpProcess"/>
    <dgm:cxn modelId="{CE81CBA0-E9D8-4DBB-8BCD-DA7D8C7FC0DB}" type="presOf" srcId="{413CB6A7-1F54-445B-A232-DAED16EB972D}" destId="{75A2AB69-DB70-4CC0-A64F-4B4191227587}" srcOrd="0" destOrd="0" presId="urn:microsoft.com/office/officeart/2009/3/layout/StepUpProcess"/>
    <dgm:cxn modelId="{28CB68A1-92C7-438A-B854-89BEC2407387}" srcId="{DF54C21C-656F-460C-9A2D-DF946C403621}" destId="{413CB6A7-1F54-445B-A232-DAED16EB972D}" srcOrd="0" destOrd="0" parTransId="{5639BA7B-53DB-40D0-B1BB-EAC392B47E6A}" sibTransId="{7179F79B-22AC-4EB9-938D-A6B8281CB813}"/>
    <dgm:cxn modelId="{35DF8CB5-0A12-484D-9331-1FD0616859DD}" type="presParOf" srcId="{7455B79E-94E6-4A35-A6E1-0FD46B71FB32}" destId="{6FBFE126-4812-48E4-B22C-E2E3AED2FD9B}" srcOrd="0" destOrd="0" presId="urn:microsoft.com/office/officeart/2009/3/layout/StepUpProcess"/>
    <dgm:cxn modelId="{4342940F-E660-40DF-B3CD-9ABDC12AE747}" type="presParOf" srcId="{6FBFE126-4812-48E4-B22C-E2E3AED2FD9B}" destId="{77C20CD9-796E-44AF-98A0-A0FB3B33A560}" srcOrd="0" destOrd="0" presId="urn:microsoft.com/office/officeart/2009/3/layout/StepUpProcess"/>
    <dgm:cxn modelId="{C7E89D4D-488E-4B50-80C5-A5030D5BF84F}" type="presParOf" srcId="{6FBFE126-4812-48E4-B22C-E2E3AED2FD9B}" destId="{75A2AB69-DB70-4CC0-A64F-4B419122758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32A759-95BA-49D8-B02B-ED77776518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C2463C9-F7D4-420A-8E86-4974662CC15A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Spring Boot is an open-source, microservice-based Java web framework. 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0C414-EBC3-4D3B-B0FD-D93DA49A929C}" type="parTrans" cxnId="{913049CA-33EB-4D7D-83AF-CA27511F6047}">
      <dgm:prSet/>
      <dgm:spPr/>
      <dgm:t>
        <a:bodyPr/>
        <a:lstStyle/>
        <a:p>
          <a:endParaRPr lang="en-IN"/>
        </a:p>
      </dgm:t>
    </dgm:pt>
    <dgm:pt modelId="{A15D004F-B595-4B8B-97BD-21951D5FD672}" type="sibTrans" cxnId="{913049CA-33EB-4D7D-83AF-CA27511F6047}">
      <dgm:prSet/>
      <dgm:spPr/>
      <dgm:t>
        <a:bodyPr/>
        <a:lstStyle/>
        <a:p>
          <a:endParaRPr lang="en-IN"/>
        </a:p>
      </dgm:t>
    </dgm:pt>
    <dgm:pt modelId="{EE4A66A4-F877-4F9C-80F4-5F10D0A60A2B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It allows you to create REST APIs with minimal configurations.</a:t>
          </a:r>
          <a:endParaRPr lang="en-IN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23045A-DD92-443A-9798-6C845EEC10BD}" type="parTrans" cxnId="{40BB28FA-AFC4-4FAF-9B6E-9B04415FD965}">
      <dgm:prSet/>
      <dgm:spPr/>
      <dgm:t>
        <a:bodyPr/>
        <a:lstStyle/>
        <a:p>
          <a:endParaRPr lang="en-IN"/>
        </a:p>
      </dgm:t>
    </dgm:pt>
    <dgm:pt modelId="{89ACF039-DDF2-4549-A86D-26B00855BB4B}" type="sibTrans" cxnId="{40BB28FA-AFC4-4FAF-9B6E-9B04415FD965}">
      <dgm:prSet/>
      <dgm:spPr/>
      <dgm:t>
        <a:bodyPr/>
        <a:lstStyle/>
        <a:p>
          <a:endParaRPr lang="en-IN"/>
        </a:p>
      </dgm:t>
    </dgm:pt>
    <dgm:pt modelId="{46D8AC0B-66C3-4E5E-9A7E-4F96E7B9F06B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 few benefits of using Spring Boot for your REST APIs include: No requirement for complex XML configurations.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5FCC99-07BC-40FE-9A22-B742DBCF859A}" type="parTrans" cxnId="{1B09E486-7888-48E1-94BC-9344011F5D27}">
      <dgm:prSet/>
      <dgm:spPr/>
      <dgm:t>
        <a:bodyPr/>
        <a:lstStyle/>
        <a:p>
          <a:endParaRPr lang="en-IN"/>
        </a:p>
      </dgm:t>
    </dgm:pt>
    <dgm:pt modelId="{163E44D1-90BC-444E-8C24-F893E96275A1}" type="sibTrans" cxnId="{1B09E486-7888-48E1-94BC-9344011F5D27}">
      <dgm:prSet/>
      <dgm:spPr/>
      <dgm:t>
        <a:bodyPr/>
        <a:lstStyle/>
        <a:p>
          <a:endParaRPr lang="en-IN"/>
        </a:p>
      </dgm:t>
    </dgm:pt>
    <dgm:pt modelId="{ED618E40-852A-4E5B-8D7D-1957AAB993D6}" type="pres">
      <dgm:prSet presAssocID="{2232A759-95BA-49D8-B02B-ED7777651838}" presName="vert0" presStyleCnt="0">
        <dgm:presLayoutVars>
          <dgm:dir/>
          <dgm:animOne val="branch"/>
          <dgm:animLvl val="lvl"/>
        </dgm:presLayoutVars>
      </dgm:prSet>
      <dgm:spPr/>
    </dgm:pt>
    <dgm:pt modelId="{FF61F05F-A511-4E03-BE05-2E17A2203998}" type="pres">
      <dgm:prSet presAssocID="{CC2463C9-F7D4-420A-8E86-4974662CC15A}" presName="thickLine" presStyleLbl="alignNode1" presStyleIdx="0" presStyleCnt="3"/>
      <dgm:spPr/>
    </dgm:pt>
    <dgm:pt modelId="{6B68977C-B9E9-40E8-9266-9A4F0D1217E9}" type="pres">
      <dgm:prSet presAssocID="{CC2463C9-F7D4-420A-8E86-4974662CC15A}" presName="horz1" presStyleCnt="0"/>
      <dgm:spPr/>
    </dgm:pt>
    <dgm:pt modelId="{D4AD3BDF-26A8-4719-964D-99FB1A9E4C10}" type="pres">
      <dgm:prSet presAssocID="{CC2463C9-F7D4-420A-8E86-4974662CC15A}" presName="tx1" presStyleLbl="revTx" presStyleIdx="0" presStyleCnt="3"/>
      <dgm:spPr/>
    </dgm:pt>
    <dgm:pt modelId="{3E4A0B0B-0818-4C56-A48F-3F0B7830FBB8}" type="pres">
      <dgm:prSet presAssocID="{CC2463C9-F7D4-420A-8E86-4974662CC15A}" presName="vert1" presStyleCnt="0"/>
      <dgm:spPr/>
    </dgm:pt>
    <dgm:pt modelId="{BA3B9B5A-CD9E-4972-BFE0-E6BD1F7F3A2B}" type="pres">
      <dgm:prSet presAssocID="{EE4A66A4-F877-4F9C-80F4-5F10D0A60A2B}" presName="thickLine" presStyleLbl="alignNode1" presStyleIdx="1" presStyleCnt="3"/>
      <dgm:spPr/>
    </dgm:pt>
    <dgm:pt modelId="{EA53C107-820D-4B87-A893-017B3E8D20F0}" type="pres">
      <dgm:prSet presAssocID="{EE4A66A4-F877-4F9C-80F4-5F10D0A60A2B}" presName="horz1" presStyleCnt="0"/>
      <dgm:spPr/>
    </dgm:pt>
    <dgm:pt modelId="{508FF7D0-46A1-409E-B8D2-C5AD078C83EF}" type="pres">
      <dgm:prSet presAssocID="{EE4A66A4-F877-4F9C-80F4-5F10D0A60A2B}" presName="tx1" presStyleLbl="revTx" presStyleIdx="1" presStyleCnt="3"/>
      <dgm:spPr/>
    </dgm:pt>
    <dgm:pt modelId="{C2FAF11C-727A-498E-BFA5-D7CAF2BEA3DE}" type="pres">
      <dgm:prSet presAssocID="{EE4A66A4-F877-4F9C-80F4-5F10D0A60A2B}" presName="vert1" presStyleCnt="0"/>
      <dgm:spPr/>
    </dgm:pt>
    <dgm:pt modelId="{782A486C-E5CD-43F3-8B3C-E29A0D3F07B6}" type="pres">
      <dgm:prSet presAssocID="{46D8AC0B-66C3-4E5E-9A7E-4F96E7B9F06B}" presName="thickLine" presStyleLbl="alignNode1" presStyleIdx="2" presStyleCnt="3"/>
      <dgm:spPr/>
    </dgm:pt>
    <dgm:pt modelId="{DC391183-199C-43E8-8309-66A41E286C39}" type="pres">
      <dgm:prSet presAssocID="{46D8AC0B-66C3-4E5E-9A7E-4F96E7B9F06B}" presName="horz1" presStyleCnt="0"/>
      <dgm:spPr/>
    </dgm:pt>
    <dgm:pt modelId="{4242C655-4A90-4902-A2AB-7569CCC4877D}" type="pres">
      <dgm:prSet presAssocID="{46D8AC0B-66C3-4E5E-9A7E-4F96E7B9F06B}" presName="tx1" presStyleLbl="revTx" presStyleIdx="2" presStyleCnt="3"/>
      <dgm:spPr/>
    </dgm:pt>
    <dgm:pt modelId="{36EC9FC4-2D3A-4012-8002-DE3166496116}" type="pres">
      <dgm:prSet presAssocID="{46D8AC0B-66C3-4E5E-9A7E-4F96E7B9F06B}" presName="vert1" presStyleCnt="0"/>
      <dgm:spPr/>
    </dgm:pt>
  </dgm:ptLst>
  <dgm:cxnLst>
    <dgm:cxn modelId="{2811E00A-F5A0-4566-AA9F-2B7B4BDF6A8D}" type="presOf" srcId="{EE4A66A4-F877-4F9C-80F4-5F10D0A60A2B}" destId="{508FF7D0-46A1-409E-B8D2-C5AD078C83EF}" srcOrd="0" destOrd="0" presId="urn:microsoft.com/office/officeart/2008/layout/LinedList"/>
    <dgm:cxn modelId="{414A1143-FBB1-4315-AB17-8C91B847A97A}" type="presOf" srcId="{46D8AC0B-66C3-4E5E-9A7E-4F96E7B9F06B}" destId="{4242C655-4A90-4902-A2AB-7569CCC4877D}" srcOrd="0" destOrd="0" presId="urn:microsoft.com/office/officeart/2008/layout/LinedList"/>
    <dgm:cxn modelId="{8343124C-D723-4685-B35B-CE207F3454B7}" type="presOf" srcId="{CC2463C9-F7D4-420A-8E86-4974662CC15A}" destId="{D4AD3BDF-26A8-4719-964D-99FB1A9E4C10}" srcOrd="0" destOrd="0" presId="urn:microsoft.com/office/officeart/2008/layout/LinedList"/>
    <dgm:cxn modelId="{1B09E486-7888-48E1-94BC-9344011F5D27}" srcId="{2232A759-95BA-49D8-B02B-ED7777651838}" destId="{46D8AC0B-66C3-4E5E-9A7E-4F96E7B9F06B}" srcOrd="2" destOrd="0" parTransId="{3F5FCC99-07BC-40FE-9A22-B742DBCF859A}" sibTransId="{163E44D1-90BC-444E-8C24-F893E96275A1}"/>
    <dgm:cxn modelId="{913049CA-33EB-4D7D-83AF-CA27511F6047}" srcId="{2232A759-95BA-49D8-B02B-ED7777651838}" destId="{CC2463C9-F7D4-420A-8E86-4974662CC15A}" srcOrd="0" destOrd="0" parTransId="{30F0C414-EBC3-4D3B-B0FD-D93DA49A929C}" sibTransId="{A15D004F-B595-4B8B-97BD-21951D5FD672}"/>
    <dgm:cxn modelId="{2A8431ED-490E-442E-8FD0-A1634CB16535}" type="presOf" srcId="{2232A759-95BA-49D8-B02B-ED7777651838}" destId="{ED618E40-852A-4E5B-8D7D-1957AAB993D6}" srcOrd="0" destOrd="0" presId="urn:microsoft.com/office/officeart/2008/layout/LinedList"/>
    <dgm:cxn modelId="{40BB28FA-AFC4-4FAF-9B6E-9B04415FD965}" srcId="{2232A759-95BA-49D8-B02B-ED7777651838}" destId="{EE4A66A4-F877-4F9C-80F4-5F10D0A60A2B}" srcOrd="1" destOrd="0" parTransId="{8E23045A-DD92-443A-9798-6C845EEC10BD}" sibTransId="{89ACF039-DDF2-4549-A86D-26B00855BB4B}"/>
    <dgm:cxn modelId="{1BD2D5D7-1273-4766-B880-1DBF744056B9}" type="presParOf" srcId="{ED618E40-852A-4E5B-8D7D-1957AAB993D6}" destId="{FF61F05F-A511-4E03-BE05-2E17A2203998}" srcOrd="0" destOrd="0" presId="urn:microsoft.com/office/officeart/2008/layout/LinedList"/>
    <dgm:cxn modelId="{B2B1E36C-9647-4613-8FCD-2932FCD6ADDF}" type="presParOf" srcId="{ED618E40-852A-4E5B-8D7D-1957AAB993D6}" destId="{6B68977C-B9E9-40E8-9266-9A4F0D1217E9}" srcOrd="1" destOrd="0" presId="urn:microsoft.com/office/officeart/2008/layout/LinedList"/>
    <dgm:cxn modelId="{5AB0403E-9972-401C-A106-7864EEA65118}" type="presParOf" srcId="{6B68977C-B9E9-40E8-9266-9A4F0D1217E9}" destId="{D4AD3BDF-26A8-4719-964D-99FB1A9E4C10}" srcOrd="0" destOrd="0" presId="urn:microsoft.com/office/officeart/2008/layout/LinedList"/>
    <dgm:cxn modelId="{532721D2-4C1F-4FAB-B5E4-A42C693048A9}" type="presParOf" srcId="{6B68977C-B9E9-40E8-9266-9A4F0D1217E9}" destId="{3E4A0B0B-0818-4C56-A48F-3F0B7830FBB8}" srcOrd="1" destOrd="0" presId="urn:microsoft.com/office/officeart/2008/layout/LinedList"/>
    <dgm:cxn modelId="{3223E79C-3BB6-4088-A92C-F9B4A7B089E9}" type="presParOf" srcId="{ED618E40-852A-4E5B-8D7D-1957AAB993D6}" destId="{BA3B9B5A-CD9E-4972-BFE0-E6BD1F7F3A2B}" srcOrd="2" destOrd="0" presId="urn:microsoft.com/office/officeart/2008/layout/LinedList"/>
    <dgm:cxn modelId="{758551A5-69F0-458F-A89B-4065619239FF}" type="presParOf" srcId="{ED618E40-852A-4E5B-8D7D-1957AAB993D6}" destId="{EA53C107-820D-4B87-A893-017B3E8D20F0}" srcOrd="3" destOrd="0" presId="urn:microsoft.com/office/officeart/2008/layout/LinedList"/>
    <dgm:cxn modelId="{6840287F-8BF2-4041-B429-816CD4014A31}" type="presParOf" srcId="{EA53C107-820D-4B87-A893-017B3E8D20F0}" destId="{508FF7D0-46A1-409E-B8D2-C5AD078C83EF}" srcOrd="0" destOrd="0" presId="urn:microsoft.com/office/officeart/2008/layout/LinedList"/>
    <dgm:cxn modelId="{6A8F0ED8-7FDC-4A11-8F95-BA8E88D37DB8}" type="presParOf" srcId="{EA53C107-820D-4B87-A893-017B3E8D20F0}" destId="{C2FAF11C-727A-498E-BFA5-D7CAF2BEA3DE}" srcOrd="1" destOrd="0" presId="urn:microsoft.com/office/officeart/2008/layout/LinedList"/>
    <dgm:cxn modelId="{8D7A7540-1536-4A85-9789-DA8374A4EFDC}" type="presParOf" srcId="{ED618E40-852A-4E5B-8D7D-1957AAB993D6}" destId="{782A486C-E5CD-43F3-8B3C-E29A0D3F07B6}" srcOrd="4" destOrd="0" presId="urn:microsoft.com/office/officeart/2008/layout/LinedList"/>
    <dgm:cxn modelId="{0F18C1FC-210D-48AF-94E2-91DDDE5ABC81}" type="presParOf" srcId="{ED618E40-852A-4E5B-8D7D-1957AAB993D6}" destId="{DC391183-199C-43E8-8309-66A41E286C39}" srcOrd="5" destOrd="0" presId="urn:microsoft.com/office/officeart/2008/layout/LinedList"/>
    <dgm:cxn modelId="{F66288C3-2489-4986-A67B-A24AA6228B6D}" type="presParOf" srcId="{DC391183-199C-43E8-8309-66A41E286C39}" destId="{4242C655-4A90-4902-A2AB-7569CCC4877D}" srcOrd="0" destOrd="0" presId="urn:microsoft.com/office/officeart/2008/layout/LinedList"/>
    <dgm:cxn modelId="{2045C531-E561-4153-9554-3792BFA381AA}" type="presParOf" srcId="{DC391183-199C-43E8-8309-66A41E286C39}" destId="{36EC9FC4-2D3A-4012-8002-DE31664961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ADF1B-FAC1-4C9C-A600-777CC669EE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DE1FCC-B863-465F-BF9C-FF4CB0E74C63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React is a free and open-source front-end JavaScript library for building user interfaces based on UI components.</a:t>
          </a:r>
          <a:endParaRPr lang="en-IN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DB90B9-DE69-42FD-A254-A50BAC4319A1}" type="parTrans" cxnId="{E4002A53-AFC4-4C65-85C2-CD2C59203E51}">
      <dgm:prSet/>
      <dgm:spPr/>
      <dgm:t>
        <a:bodyPr/>
        <a:lstStyle/>
        <a:p>
          <a:endParaRPr lang="en-IN"/>
        </a:p>
      </dgm:t>
    </dgm:pt>
    <dgm:pt modelId="{2687DC72-095E-4A4F-8F1A-84CE0F11AAB7}" type="sibTrans" cxnId="{E4002A53-AFC4-4C65-85C2-CD2C59203E51}">
      <dgm:prSet/>
      <dgm:spPr/>
      <dgm:t>
        <a:bodyPr/>
        <a:lstStyle/>
        <a:p>
          <a:endParaRPr lang="en-IN"/>
        </a:p>
      </dgm:t>
    </dgm:pt>
    <dgm:pt modelId="{5020AA33-C321-4B3D-A036-F407578EAF42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It is maintained by Meta(A.K.A, Facebook) and a community of individual developers and companies.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676629-6B0D-4464-981D-4EB3C1BD571C}" type="parTrans" cxnId="{82F08F1D-366E-4D08-AEEF-884582F95317}">
      <dgm:prSet/>
      <dgm:spPr/>
      <dgm:t>
        <a:bodyPr/>
        <a:lstStyle/>
        <a:p>
          <a:endParaRPr lang="en-IN"/>
        </a:p>
      </dgm:t>
    </dgm:pt>
    <dgm:pt modelId="{BA3AE4CE-70D4-4F0D-942F-95BE5990A9B7}" type="sibTrans" cxnId="{82F08F1D-366E-4D08-AEEF-884582F95317}">
      <dgm:prSet/>
      <dgm:spPr/>
      <dgm:t>
        <a:bodyPr/>
        <a:lstStyle/>
        <a:p>
          <a:endParaRPr lang="en-IN"/>
        </a:p>
      </dgm:t>
    </dgm:pt>
    <dgm:pt modelId="{68465E2C-03CF-4A21-8BD6-614190E80228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It lets you compose complex UIs from small and isolated pieces of code called “components”.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B379E2-E254-4B5E-B2E5-A104A463EA16}" type="parTrans" cxnId="{67E492F1-B36A-498D-9DE1-149A227D9B27}">
      <dgm:prSet/>
      <dgm:spPr/>
      <dgm:t>
        <a:bodyPr/>
        <a:lstStyle/>
        <a:p>
          <a:endParaRPr lang="en-IN"/>
        </a:p>
      </dgm:t>
    </dgm:pt>
    <dgm:pt modelId="{1301DA96-A2B9-46A3-B493-F0926D7F247E}" type="sibTrans" cxnId="{67E492F1-B36A-498D-9DE1-149A227D9B27}">
      <dgm:prSet/>
      <dgm:spPr/>
      <dgm:t>
        <a:bodyPr/>
        <a:lstStyle/>
        <a:p>
          <a:endParaRPr lang="en-IN"/>
        </a:p>
      </dgm:t>
    </dgm:pt>
    <dgm:pt modelId="{74503FD2-B12D-4421-9C0D-D26A99202B54}" type="pres">
      <dgm:prSet presAssocID="{1DFADF1B-FAC1-4C9C-A600-777CC669EE28}" presName="vert0" presStyleCnt="0">
        <dgm:presLayoutVars>
          <dgm:dir/>
          <dgm:animOne val="branch"/>
          <dgm:animLvl val="lvl"/>
        </dgm:presLayoutVars>
      </dgm:prSet>
      <dgm:spPr/>
    </dgm:pt>
    <dgm:pt modelId="{991D6055-7104-4EB4-AEF9-CCA5494FA6B0}" type="pres">
      <dgm:prSet presAssocID="{13DE1FCC-B863-465F-BF9C-FF4CB0E74C63}" presName="thickLine" presStyleLbl="alignNode1" presStyleIdx="0" presStyleCnt="3"/>
      <dgm:spPr/>
    </dgm:pt>
    <dgm:pt modelId="{DD866E04-5E92-45EE-A5D6-C911CAB56D39}" type="pres">
      <dgm:prSet presAssocID="{13DE1FCC-B863-465F-BF9C-FF4CB0E74C63}" presName="horz1" presStyleCnt="0"/>
      <dgm:spPr/>
    </dgm:pt>
    <dgm:pt modelId="{D1C4366E-EB8A-4F9C-B325-51199142FB88}" type="pres">
      <dgm:prSet presAssocID="{13DE1FCC-B863-465F-BF9C-FF4CB0E74C63}" presName="tx1" presStyleLbl="revTx" presStyleIdx="0" presStyleCnt="3"/>
      <dgm:spPr/>
    </dgm:pt>
    <dgm:pt modelId="{241E2CF8-89B1-4A98-AE8F-FEB2E5C5102D}" type="pres">
      <dgm:prSet presAssocID="{13DE1FCC-B863-465F-BF9C-FF4CB0E74C63}" presName="vert1" presStyleCnt="0"/>
      <dgm:spPr/>
    </dgm:pt>
    <dgm:pt modelId="{834695EE-F0F3-4BC3-AFCD-0DC26907AFFE}" type="pres">
      <dgm:prSet presAssocID="{5020AA33-C321-4B3D-A036-F407578EAF42}" presName="thickLine" presStyleLbl="alignNode1" presStyleIdx="1" presStyleCnt="3"/>
      <dgm:spPr/>
    </dgm:pt>
    <dgm:pt modelId="{313B7812-2DAA-419C-904B-DB07A495CA1E}" type="pres">
      <dgm:prSet presAssocID="{5020AA33-C321-4B3D-A036-F407578EAF42}" presName="horz1" presStyleCnt="0"/>
      <dgm:spPr/>
    </dgm:pt>
    <dgm:pt modelId="{1172BE04-ECE0-4FD7-8CE2-D182C677F358}" type="pres">
      <dgm:prSet presAssocID="{5020AA33-C321-4B3D-A036-F407578EAF42}" presName="tx1" presStyleLbl="revTx" presStyleIdx="1" presStyleCnt="3"/>
      <dgm:spPr/>
    </dgm:pt>
    <dgm:pt modelId="{BD38F635-7C46-4126-AE14-598C75E3E3B9}" type="pres">
      <dgm:prSet presAssocID="{5020AA33-C321-4B3D-A036-F407578EAF42}" presName="vert1" presStyleCnt="0"/>
      <dgm:spPr/>
    </dgm:pt>
    <dgm:pt modelId="{036ADDF5-51A5-4885-B48E-9FDA4487E082}" type="pres">
      <dgm:prSet presAssocID="{68465E2C-03CF-4A21-8BD6-614190E80228}" presName="thickLine" presStyleLbl="alignNode1" presStyleIdx="2" presStyleCnt="3"/>
      <dgm:spPr/>
    </dgm:pt>
    <dgm:pt modelId="{49CB9282-955D-4C45-9248-8896FB0174CF}" type="pres">
      <dgm:prSet presAssocID="{68465E2C-03CF-4A21-8BD6-614190E80228}" presName="horz1" presStyleCnt="0"/>
      <dgm:spPr/>
    </dgm:pt>
    <dgm:pt modelId="{39F95576-8FB1-433D-9A05-04EA9F0A6A81}" type="pres">
      <dgm:prSet presAssocID="{68465E2C-03CF-4A21-8BD6-614190E80228}" presName="tx1" presStyleLbl="revTx" presStyleIdx="2" presStyleCnt="3"/>
      <dgm:spPr/>
    </dgm:pt>
    <dgm:pt modelId="{2AEECA5A-EE02-42A0-B6F6-550E1E9B6BD5}" type="pres">
      <dgm:prSet presAssocID="{68465E2C-03CF-4A21-8BD6-614190E80228}" presName="vert1" presStyleCnt="0"/>
      <dgm:spPr/>
    </dgm:pt>
  </dgm:ptLst>
  <dgm:cxnLst>
    <dgm:cxn modelId="{501D0311-0E50-488F-A15C-E9CF2D8FBB57}" type="presOf" srcId="{13DE1FCC-B863-465F-BF9C-FF4CB0E74C63}" destId="{D1C4366E-EB8A-4F9C-B325-51199142FB88}" srcOrd="0" destOrd="0" presId="urn:microsoft.com/office/officeart/2008/layout/LinedList"/>
    <dgm:cxn modelId="{82F08F1D-366E-4D08-AEEF-884582F95317}" srcId="{1DFADF1B-FAC1-4C9C-A600-777CC669EE28}" destId="{5020AA33-C321-4B3D-A036-F407578EAF42}" srcOrd="1" destOrd="0" parTransId="{86676629-6B0D-4464-981D-4EB3C1BD571C}" sibTransId="{BA3AE4CE-70D4-4F0D-942F-95BE5990A9B7}"/>
    <dgm:cxn modelId="{7EB6F067-7D14-430B-B3D8-D82786C352A2}" type="presOf" srcId="{1DFADF1B-FAC1-4C9C-A600-777CC669EE28}" destId="{74503FD2-B12D-4421-9C0D-D26A99202B54}" srcOrd="0" destOrd="0" presId="urn:microsoft.com/office/officeart/2008/layout/LinedList"/>
    <dgm:cxn modelId="{E4002A53-AFC4-4C65-85C2-CD2C59203E51}" srcId="{1DFADF1B-FAC1-4C9C-A600-777CC669EE28}" destId="{13DE1FCC-B863-465F-BF9C-FF4CB0E74C63}" srcOrd="0" destOrd="0" parTransId="{A3DB90B9-DE69-42FD-A254-A50BAC4319A1}" sibTransId="{2687DC72-095E-4A4F-8F1A-84CE0F11AAB7}"/>
    <dgm:cxn modelId="{261BECE0-FF8C-4FD2-B173-6A1DF91E25A7}" type="presOf" srcId="{5020AA33-C321-4B3D-A036-F407578EAF42}" destId="{1172BE04-ECE0-4FD7-8CE2-D182C677F358}" srcOrd="0" destOrd="0" presId="urn:microsoft.com/office/officeart/2008/layout/LinedList"/>
    <dgm:cxn modelId="{353AC6EB-8F04-4E45-B10F-2E8F371FC932}" type="presOf" srcId="{68465E2C-03CF-4A21-8BD6-614190E80228}" destId="{39F95576-8FB1-433D-9A05-04EA9F0A6A81}" srcOrd="0" destOrd="0" presId="urn:microsoft.com/office/officeart/2008/layout/LinedList"/>
    <dgm:cxn modelId="{67E492F1-B36A-498D-9DE1-149A227D9B27}" srcId="{1DFADF1B-FAC1-4C9C-A600-777CC669EE28}" destId="{68465E2C-03CF-4A21-8BD6-614190E80228}" srcOrd="2" destOrd="0" parTransId="{EFB379E2-E254-4B5E-B2E5-A104A463EA16}" sibTransId="{1301DA96-A2B9-46A3-B493-F0926D7F247E}"/>
    <dgm:cxn modelId="{71BEB589-6D47-4353-98A5-2F7EBAD203BB}" type="presParOf" srcId="{74503FD2-B12D-4421-9C0D-D26A99202B54}" destId="{991D6055-7104-4EB4-AEF9-CCA5494FA6B0}" srcOrd="0" destOrd="0" presId="urn:microsoft.com/office/officeart/2008/layout/LinedList"/>
    <dgm:cxn modelId="{83BAD54C-7330-4793-9DBF-16BB49AB54A0}" type="presParOf" srcId="{74503FD2-B12D-4421-9C0D-D26A99202B54}" destId="{DD866E04-5E92-45EE-A5D6-C911CAB56D39}" srcOrd="1" destOrd="0" presId="urn:microsoft.com/office/officeart/2008/layout/LinedList"/>
    <dgm:cxn modelId="{32DC9282-71CE-4FD4-8DBB-29EFC9782D12}" type="presParOf" srcId="{DD866E04-5E92-45EE-A5D6-C911CAB56D39}" destId="{D1C4366E-EB8A-4F9C-B325-51199142FB88}" srcOrd="0" destOrd="0" presId="urn:microsoft.com/office/officeart/2008/layout/LinedList"/>
    <dgm:cxn modelId="{AED81577-43A6-4048-AC9E-F01F4AA537D1}" type="presParOf" srcId="{DD866E04-5E92-45EE-A5D6-C911CAB56D39}" destId="{241E2CF8-89B1-4A98-AE8F-FEB2E5C5102D}" srcOrd="1" destOrd="0" presId="urn:microsoft.com/office/officeart/2008/layout/LinedList"/>
    <dgm:cxn modelId="{208E0A0D-9A39-4F17-9480-578A360B6E46}" type="presParOf" srcId="{74503FD2-B12D-4421-9C0D-D26A99202B54}" destId="{834695EE-F0F3-4BC3-AFCD-0DC26907AFFE}" srcOrd="2" destOrd="0" presId="urn:microsoft.com/office/officeart/2008/layout/LinedList"/>
    <dgm:cxn modelId="{1166B0DF-567C-4CBD-9611-C59FF57E3050}" type="presParOf" srcId="{74503FD2-B12D-4421-9C0D-D26A99202B54}" destId="{313B7812-2DAA-419C-904B-DB07A495CA1E}" srcOrd="3" destOrd="0" presId="urn:microsoft.com/office/officeart/2008/layout/LinedList"/>
    <dgm:cxn modelId="{CE0D3D81-8375-4419-9566-8658CCD393C6}" type="presParOf" srcId="{313B7812-2DAA-419C-904B-DB07A495CA1E}" destId="{1172BE04-ECE0-4FD7-8CE2-D182C677F358}" srcOrd="0" destOrd="0" presId="urn:microsoft.com/office/officeart/2008/layout/LinedList"/>
    <dgm:cxn modelId="{44C06F7D-4C7E-4EF2-B399-6772B678A252}" type="presParOf" srcId="{313B7812-2DAA-419C-904B-DB07A495CA1E}" destId="{BD38F635-7C46-4126-AE14-598C75E3E3B9}" srcOrd="1" destOrd="0" presId="urn:microsoft.com/office/officeart/2008/layout/LinedList"/>
    <dgm:cxn modelId="{134DC2CE-8DA2-4CDD-A068-B502E5220CB2}" type="presParOf" srcId="{74503FD2-B12D-4421-9C0D-D26A99202B54}" destId="{036ADDF5-51A5-4885-B48E-9FDA4487E082}" srcOrd="4" destOrd="0" presId="urn:microsoft.com/office/officeart/2008/layout/LinedList"/>
    <dgm:cxn modelId="{B3008454-A078-464F-BE3C-13E75FCB1CF6}" type="presParOf" srcId="{74503FD2-B12D-4421-9C0D-D26A99202B54}" destId="{49CB9282-955D-4C45-9248-8896FB0174CF}" srcOrd="5" destOrd="0" presId="urn:microsoft.com/office/officeart/2008/layout/LinedList"/>
    <dgm:cxn modelId="{AF38AADF-ACB4-4E97-80AC-DF0BEB40CC86}" type="presParOf" srcId="{49CB9282-955D-4C45-9248-8896FB0174CF}" destId="{39F95576-8FB1-433D-9A05-04EA9F0A6A81}" srcOrd="0" destOrd="0" presId="urn:microsoft.com/office/officeart/2008/layout/LinedList"/>
    <dgm:cxn modelId="{EA1B37C4-5211-40DD-8CE4-0516E413B144}" type="presParOf" srcId="{49CB9282-955D-4C45-9248-8896FB0174CF}" destId="{2AEECA5A-EE02-42A0-B6F6-550E1E9B6B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E6B778-0C06-4841-8BAC-5CA5DF8091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302E70-8E3F-4AA7-BE35-AEEA610DDA6F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Created the Entity class with all the required variables.</a:t>
          </a:r>
        </a:p>
      </dgm:t>
    </dgm:pt>
    <dgm:pt modelId="{AD5C9BC4-7BF4-4782-AA5C-206332E64F34}" type="parTrans" cxnId="{63BAFDF0-1DC1-4655-B251-E1C7FCD3216C}">
      <dgm:prSet/>
      <dgm:spPr/>
      <dgm:t>
        <a:bodyPr/>
        <a:lstStyle/>
        <a:p>
          <a:endParaRPr lang="en-IN"/>
        </a:p>
      </dgm:t>
    </dgm:pt>
    <dgm:pt modelId="{D57142AF-3933-4C83-8DF6-162255F8DE11}" type="sibTrans" cxnId="{63BAFDF0-1DC1-4655-B251-E1C7FCD3216C}">
      <dgm:prSet/>
      <dgm:spPr/>
      <dgm:t>
        <a:bodyPr/>
        <a:lstStyle/>
        <a:p>
          <a:endParaRPr lang="en-IN"/>
        </a:p>
      </dgm:t>
    </dgm:pt>
    <dgm:pt modelId="{D97FA037-9827-49C3-A453-742C6942D0EE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Created a DAO interface that implements the JPA Repository.</a:t>
          </a:r>
        </a:p>
      </dgm:t>
    </dgm:pt>
    <dgm:pt modelId="{A00E84EA-3D73-4D0A-8EC2-A3C24D15090C}" type="parTrans" cxnId="{B1D40B84-9376-4629-9DEE-18542AF48156}">
      <dgm:prSet/>
      <dgm:spPr/>
      <dgm:t>
        <a:bodyPr/>
        <a:lstStyle/>
        <a:p>
          <a:endParaRPr lang="en-IN"/>
        </a:p>
      </dgm:t>
    </dgm:pt>
    <dgm:pt modelId="{5F83191F-E6D3-490D-B70E-075FA1C6E289}" type="sibTrans" cxnId="{B1D40B84-9376-4629-9DEE-18542AF48156}">
      <dgm:prSet/>
      <dgm:spPr/>
      <dgm:t>
        <a:bodyPr/>
        <a:lstStyle/>
        <a:p>
          <a:endParaRPr lang="en-IN"/>
        </a:p>
      </dgm:t>
    </dgm:pt>
    <dgm:pt modelId="{E556A7F6-4D82-49CC-BC7E-0AAAB2FF1D83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Created a Service interface and its implementation with the </a:t>
          </a:r>
          <a:r>
            <a:rPr lang="en-IN" sz="1800" dirty="0" err="1">
              <a:latin typeface="Calibri" panose="020F0502020204030204" pitchFamily="34" charset="0"/>
              <a:cs typeface="Calibri" panose="020F0502020204030204" pitchFamily="34" charset="0"/>
            </a:rPr>
            <a:t>getUser</a:t>
          </a:r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() method.</a:t>
          </a:r>
        </a:p>
      </dgm:t>
    </dgm:pt>
    <dgm:pt modelId="{F2A314F5-032E-42EE-A5AE-BCA900D59FAE}" type="parTrans" cxnId="{3E5705BB-9E8F-48FE-AFFC-A2D433171087}">
      <dgm:prSet/>
      <dgm:spPr/>
      <dgm:t>
        <a:bodyPr/>
        <a:lstStyle/>
        <a:p>
          <a:endParaRPr lang="en-IN"/>
        </a:p>
      </dgm:t>
    </dgm:pt>
    <dgm:pt modelId="{8964ED21-4FF6-4073-8EA6-AB5ACB220853}" type="sibTrans" cxnId="{3E5705BB-9E8F-48FE-AFFC-A2D433171087}">
      <dgm:prSet/>
      <dgm:spPr/>
      <dgm:t>
        <a:bodyPr/>
        <a:lstStyle/>
        <a:p>
          <a:endParaRPr lang="en-IN"/>
        </a:p>
      </dgm:t>
    </dgm:pt>
    <dgm:pt modelId="{EB965899-B810-49B3-A0D9-1F6EDF10214C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Map the controller class with @GetMapping to create the URL.</a:t>
          </a:r>
        </a:p>
      </dgm:t>
    </dgm:pt>
    <dgm:pt modelId="{1C4A25C4-D141-4FA1-8739-974358947FA8}" type="parTrans" cxnId="{01FBE54C-E2CB-4CBA-9749-9AB654DB3BF8}">
      <dgm:prSet/>
      <dgm:spPr/>
      <dgm:t>
        <a:bodyPr/>
        <a:lstStyle/>
        <a:p>
          <a:endParaRPr lang="en-IN"/>
        </a:p>
      </dgm:t>
    </dgm:pt>
    <dgm:pt modelId="{DFC51D77-3610-4E2E-9377-2A9C4AE11A9C}" type="sibTrans" cxnId="{01FBE54C-E2CB-4CBA-9749-9AB654DB3BF8}">
      <dgm:prSet/>
      <dgm:spPr/>
      <dgm:t>
        <a:bodyPr/>
        <a:lstStyle/>
        <a:p>
          <a:endParaRPr lang="en-IN"/>
        </a:p>
      </dgm:t>
    </dgm:pt>
    <dgm:pt modelId="{F5203032-3BFA-46C0-95DB-ED7704395403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Here, we were done with the API part.</a:t>
          </a:r>
        </a:p>
      </dgm:t>
    </dgm:pt>
    <dgm:pt modelId="{EAB53A95-061C-43F6-833A-09BC45E9EA2B}" type="parTrans" cxnId="{6D6297C8-9B65-407D-8FFF-959CC3ECF216}">
      <dgm:prSet/>
      <dgm:spPr/>
      <dgm:t>
        <a:bodyPr/>
        <a:lstStyle/>
        <a:p>
          <a:endParaRPr lang="en-IN"/>
        </a:p>
      </dgm:t>
    </dgm:pt>
    <dgm:pt modelId="{6CA2B3F7-8A6F-4323-9D58-E27BD580C1CC}" type="sibTrans" cxnId="{6D6297C8-9B65-407D-8FFF-959CC3ECF216}">
      <dgm:prSet/>
      <dgm:spPr/>
      <dgm:t>
        <a:bodyPr/>
        <a:lstStyle/>
        <a:p>
          <a:endParaRPr lang="en-IN"/>
        </a:p>
      </dgm:t>
    </dgm:pt>
    <dgm:pt modelId="{D942379C-6404-47BA-A48A-D9CC792FCF8D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We have checked the data by hitting API through Postman.</a:t>
          </a:r>
        </a:p>
      </dgm:t>
    </dgm:pt>
    <dgm:pt modelId="{4AEFB59C-0A2E-4970-ADE6-25FA146F8033}" type="parTrans" cxnId="{56FA4934-734C-4F81-B8FE-1D44C21B9385}">
      <dgm:prSet/>
      <dgm:spPr/>
      <dgm:t>
        <a:bodyPr/>
        <a:lstStyle/>
        <a:p>
          <a:endParaRPr lang="en-IN"/>
        </a:p>
      </dgm:t>
    </dgm:pt>
    <dgm:pt modelId="{6E20111A-73F2-40F4-9473-3AF7652FFE22}" type="sibTrans" cxnId="{56FA4934-734C-4F81-B8FE-1D44C21B9385}">
      <dgm:prSet/>
      <dgm:spPr/>
      <dgm:t>
        <a:bodyPr/>
        <a:lstStyle/>
        <a:p>
          <a:endParaRPr lang="en-IN"/>
        </a:p>
      </dgm:t>
    </dgm:pt>
    <dgm:pt modelId="{BFB2A34F-0E7C-44BB-AEA1-87D71679E909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Created the ListUser functional component.</a:t>
          </a:r>
        </a:p>
      </dgm:t>
    </dgm:pt>
    <dgm:pt modelId="{FD7ADF0E-3059-4945-9494-EDDF98BD1432}" type="parTrans" cxnId="{91581DFD-A1A3-488B-A77E-8B4E0BA93209}">
      <dgm:prSet/>
      <dgm:spPr/>
      <dgm:t>
        <a:bodyPr/>
        <a:lstStyle/>
        <a:p>
          <a:endParaRPr lang="en-IN"/>
        </a:p>
      </dgm:t>
    </dgm:pt>
    <dgm:pt modelId="{712D8B3D-0A94-406A-A43C-0E05C9BF8590}" type="sibTrans" cxnId="{91581DFD-A1A3-488B-A77E-8B4E0BA93209}">
      <dgm:prSet/>
      <dgm:spPr/>
      <dgm:t>
        <a:bodyPr/>
        <a:lstStyle/>
        <a:p>
          <a:endParaRPr lang="en-IN"/>
        </a:p>
      </dgm:t>
    </dgm:pt>
    <dgm:pt modelId="{39B5DE0D-96B8-41AD-A344-80A8CABEBCDF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Created the UserService class.</a:t>
          </a:r>
        </a:p>
      </dgm:t>
    </dgm:pt>
    <dgm:pt modelId="{025A14A8-7E24-42FD-AFC7-8AED06C29465}" type="parTrans" cxnId="{97EE3AF1-340B-4D3A-9802-B4217EE7639C}">
      <dgm:prSet/>
      <dgm:spPr/>
      <dgm:t>
        <a:bodyPr/>
        <a:lstStyle/>
        <a:p>
          <a:endParaRPr lang="en-IN"/>
        </a:p>
      </dgm:t>
    </dgm:pt>
    <dgm:pt modelId="{8AEB21C5-21AE-42C3-96E8-10E498EFD59A}" type="sibTrans" cxnId="{97EE3AF1-340B-4D3A-9802-B4217EE7639C}">
      <dgm:prSet/>
      <dgm:spPr/>
      <dgm:t>
        <a:bodyPr/>
        <a:lstStyle/>
        <a:p>
          <a:endParaRPr lang="en-IN"/>
        </a:p>
      </dgm:t>
    </dgm:pt>
    <dgm:pt modelId="{3C3138B0-E970-43E4-BB7F-86095068EAFC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Added the ListUser in the App.js file.</a:t>
          </a:r>
        </a:p>
      </dgm:t>
    </dgm:pt>
    <dgm:pt modelId="{B6B70773-7912-497A-A31F-7F7B3EEB1780}" type="parTrans" cxnId="{B57B3703-D243-4A5E-B085-6577EA200E14}">
      <dgm:prSet/>
      <dgm:spPr/>
      <dgm:t>
        <a:bodyPr/>
        <a:lstStyle/>
        <a:p>
          <a:endParaRPr lang="en-IN"/>
        </a:p>
      </dgm:t>
    </dgm:pt>
    <dgm:pt modelId="{9E39478C-B5A5-40A5-8631-4796FB64B114}" type="sibTrans" cxnId="{B57B3703-D243-4A5E-B085-6577EA200E14}">
      <dgm:prSet/>
      <dgm:spPr/>
      <dgm:t>
        <a:bodyPr/>
        <a:lstStyle/>
        <a:p>
          <a:endParaRPr lang="en-IN"/>
        </a:p>
      </dgm:t>
    </dgm:pt>
    <dgm:pt modelId="{B0CA6389-04FB-4011-8168-5B2B0160936D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We have successfully achieved the data from the API we have created using Spring Boot.</a:t>
          </a:r>
        </a:p>
      </dgm:t>
    </dgm:pt>
    <dgm:pt modelId="{1E6AF9E7-CD05-479C-8143-A03821880694}" type="parTrans" cxnId="{24C7175F-1582-4F3A-9F39-3315E6F03C30}">
      <dgm:prSet/>
      <dgm:spPr/>
      <dgm:t>
        <a:bodyPr/>
        <a:lstStyle/>
        <a:p>
          <a:endParaRPr lang="en-IN"/>
        </a:p>
      </dgm:t>
    </dgm:pt>
    <dgm:pt modelId="{4B98F71D-5B08-41EF-902E-E866713F8FE6}" type="sibTrans" cxnId="{24C7175F-1582-4F3A-9F39-3315E6F03C30}">
      <dgm:prSet/>
      <dgm:spPr/>
      <dgm:t>
        <a:bodyPr/>
        <a:lstStyle/>
        <a:p>
          <a:endParaRPr lang="en-IN"/>
        </a:p>
      </dgm:t>
    </dgm:pt>
    <dgm:pt modelId="{AEC102DB-4560-4DC0-A002-3B918AC3E644}" type="pres">
      <dgm:prSet presAssocID="{50E6B778-0C06-4841-8BAC-5CA5DF809164}" presName="vert0" presStyleCnt="0">
        <dgm:presLayoutVars>
          <dgm:dir/>
          <dgm:animOne val="branch"/>
          <dgm:animLvl val="lvl"/>
        </dgm:presLayoutVars>
      </dgm:prSet>
      <dgm:spPr/>
    </dgm:pt>
    <dgm:pt modelId="{769F2083-C3F0-497A-855E-FF102976EDF6}" type="pres">
      <dgm:prSet presAssocID="{02302E70-8E3F-4AA7-BE35-AEEA610DDA6F}" presName="thickLine" presStyleLbl="alignNode1" presStyleIdx="0" presStyleCnt="10"/>
      <dgm:spPr/>
    </dgm:pt>
    <dgm:pt modelId="{EF9E45DB-9EA3-4C74-80E2-09F70CC25C28}" type="pres">
      <dgm:prSet presAssocID="{02302E70-8E3F-4AA7-BE35-AEEA610DDA6F}" presName="horz1" presStyleCnt="0"/>
      <dgm:spPr/>
    </dgm:pt>
    <dgm:pt modelId="{CA17F01B-A1D1-467D-81DB-F1D8F2C6ED92}" type="pres">
      <dgm:prSet presAssocID="{02302E70-8E3F-4AA7-BE35-AEEA610DDA6F}" presName="tx1" presStyleLbl="revTx" presStyleIdx="0" presStyleCnt="10" custScaleY="418164"/>
      <dgm:spPr/>
    </dgm:pt>
    <dgm:pt modelId="{B2F02828-F6E0-4035-B79C-87857076C1B4}" type="pres">
      <dgm:prSet presAssocID="{02302E70-8E3F-4AA7-BE35-AEEA610DDA6F}" presName="vert1" presStyleCnt="0"/>
      <dgm:spPr/>
    </dgm:pt>
    <dgm:pt modelId="{A5AD4A2D-2DD5-4BD4-AC44-E4CC8ABCF3FE}" type="pres">
      <dgm:prSet presAssocID="{D97FA037-9827-49C3-A453-742C6942D0EE}" presName="thickLine" presStyleLbl="alignNode1" presStyleIdx="1" presStyleCnt="10"/>
      <dgm:spPr/>
    </dgm:pt>
    <dgm:pt modelId="{41B8FB76-F8BB-41B8-9026-56276E7FF027}" type="pres">
      <dgm:prSet presAssocID="{D97FA037-9827-49C3-A453-742C6942D0EE}" presName="horz1" presStyleCnt="0"/>
      <dgm:spPr/>
    </dgm:pt>
    <dgm:pt modelId="{2B07A236-E7B4-402D-B7A4-6AD540B42594}" type="pres">
      <dgm:prSet presAssocID="{D97FA037-9827-49C3-A453-742C6942D0EE}" presName="tx1" presStyleLbl="revTx" presStyleIdx="1" presStyleCnt="10" custScaleY="418164"/>
      <dgm:spPr/>
    </dgm:pt>
    <dgm:pt modelId="{545EEFD5-C859-4746-93CB-55D3B3982653}" type="pres">
      <dgm:prSet presAssocID="{D97FA037-9827-49C3-A453-742C6942D0EE}" presName="vert1" presStyleCnt="0"/>
      <dgm:spPr/>
    </dgm:pt>
    <dgm:pt modelId="{F50DB4BB-8842-4FE6-B3BB-621CB71BEB4E}" type="pres">
      <dgm:prSet presAssocID="{E556A7F6-4D82-49CC-BC7E-0AAAB2FF1D83}" presName="thickLine" presStyleLbl="alignNode1" presStyleIdx="2" presStyleCnt="10"/>
      <dgm:spPr/>
    </dgm:pt>
    <dgm:pt modelId="{2E78DF6E-27CB-4C46-B45A-D4F977E25B96}" type="pres">
      <dgm:prSet presAssocID="{E556A7F6-4D82-49CC-BC7E-0AAAB2FF1D83}" presName="horz1" presStyleCnt="0"/>
      <dgm:spPr/>
    </dgm:pt>
    <dgm:pt modelId="{8580F0C7-37C7-470B-AF93-464E44D9CA64}" type="pres">
      <dgm:prSet presAssocID="{E556A7F6-4D82-49CC-BC7E-0AAAB2FF1D83}" presName="tx1" presStyleLbl="revTx" presStyleIdx="2" presStyleCnt="10" custScaleY="418164"/>
      <dgm:spPr/>
    </dgm:pt>
    <dgm:pt modelId="{B7591DFC-18E9-4DE0-BD4D-798690E039EF}" type="pres">
      <dgm:prSet presAssocID="{E556A7F6-4D82-49CC-BC7E-0AAAB2FF1D83}" presName="vert1" presStyleCnt="0"/>
      <dgm:spPr/>
    </dgm:pt>
    <dgm:pt modelId="{F66979FE-568D-4BA2-B7E3-144E053741F0}" type="pres">
      <dgm:prSet presAssocID="{EB965899-B810-49B3-A0D9-1F6EDF10214C}" presName="thickLine" presStyleLbl="alignNode1" presStyleIdx="3" presStyleCnt="10"/>
      <dgm:spPr/>
    </dgm:pt>
    <dgm:pt modelId="{2A508209-E556-4688-A498-D1E679195821}" type="pres">
      <dgm:prSet presAssocID="{EB965899-B810-49B3-A0D9-1F6EDF10214C}" presName="horz1" presStyleCnt="0"/>
      <dgm:spPr/>
    </dgm:pt>
    <dgm:pt modelId="{433C7F66-F3DC-4F74-9470-A2DC79603D5F}" type="pres">
      <dgm:prSet presAssocID="{EB965899-B810-49B3-A0D9-1F6EDF10214C}" presName="tx1" presStyleLbl="revTx" presStyleIdx="3" presStyleCnt="10" custScaleY="418164"/>
      <dgm:spPr/>
    </dgm:pt>
    <dgm:pt modelId="{B4B1C513-BFDF-42D1-A652-ADDCCD68F626}" type="pres">
      <dgm:prSet presAssocID="{EB965899-B810-49B3-A0D9-1F6EDF10214C}" presName="vert1" presStyleCnt="0"/>
      <dgm:spPr/>
    </dgm:pt>
    <dgm:pt modelId="{184E96FA-DCCE-4F75-A822-BED818CE6010}" type="pres">
      <dgm:prSet presAssocID="{F5203032-3BFA-46C0-95DB-ED7704395403}" presName="thickLine" presStyleLbl="alignNode1" presStyleIdx="4" presStyleCnt="10"/>
      <dgm:spPr/>
    </dgm:pt>
    <dgm:pt modelId="{29BF5F71-F4FD-41CC-8246-3241342E8D9F}" type="pres">
      <dgm:prSet presAssocID="{F5203032-3BFA-46C0-95DB-ED7704395403}" presName="horz1" presStyleCnt="0"/>
      <dgm:spPr/>
    </dgm:pt>
    <dgm:pt modelId="{E841FF30-DBCC-4B7E-A1E5-CE8E9F9342C1}" type="pres">
      <dgm:prSet presAssocID="{F5203032-3BFA-46C0-95DB-ED7704395403}" presName="tx1" presStyleLbl="revTx" presStyleIdx="4" presStyleCnt="10" custScaleY="418164"/>
      <dgm:spPr/>
    </dgm:pt>
    <dgm:pt modelId="{532C3EAA-3C71-409C-95F9-0FB66FCC920A}" type="pres">
      <dgm:prSet presAssocID="{F5203032-3BFA-46C0-95DB-ED7704395403}" presName="vert1" presStyleCnt="0"/>
      <dgm:spPr/>
    </dgm:pt>
    <dgm:pt modelId="{965ADBF4-32B3-436E-9E06-EFB3F8B61A16}" type="pres">
      <dgm:prSet presAssocID="{D942379C-6404-47BA-A48A-D9CC792FCF8D}" presName="thickLine" presStyleLbl="alignNode1" presStyleIdx="5" presStyleCnt="10"/>
      <dgm:spPr/>
    </dgm:pt>
    <dgm:pt modelId="{653C030E-99EF-4C8C-A66F-4D3BB7E10EE3}" type="pres">
      <dgm:prSet presAssocID="{D942379C-6404-47BA-A48A-D9CC792FCF8D}" presName="horz1" presStyleCnt="0"/>
      <dgm:spPr/>
    </dgm:pt>
    <dgm:pt modelId="{4AC2A6F3-3CF0-460E-BDB3-4AA333651277}" type="pres">
      <dgm:prSet presAssocID="{D942379C-6404-47BA-A48A-D9CC792FCF8D}" presName="tx1" presStyleLbl="revTx" presStyleIdx="5" presStyleCnt="10" custScaleY="418164"/>
      <dgm:spPr/>
    </dgm:pt>
    <dgm:pt modelId="{7CF99C14-3DB3-4571-841A-79FCF62A8A17}" type="pres">
      <dgm:prSet presAssocID="{D942379C-6404-47BA-A48A-D9CC792FCF8D}" presName="vert1" presStyleCnt="0"/>
      <dgm:spPr/>
    </dgm:pt>
    <dgm:pt modelId="{8E483DF7-EFE2-45C7-9CED-E75B8229B052}" type="pres">
      <dgm:prSet presAssocID="{BFB2A34F-0E7C-44BB-AEA1-87D71679E909}" presName="thickLine" presStyleLbl="alignNode1" presStyleIdx="6" presStyleCnt="10"/>
      <dgm:spPr/>
    </dgm:pt>
    <dgm:pt modelId="{1F3EA99E-C3C8-4BD1-9B73-81F3DAFD7EF6}" type="pres">
      <dgm:prSet presAssocID="{BFB2A34F-0E7C-44BB-AEA1-87D71679E909}" presName="horz1" presStyleCnt="0"/>
      <dgm:spPr/>
    </dgm:pt>
    <dgm:pt modelId="{93E0D2C6-E4E9-4F41-87CD-61A1CB7D9CB2}" type="pres">
      <dgm:prSet presAssocID="{BFB2A34F-0E7C-44BB-AEA1-87D71679E909}" presName="tx1" presStyleLbl="revTx" presStyleIdx="6" presStyleCnt="10" custScaleY="418164"/>
      <dgm:spPr/>
    </dgm:pt>
    <dgm:pt modelId="{5DA8EE3A-5C0B-4918-9327-DB8C3E3B5E04}" type="pres">
      <dgm:prSet presAssocID="{BFB2A34F-0E7C-44BB-AEA1-87D71679E909}" presName="vert1" presStyleCnt="0"/>
      <dgm:spPr/>
    </dgm:pt>
    <dgm:pt modelId="{0CCFB8A7-7990-423D-BCDD-175EE529D5C1}" type="pres">
      <dgm:prSet presAssocID="{39B5DE0D-96B8-41AD-A344-80A8CABEBCDF}" presName="thickLine" presStyleLbl="alignNode1" presStyleIdx="7" presStyleCnt="10"/>
      <dgm:spPr/>
    </dgm:pt>
    <dgm:pt modelId="{EA82D01C-D845-4800-93DA-C72C99525656}" type="pres">
      <dgm:prSet presAssocID="{39B5DE0D-96B8-41AD-A344-80A8CABEBCDF}" presName="horz1" presStyleCnt="0"/>
      <dgm:spPr/>
    </dgm:pt>
    <dgm:pt modelId="{05601F06-5292-416B-BFA1-CFC027226D71}" type="pres">
      <dgm:prSet presAssocID="{39B5DE0D-96B8-41AD-A344-80A8CABEBCDF}" presName="tx1" presStyleLbl="revTx" presStyleIdx="7" presStyleCnt="10" custScaleY="418164"/>
      <dgm:spPr/>
    </dgm:pt>
    <dgm:pt modelId="{14F73B07-F092-43CC-9FAA-B20DA42B5833}" type="pres">
      <dgm:prSet presAssocID="{39B5DE0D-96B8-41AD-A344-80A8CABEBCDF}" presName="vert1" presStyleCnt="0"/>
      <dgm:spPr/>
    </dgm:pt>
    <dgm:pt modelId="{3E19F588-803F-4B39-AABD-EF2B183F3F7C}" type="pres">
      <dgm:prSet presAssocID="{3C3138B0-E970-43E4-BB7F-86095068EAFC}" presName="thickLine" presStyleLbl="alignNode1" presStyleIdx="8" presStyleCnt="10"/>
      <dgm:spPr/>
    </dgm:pt>
    <dgm:pt modelId="{DAE0F560-2CCE-4D5C-9FF6-C26A5FB76C2A}" type="pres">
      <dgm:prSet presAssocID="{3C3138B0-E970-43E4-BB7F-86095068EAFC}" presName="horz1" presStyleCnt="0"/>
      <dgm:spPr/>
    </dgm:pt>
    <dgm:pt modelId="{E53476AE-0193-43ED-8277-E1D94FE199C8}" type="pres">
      <dgm:prSet presAssocID="{3C3138B0-E970-43E4-BB7F-86095068EAFC}" presName="tx1" presStyleLbl="revTx" presStyleIdx="8" presStyleCnt="10" custScaleY="418164"/>
      <dgm:spPr/>
    </dgm:pt>
    <dgm:pt modelId="{97576821-E882-4D75-8BA4-FBD5DFD16EAF}" type="pres">
      <dgm:prSet presAssocID="{3C3138B0-E970-43E4-BB7F-86095068EAFC}" presName="vert1" presStyleCnt="0"/>
      <dgm:spPr/>
    </dgm:pt>
    <dgm:pt modelId="{128AA656-2793-4E41-B5FC-9F5D7E9B194B}" type="pres">
      <dgm:prSet presAssocID="{B0CA6389-04FB-4011-8168-5B2B0160936D}" presName="thickLine" presStyleLbl="alignNode1" presStyleIdx="9" presStyleCnt="10"/>
      <dgm:spPr/>
    </dgm:pt>
    <dgm:pt modelId="{6B72315A-B7FB-4696-8834-CA85EAF4AB06}" type="pres">
      <dgm:prSet presAssocID="{B0CA6389-04FB-4011-8168-5B2B0160936D}" presName="horz1" presStyleCnt="0"/>
      <dgm:spPr/>
    </dgm:pt>
    <dgm:pt modelId="{2AC6BFF7-1E37-4881-AD32-CE2B89652DF6}" type="pres">
      <dgm:prSet presAssocID="{B0CA6389-04FB-4011-8168-5B2B0160936D}" presName="tx1" presStyleLbl="revTx" presStyleIdx="9" presStyleCnt="10" custScaleY="418164"/>
      <dgm:spPr/>
    </dgm:pt>
    <dgm:pt modelId="{269FDEDC-B13C-4338-83E0-15F9FF774B06}" type="pres">
      <dgm:prSet presAssocID="{B0CA6389-04FB-4011-8168-5B2B0160936D}" presName="vert1" presStyleCnt="0"/>
      <dgm:spPr/>
    </dgm:pt>
  </dgm:ptLst>
  <dgm:cxnLst>
    <dgm:cxn modelId="{B57B3703-D243-4A5E-B085-6577EA200E14}" srcId="{50E6B778-0C06-4841-8BAC-5CA5DF809164}" destId="{3C3138B0-E970-43E4-BB7F-86095068EAFC}" srcOrd="8" destOrd="0" parTransId="{B6B70773-7912-497A-A31F-7F7B3EEB1780}" sibTransId="{9E39478C-B5A5-40A5-8631-4796FB64B114}"/>
    <dgm:cxn modelId="{24771817-57AF-4D3E-9AB6-49926CA54115}" type="presOf" srcId="{3C3138B0-E970-43E4-BB7F-86095068EAFC}" destId="{E53476AE-0193-43ED-8277-E1D94FE199C8}" srcOrd="0" destOrd="0" presId="urn:microsoft.com/office/officeart/2008/layout/LinedList"/>
    <dgm:cxn modelId="{ED3BE126-0D47-45AD-B5CA-D364D1592345}" type="presOf" srcId="{B0CA6389-04FB-4011-8168-5B2B0160936D}" destId="{2AC6BFF7-1E37-4881-AD32-CE2B89652DF6}" srcOrd="0" destOrd="0" presId="urn:microsoft.com/office/officeart/2008/layout/LinedList"/>
    <dgm:cxn modelId="{56FA4934-734C-4F81-B8FE-1D44C21B9385}" srcId="{50E6B778-0C06-4841-8BAC-5CA5DF809164}" destId="{D942379C-6404-47BA-A48A-D9CC792FCF8D}" srcOrd="5" destOrd="0" parTransId="{4AEFB59C-0A2E-4970-ADE6-25FA146F8033}" sibTransId="{6E20111A-73F2-40F4-9473-3AF7652FFE22}"/>
    <dgm:cxn modelId="{24C7175F-1582-4F3A-9F39-3315E6F03C30}" srcId="{50E6B778-0C06-4841-8BAC-5CA5DF809164}" destId="{B0CA6389-04FB-4011-8168-5B2B0160936D}" srcOrd="9" destOrd="0" parTransId="{1E6AF9E7-CD05-479C-8143-A03821880694}" sibTransId="{4B98F71D-5B08-41EF-902E-E866713F8FE6}"/>
    <dgm:cxn modelId="{01FBE54C-E2CB-4CBA-9749-9AB654DB3BF8}" srcId="{50E6B778-0C06-4841-8BAC-5CA5DF809164}" destId="{EB965899-B810-49B3-A0D9-1F6EDF10214C}" srcOrd="3" destOrd="0" parTransId="{1C4A25C4-D141-4FA1-8739-974358947FA8}" sibTransId="{DFC51D77-3610-4E2E-9377-2A9C4AE11A9C}"/>
    <dgm:cxn modelId="{A3A13C52-100C-47F8-9A5E-342391C899C0}" type="presOf" srcId="{02302E70-8E3F-4AA7-BE35-AEEA610DDA6F}" destId="{CA17F01B-A1D1-467D-81DB-F1D8F2C6ED92}" srcOrd="0" destOrd="0" presId="urn:microsoft.com/office/officeart/2008/layout/LinedList"/>
    <dgm:cxn modelId="{FE4DEA7E-B5AE-4741-879F-ECCEEE9AB0BC}" type="presOf" srcId="{F5203032-3BFA-46C0-95DB-ED7704395403}" destId="{E841FF30-DBCC-4B7E-A1E5-CE8E9F9342C1}" srcOrd="0" destOrd="0" presId="urn:microsoft.com/office/officeart/2008/layout/LinedList"/>
    <dgm:cxn modelId="{898BEB7F-318F-4CEF-90AC-E541F222F1DE}" type="presOf" srcId="{D942379C-6404-47BA-A48A-D9CC792FCF8D}" destId="{4AC2A6F3-3CF0-460E-BDB3-4AA333651277}" srcOrd="0" destOrd="0" presId="urn:microsoft.com/office/officeart/2008/layout/LinedList"/>
    <dgm:cxn modelId="{B1D40B84-9376-4629-9DEE-18542AF48156}" srcId="{50E6B778-0C06-4841-8BAC-5CA5DF809164}" destId="{D97FA037-9827-49C3-A453-742C6942D0EE}" srcOrd="1" destOrd="0" parTransId="{A00E84EA-3D73-4D0A-8EC2-A3C24D15090C}" sibTransId="{5F83191F-E6D3-490D-B70E-075FA1C6E289}"/>
    <dgm:cxn modelId="{D715D492-FF63-407C-9C00-BA486545D9C0}" type="presOf" srcId="{E556A7F6-4D82-49CC-BC7E-0AAAB2FF1D83}" destId="{8580F0C7-37C7-470B-AF93-464E44D9CA64}" srcOrd="0" destOrd="0" presId="urn:microsoft.com/office/officeart/2008/layout/LinedList"/>
    <dgm:cxn modelId="{7537F3A1-C656-453D-92DD-0DD9EB8CDEA5}" type="presOf" srcId="{EB965899-B810-49B3-A0D9-1F6EDF10214C}" destId="{433C7F66-F3DC-4F74-9470-A2DC79603D5F}" srcOrd="0" destOrd="0" presId="urn:microsoft.com/office/officeart/2008/layout/LinedList"/>
    <dgm:cxn modelId="{3E5705BB-9E8F-48FE-AFFC-A2D433171087}" srcId="{50E6B778-0C06-4841-8BAC-5CA5DF809164}" destId="{E556A7F6-4D82-49CC-BC7E-0AAAB2FF1D83}" srcOrd="2" destOrd="0" parTransId="{F2A314F5-032E-42EE-A5AE-BCA900D59FAE}" sibTransId="{8964ED21-4FF6-4073-8EA6-AB5ACB220853}"/>
    <dgm:cxn modelId="{C5D1FEBC-8E8F-4502-9B47-A5BEB5816151}" type="presOf" srcId="{D97FA037-9827-49C3-A453-742C6942D0EE}" destId="{2B07A236-E7B4-402D-B7A4-6AD540B42594}" srcOrd="0" destOrd="0" presId="urn:microsoft.com/office/officeart/2008/layout/LinedList"/>
    <dgm:cxn modelId="{801F56C3-CA10-48B0-A146-7003BB752C96}" type="presOf" srcId="{BFB2A34F-0E7C-44BB-AEA1-87D71679E909}" destId="{93E0D2C6-E4E9-4F41-87CD-61A1CB7D9CB2}" srcOrd="0" destOrd="0" presId="urn:microsoft.com/office/officeart/2008/layout/LinedList"/>
    <dgm:cxn modelId="{6D6297C8-9B65-407D-8FFF-959CC3ECF216}" srcId="{50E6B778-0C06-4841-8BAC-5CA5DF809164}" destId="{F5203032-3BFA-46C0-95DB-ED7704395403}" srcOrd="4" destOrd="0" parTransId="{EAB53A95-061C-43F6-833A-09BC45E9EA2B}" sibTransId="{6CA2B3F7-8A6F-4323-9D58-E27BD580C1CC}"/>
    <dgm:cxn modelId="{9125CDC9-3AF8-40F9-8360-8F2240FF68DB}" type="presOf" srcId="{39B5DE0D-96B8-41AD-A344-80A8CABEBCDF}" destId="{05601F06-5292-416B-BFA1-CFC027226D71}" srcOrd="0" destOrd="0" presId="urn:microsoft.com/office/officeart/2008/layout/LinedList"/>
    <dgm:cxn modelId="{017282D8-DA7B-48B2-9618-F623BBFEBEA2}" type="presOf" srcId="{50E6B778-0C06-4841-8BAC-5CA5DF809164}" destId="{AEC102DB-4560-4DC0-A002-3B918AC3E644}" srcOrd="0" destOrd="0" presId="urn:microsoft.com/office/officeart/2008/layout/LinedList"/>
    <dgm:cxn modelId="{63BAFDF0-1DC1-4655-B251-E1C7FCD3216C}" srcId="{50E6B778-0C06-4841-8BAC-5CA5DF809164}" destId="{02302E70-8E3F-4AA7-BE35-AEEA610DDA6F}" srcOrd="0" destOrd="0" parTransId="{AD5C9BC4-7BF4-4782-AA5C-206332E64F34}" sibTransId="{D57142AF-3933-4C83-8DF6-162255F8DE11}"/>
    <dgm:cxn modelId="{97EE3AF1-340B-4D3A-9802-B4217EE7639C}" srcId="{50E6B778-0C06-4841-8BAC-5CA5DF809164}" destId="{39B5DE0D-96B8-41AD-A344-80A8CABEBCDF}" srcOrd="7" destOrd="0" parTransId="{025A14A8-7E24-42FD-AFC7-8AED06C29465}" sibTransId="{8AEB21C5-21AE-42C3-96E8-10E498EFD59A}"/>
    <dgm:cxn modelId="{91581DFD-A1A3-488B-A77E-8B4E0BA93209}" srcId="{50E6B778-0C06-4841-8BAC-5CA5DF809164}" destId="{BFB2A34F-0E7C-44BB-AEA1-87D71679E909}" srcOrd="6" destOrd="0" parTransId="{FD7ADF0E-3059-4945-9494-EDDF98BD1432}" sibTransId="{712D8B3D-0A94-406A-A43C-0E05C9BF8590}"/>
    <dgm:cxn modelId="{B61610C9-65E8-4EE6-866D-E1D7698C7842}" type="presParOf" srcId="{AEC102DB-4560-4DC0-A002-3B918AC3E644}" destId="{769F2083-C3F0-497A-855E-FF102976EDF6}" srcOrd="0" destOrd="0" presId="urn:microsoft.com/office/officeart/2008/layout/LinedList"/>
    <dgm:cxn modelId="{3339EEB4-742B-441D-A243-61DA3ED9341D}" type="presParOf" srcId="{AEC102DB-4560-4DC0-A002-3B918AC3E644}" destId="{EF9E45DB-9EA3-4C74-80E2-09F70CC25C28}" srcOrd="1" destOrd="0" presId="urn:microsoft.com/office/officeart/2008/layout/LinedList"/>
    <dgm:cxn modelId="{32C06A1D-8F59-4F28-A229-7909D599C20C}" type="presParOf" srcId="{EF9E45DB-9EA3-4C74-80E2-09F70CC25C28}" destId="{CA17F01B-A1D1-467D-81DB-F1D8F2C6ED92}" srcOrd="0" destOrd="0" presId="urn:microsoft.com/office/officeart/2008/layout/LinedList"/>
    <dgm:cxn modelId="{D0C191A0-0256-482F-BC8C-0F7D5C7A5D67}" type="presParOf" srcId="{EF9E45DB-9EA3-4C74-80E2-09F70CC25C28}" destId="{B2F02828-F6E0-4035-B79C-87857076C1B4}" srcOrd="1" destOrd="0" presId="urn:microsoft.com/office/officeart/2008/layout/LinedList"/>
    <dgm:cxn modelId="{90D212AD-A4E5-4F95-B8FE-25920004E5E1}" type="presParOf" srcId="{AEC102DB-4560-4DC0-A002-3B918AC3E644}" destId="{A5AD4A2D-2DD5-4BD4-AC44-E4CC8ABCF3FE}" srcOrd="2" destOrd="0" presId="urn:microsoft.com/office/officeart/2008/layout/LinedList"/>
    <dgm:cxn modelId="{1F5066F4-791C-4FB1-B360-273DAC0A821D}" type="presParOf" srcId="{AEC102DB-4560-4DC0-A002-3B918AC3E644}" destId="{41B8FB76-F8BB-41B8-9026-56276E7FF027}" srcOrd="3" destOrd="0" presId="urn:microsoft.com/office/officeart/2008/layout/LinedList"/>
    <dgm:cxn modelId="{570C7269-BFC1-4CC3-9AF2-C6031F69B684}" type="presParOf" srcId="{41B8FB76-F8BB-41B8-9026-56276E7FF027}" destId="{2B07A236-E7B4-402D-B7A4-6AD540B42594}" srcOrd="0" destOrd="0" presId="urn:microsoft.com/office/officeart/2008/layout/LinedList"/>
    <dgm:cxn modelId="{EC2E7C6D-FF6E-4F17-85F0-BE21ABEE0862}" type="presParOf" srcId="{41B8FB76-F8BB-41B8-9026-56276E7FF027}" destId="{545EEFD5-C859-4746-93CB-55D3B3982653}" srcOrd="1" destOrd="0" presId="urn:microsoft.com/office/officeart/2008/layout/LinedList"/>
    <dgm:cxn modelId="{3F65B9A5-2741-4961-A394-5BB8DDA87A25}" type="presParOf" srcId="{AEC102DB-4560-4DC0-A002-3B918AC3E644}" destId="{F50DB4BB-8842-4FE6-B3BB-621CB71BEB4E}" srcOrd="4" destOrd="0" presId="urn:microsoft.com/office/officeart/2008/layout/LinedList"/>
    <dgm:cxn modelId="{A0A6B078-F76B-4EB3-A9A9-9E6B9F78D3D7}" type="presParOf" srcId="{AEC102DB-4560-4DC0-A002-3B918AC3E644}" destId="{2E78DF6E-27CB-4C46-B45A-D4F977E25B96}" srcOrd="5" destOrd="0" presId="urn:microsoft.com/office/officeart/2008/layout/LinedList"/>
    <dgm:cxn modelId="{1AE87923-4378-43E7-908A-7A2189E96626}" type="presParOf" srcId="{2E78DF6E-27CB-4C46-B45A-D4F977E25B96}" destId="{8580F0C7-37C7-470B-AF93-464E44D9CA64}" srcOrd="0" destOrd="0" presId="urn:microsoft.com/office/officeart/2008/layout/LinedList"/>
    <dgm:cxn modelId="{4F9EE59A-C2F9-44D7-92E7-29A512E2D908}" type="presParOf" srcId="{2E78DF6E-27CB-4C46-B45A-D4F977E25B96}" destId="{B7591DFC-18E9-4DE0-BD4D-798690E039EF}" srcOrd="1" destOrd="0" presId="urn:microsoft.com/office/officeart/2008/layout/LinedList"/>
    <dgm:cxn modelId="{8AD676F1-4827-4DE1-BDB5-AF88C00E11C0}" type="presParOf" srcId="{AEC102DB-4560-4DC0-A002-3B918AC3E644}" destId="{F66979FE-568D-4BA2-B7E3-144E053741F0}" srcOrd="6" destOrd="0" presId="urn:microsoft.com/office/officeart/2008/layout/LinedList"/>
    <dgm:cxn modelId="{8ADC4EB8-C31C-421F-A6E5-6CFAB20708E3}" type="presParOf" srcId="{AEC102DB-4560-4DC0-A002-3B918AC3E644}" destId="{2A508209-E556-4688-A498-D1E679195821}" srcOrd="7" destOrd="0" presId="urn:microsoft.com/office/officeart/2008/layout/LinedList"/>
    <dgm:cxn modelId="{3FBB32F4-2A8A-44DC-8317-0CD056CEB12B}" type="presParOf" srcId="{2A508209-E556-4688-A498-D1E679195821}" destId="{433C7F66-F3DC-4F74-9470-A2DC79603D5F}" srcOrd="0" destOrd="0" presId="urn:microsoft.com/office/officeart/2008/layout/LinedList"/>
    <dgm:cxn modelId="{E9808D66-CA4D-42FC-81FA-6DF76D3DF830}" type="presParOf" srcId="{2A508209-E556-4688-A498-D1E679195821}" destId="{B4B1C513-BFDF-42D1-A652-ADDCCD68F626}" srcOrd="1" destOrd="0" presId="urn:microsoft.com/office/officeart/2008/layout/LinedList"/>
    <dgm:cxn modelId="{E865E863-C5AE-48F9-AA34-BD249FF6404E}" type="presParOf" srcId="{AEC102DB-4560-4DC0-A002-3B918AC3E644}" destId="{184E96FA-DCCE-4F75-A822-BED818CE6010}" srcOrd="8" destOrd="0" presId="urn:microsoft.com/office/officeart/2008/layout/LinedList"/>
    <dgm:cxn modelId="{65805CEB-AC61-4C00-8D55-BB60878B9582}" type="presParOf" srcId="{AEC102DB-4560-4DC0-A002-3B918AC3E644}" destId="{29BF5F71-F4FD-41CC-8246-3241342E8D9F}" srcOrd="9" destOrd="0" presId="urn:microsoft.com/office/officeart/2008/layout/LinedList"/>
    <dgm:cxn modelId="{C4160D83-60BE-46AE-8A77-A87652B6B5EB}" type="presParOf" srcId="{29BF5F71-F4FD-41CC-8246-3241342E8D9F}" destId="{E841FF30-DBCC-4B7E-A1E5-CE8E9F9342C1}" srcOrd="0" destOrd="0" presId="urn:microsoft.com/office/officeart/2008/layout/LinedList"/>
    <dgm:cxn modelId="{6C9AB3BF-22B5-45CB-ADF8-5A31705D4689}" type="presParOf" srcId="{29BF5F71-F4FD-41CC-8246-3241342E8D9F}" destId="{532C3EAA-3C71-409C-95F9-0FB66FCC920A}" srcOrd="1" destOrd="0" presId="urn:microsoft.com/office/officeart/2008/layout/LinedList"/>
    <dgm:cxn modelId="{86FF9880-D9DB-4649-82FE-D3C3219146A1}" type="presParOf" srcId="{AEC102DB-4560-4DC0-A002-3B918AC3E644}" destId="{965ADBF4-32B3-436E-9E06-EFB3F8B61A16}" srcOrd="10" destOrd="0" presId="urn:microsoft.com/office/officeart/2008/layout/LinedList"/>
    <dgm:cxn modelId="{26CEADBF-B049-4F16-ACDD-1543B9B82BCD}" type="presParOf" srcId="{AEC102DB-4560-4DC0-A002-3B918AC3E644}" destId="{653C030E-99EF-4C8C-A66F-4D3BB7E10EE3}" srcOrd="11" destOrd="0" presId="urn:microsoft.com/office/officeart/2008/layout/LinedList"/>
    <dgm:cxn modelId="{9F79E03F-232E-4337-A441-3D3B17CE671C}" type="presParOf" srcId="{653C030E-99EF-4C8C-A66F-4D3BB7E10EE3}" destId="{4AC2A6F3-3CF0-460E-BDB3-4AA333651277}" srcOrd="0" destOrd="0" presId="urn:microsoft.com/office/officeart/2008/layout/LinedList"/>
    <dgm:cxn modelId="{A0875191-46F9-4CF7-957D-73B59C6E2195}" type="presParOf" srcId="{653C030E-99EF-4C8C-A66F-4D3BB7E10EE3}" destId="{7CF99C14-3DB3-4571-841A-79FCF62A8A17}" srcOrd="1" destOrd="0" presId="urn:microsoft.com/office/officeart/2008/layout/LinedList"/>
    <dgm:cxn modelId="{731A8DB6-B5BB-4959-825C-FD7A94198278}" type="presParOf" srcId="{AEC102DB-4560-4DC0-A002-3B918AC3E644}" destId="{8E483DF7-EFE2-45C7-9CED-E75B8229B052}" srcOrd="12" destOrd="0" presId="urn:microsoft.com/office/officeart/2008/layout/LinedList"/>
    <dgm:cxn modelId="{B4499571-6008-4DC1-BA67-21339A9D4367}" type="presParOf" srcId="{AEC102DB-4560-4DC0-A002-3B918AC3E644}" destId="{1F3EA99E-C3C8-4BD1-9B73-81F3DAFD7EF6}" srcOrd="13" destOrd="0" presId="urn:microsoft.com/office/officeart/2008/layout/LinedList"/>
    <dgm:cxn modelId="{2159E8D8-AE49-4472-9748-B9F2675FC2DE}" type="presParOf" srcId="{1F3EA99E-C3C8-4BD1-9B73-81F3DAFD7EF6}" destId="{93E0D2C6-E4E9-4F41-87CD-61A1CB7D9CB2}" srcOrd="0" destOrd="0" presId="urn:microsoft.com/office/officeart/2008/layout/LinedList"/>
    <dgm:cxn modelId="{CE29AECE-444C-4730-9EE8-A54601EC0516}" type="presParOf" srcId="{1F3EA99E-C3C8-4BD1-9B73-81F3DAFD7EF6}" destId="{5DA8EE3A-5C0B-4918-9327-DB8C3E3B5E04}" srcOrd="1" destOrd="0" presId="urn:microsoft.com/office/officeart/2008/layout/LinedList"/>
    <dgm:cxn modelId="{32107FFC-1F88-488B-9FD0-123F06DB9FBE}" type="presParOf" srcId="{AEC102DB-4560-4DC0-A002-3B918AC3E644}" destId="{0CCFB8A7-7990-423D-BCDD-175EE529D5C1}" srcOrd="14" destOrd="0" presId="urn:microsoft.com/office/officeart/2008/layout/LinedList"/>
    <dgm:cxn modelId="{522E207C-0328-4706-A966-6EBD49765D1A}" type="presParOf" srcId="{AEC102DB-4560-4DC0-A002-3B918AC3E644}" destId="{EA82D01C-D845-4800-93DA-C72C99525656}" srcOrd="15" destOrd="0" presId="urn:microsoft.com/office/officeart/2008/layout/LinedList"/>
    <dgm:cxn modelId="{43B3A424-50F0-451E-A33F-94B8BC65C6A8}" type="presParOf" srcId="{EA82D01C-D845-4800-93DA-C72C99525656}" destId="{05601F06-5292-416B-BFA1-CFC027226D71}" srcOrd="0" destOrd="0" presId="urn:microsoft.com/office/officeart/2008/layout/LinedList"/>
    <dgm:cxn modelId="{3F644AA4-0F02-49A4-8D1B-8F247DCBDE06}" type="presParOf" srcId="{EA82D01C-D845-4800-93DA-C72C99525656}" destId="{14F73B07-F092-43CC-9FAA-B20DA42B5833}" srcOrd="1" destOrd="0" presId="urn:microsoft.com/office/officeart/2008/layout/LinedList"/>
    <dgm:cxn modelId="{C9B7763B-F7DC-4BFE-A6C5-AA6608FF80EA}" type="presParOf" srcId="{AEC102DB-4560-4DC0-A002-3B918AC3E644}" destId="{3E19F588-803F-4B39-AABD-EF2B183F3F7C}" srcOrd="16" destOrd="0" presId="urn:microsoft.com/office/officeart/2008/layout/LinedList"/>
    <dgm:cxn modelId="{C0B590F3-02AB-4EB1-9EF5-62B8EE4F95AA}" type="presParOf" srcId="{AEC102DB-4560-4DC0-A002-3B918AC3E644}" destId="{DAE0F560-2CCE-4D5C-9FF6-C26A5FB76C2A}" srcOrd="17" destOrd="0" presId="urn:microsoft.com/office/officeart/2008/layout/LinedList"/>
    <dgm:cxn modelId="{27050FB9-22E8-4FC7-A6F0-AEAE0AFFD87B}" type="presParOf" srcId="{DAE0F560-2CCE-4D5C-9FF6-C26A5FB76C2A}" destId="{E53476AE-0193-43ED-8277-E1D94FE199C8}" srcOrd="0" destOrd="0" presId="urn:microsoft.com/office/officeart/2008/layout/LinedList"/>
    <dgm:cxn modelId="{DBA423A6-FEE9-45CB-A787-9CED11548471}" type="presParOf" srcId="{DAE0F560-2CCE-4D5C-9FF6-C26A5FB76C2A}" destId="{97576821-E882-4D75-8BA4-FBD5DFD16EAF}" srcOrd="1" destOrd="0" presId="urn:microsoft.com/office/officeart/2008/layout/LinedList"/>
    <dgm:cxn modelId="{63E2EA56-8FD1-45AD-9110-ED7908903DFF}" type="presParOf" srcId="{AEC102DB-4560-4DC0-A002-3B918AC3E644}" destId="{128AA656-2793-4E41-B5FC-9F5D7E9B194B}" srcOrd="18" destOrd="0" presId="urn:microsoft.com/office/officeart/2008/layout/LinedList"/>
    <dgm:cxn modelId="{5E801C70-685D-413C-A412-F1A0BC82DF09}" type="presParOf" srcId="{AEC102DB-4560-4DC0-A002-3B918AC3E644}" destId="{6B72315A-B7FB-4696-8834-CA85EAF4AB06}" srcOrd="19" destOrd="0" presId="urn:microsoft.com/office/officeart/2008/layout/LinedList"/>
    <dgm:cxn modelId="{7B2E37A9-8B44-4B9A-9CB4-599FE20FCA09}" type="presParOf" srcId="{6B72315A-B7FB-4696-8834-CA85EAF4AB06}" destId="{2AC6BFF7-1E37-4881-AD32-CE2B89652DF6}" srcOrd="0" destOrd="0" presId="urn:microsoft.com/office/officeart/2008/layout/LinedList"/>
    <dgm:cxn modelId="{550650B3-0130-46E5-8874-186FBAA76CF1}" type="presParOf" srcId="{6B72315A-B7FB-4696-8834-CA85EAF4AB06}" destId="{269FDEDC-B13C-4338-83E0-15F9FF774B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47F1E-404F-44BD-A04A-D17BC6361AE7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28D9D3-A98B-450B-BCED-F1E1F1A526D5}">
      <dgm:prSet/>
      <dgm:spPr/>
      <dgm:t>
        <a:bodyPr/>
        <a:lstStyle/>
        <a:p>
          <a:r>
            <a:rPr lang="en-IN" dirty="0">
              <a:solidFill>
                <a:schemeClr val="accent5"/>
              </a:solidFill>
            </a:rPr>
            <a:t>Thank You</a:t>
          </a:r>
        </a:p>
      </dgm:t>
    </dgm:pt>
    <dgm:pt modelId="{F6959F05-CDCD-4D10-8389-0FFC35101B31}" type="parTrans" cxnId="{0FA69CAF-867B-4638-B2C0-28E21C2CD055}">
      <dgm:prSet/>
      <dgm:spPr/>
      <dgm:t>
        <a:bodyPr/>
        <a:lstStyle/>
        <a:p>
          <a:endParaRPr lang="en-IN"/>
        </a:p>
      </dgm:t>
    </dgm:pt>
    <dgm:pt modelId="{C10CFB8A-63F2-4FDB-9266-4E94420BC224}" type="sibTrans" cxnId="{0FA69CAF-867B-4638-B2C0-28E21C2CD055}">
      <dgm:prSet/>
      <dgm:spPr/>
      <dgm:t>
        <a:bodyPr/>
        <a:lstStyle/>
        <a:p>
          <a:endParaRPr lang="en-IN"/>
        </a:p>
      </dgm:t>
    </dgm:pt>
    <dgm:pt modelId="{592BA2E8-8A2B-40CE-8BD9-1F043CB611FC}" type="pres">
      <dgm:prSet presAssocID="{95E47F1E-404F-44BD-A04A-D17BC6361AE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B577916-3880-4AD4-96CD-D3822F9F6573}" type="pres">
      <dgm:prSet presAssocID="{DA28D9D3-A98B-450B-BCED-F1E1F1A526D5}" presName="circle1" presStyleLbl="node1" presStyleIdx="0" presStyleCnt="1"/>
      <dgm:spPr/>
    </dgm:pt>
    <dgm:pt modelId="{0C888FC3-C19B-4ACD-B511-361DD10CBA3C}" type="pres">
      <dgm:prSet presAssocID="{DA28D9D3-A98B-450B-BCED-F1E1F1A526D5}" presName="space" presStyleCnt="0"/>
      <dgm:spPr/>
    </dgm:pt>
    <dgm:pt modelId="{DF71069A-CE76-4D5D-94BD-93E4724774DD}" type="pres">
      <dgm:prSet presAssocID="{DA28D9D3-A98B-450B-BCED-F1E1F1A526D5}" presName="rect1" presStyleLbl="alignAcc1" presStyleIdx="0" presStyleCnt="1"/>
      <dgm:spPr/>
    </dgm:pt>
    <dgm:pt modelId="{FF023C32-C43E-48D4-AAE5-3ACBD2C61AB7}" type="pres">
      <dgm:prSet presAssocID="{DA28D9D3-A98B-450B-BCED-F1E1F1A526D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A6C0C2A-2BD7-429B-A2CA-0F419A4AD7A4}" type="presOf" srcId="{DA28D9D3-A98B-450B-BCED-F1E1F1A526D5}" destId="{FF023C32-C43E-48D4-AAE5-3ACBD2C61AB7}" srcOrd="1" destOrd="0" presId="urn:microsoft.com/office/officeart/2005/8/layout/target3"/>
    <dgm:cxn modelId="{F6C5EA99-46F8-47F6-ADB8-9630597F8E32}" type="presOf" srcId="{95E47F1E-404F-44BD-A04A-D17BC6361AE7}" destId="{592BA2E8-8A2B-40CE-8BD9-1F043CB611FC}" srcOrd="0" destOrd="0" presId="urn:microsoft.com/office/officeart/2005/8/layout/target3"/>
    <dgm:cxn modelId="{E032559C-2C43-48EB-A309-F8833A49B0F9}" type="presOf" srcId="{DA28D9D3-A98B-450B-BCED-F1E1F1A526D5}" destId="{DF71069A-CE76-4D5D-94BD-93E4724774DD}" srcOrd="0" destOrd="0" presId="urn:microsoft.com/office/officeart/2005/8/layout/target3"/>
    <dgm:cxn modelId="{0FA69CAF-867B-4638-B2C0-28E21C2CD055}" srcId="{95E47F1E-404F-44BD-A04A-D17BC6361AE7}" destId="{DA28D9D3-A98B-450B-BCED-F1E1F1A526D5}" srcOrd="0" destOrd="0" parTransId="{F6959F05-CDCD-4D10-8389-0FFC35101B31}" sibTransId="{C10CFB8A-63F2-4FDB-9266-4E94420BC224}"/>
    <dgm:cxn modelId="{94E69790-0D25-4515-9583-33E020566BA8}" type="presParOf" srcId="{592BA2E8-8A2B-40CE-8BD9-1F043CB611FC}" destId="{CB577916-3880-4AD4-96CD-D3822F9F6573}" srcOrd="0" destOrd="0" presId="urn:microsoft.com/office/officeart/2005/8/layout/target3"/>
    <dgm:cxn modelId="{7325B606-9F3A-4AA0-95BF-FD457DB252D8}" type="presParOf" srcId="{592BA2E8-8A2B-40CE-8BD9-1F043CB611FC}" destId="{0C888FC3-C19B-4ACD-B511-361DD10CBA3C}" srcOrd="1" destOrd="0" presId="urn:microsoft.com/office/officeart/2005/8/layout/target3"/>
    <dgm:cxn modelId="{8D153381-248F-4166-8634-54D7FAFC6AE9}" type="presParOf" srcId="{592BA2E8-8A2B-40CE-8BD9-1F043CB611FC}" destId="{DF71069A-CE76-4D5D-94BD-93E4724774DD}" srcOrd="2" destOrd="0" presId="urn:microsoft.com/office/officeart/2005/8/layout/target3"/>
    <dgm:cxn modelId="{7458A78D-5B55-413E-802A-0F582B24B3B9}" type="presParOf" srcId="{592BA2E8-8A2B-40CE-8BD9-1F043CB611FC}" destId="{FF023C32-C43E-48D4-AAE5-3ACBD2C61AB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54C21C-656F-460C-9A2D-DF946C403621}" type="doc">
      <dgm:prSet loTypeId="urn:microsoft.com/office/officeart/2009/3/layout/StepUp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3CB6A7-1F54-445B-A232-DAED16EB972D}">
      <dgm:prSet custT="1"/>
      <dgm:spPr/>
      <dgm:t>
        <a:bodyPr/>
        <a:lstStyle/>
        <a:p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39BA7B-53DB-40D0-B1BB-EAC392B47E6A}" type="parTrans" cxnId="{28CB68A1-92C7-438A-B854-89BEC2407387}">
      <dgm:prSet/>
      <dgm:spPr/>
      <dgm:t>
        <a:bodyPr/>
        <a:lstStyle/>
        <a:p>
          <a:endParaRPr lang="en-IN"/>
        </a:p>
      </dgm:t>
    </dgm:pt>
    <dgm:pt modelId="{7179F79B-22AC-4EB9-938D-A6B8281CB813}" type="sibTrans" cxnId="{28CB68A1-92C7-438A-B854-89BEC2407387}">
      <dgm:prSet/>
      <dgm:spPr/>
      <dgm:t>
        <a:bodyPr/>
        <a:lstStyle/>
        <a:p>
          <a:endParaRPr lang="en-IN"/>
        </a:p>
      </dgm:t>
    </dgm:pt>
    <dgm:pt modelId="{7455B79E-94E6-4A35-A6E1-0FD46B71FB32}" type="pres">
      <dgm:prSet presAssocID="{DF54C21C-656F-460C-9A2D-DF946C403621}" presName="rootnode" presStyleCnt="0">
        <dgm:presLayoutVars>
          <dgm:chMax/>
          <dgm:chPref/>
          <dgm:dir/>
          <dgm:animLvl val="lvl"/>
        </dgm:presLayoutVars>
      </dgm:prSet>
      <dgm:spPr/>
    </dgm:pt>
    <dgm:pt modelId="{6FBFE126-4812-48E4-B22C-E2E3AED2FD9B}" type="pres">
      <dgm:prSet presAssocID="{413CB6A7-1F54-445B-A232-DAED16EB972D}" presName="composite" presStyleCnt="0"/>
      <dgm:spPr/>
    </dgm:pt>
    <dgm:pt modelId="{77C20CD9-796E-44AF-98A0-A0FB3B33A560}" type="pres">
      <dgm:prSet presAssocID="{413CB6A7-1F54-445B-A232-DAED16EB972D}" presName="LShape" presStyleLbl="alignNode1" presStyleIdx="0" presStyleCnt="1" custLinFactNeighborX="6644" custLinFactNeighborY="39110"/>
      <dgm:spPr/>
    </dgm:pt>
    <dgm:pt modelId="{75A2AB69-DB70-4CC0-A64F-4B4191227587}" type="pres">
      <dgm:prSet presAssocID="{413CB6A7-1F54-445B-A232-DAED16EB972D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486E3800-17B0-49ED-9508-CC3A0AD50AF6}" type="presOf" srcId="{DF54C21C-656F-460C-9A2D-DF946C403621}" destId="{7455B79E-94E6-4A35-A6E1-0FD46B71FB32}" srcOrd="0" destOrd="0" presId="urn:microsoft.com/office/officeart/2009/3/layout/StepUpProcess"/>
    <dgm:cxn modelId="{CE81CBA0-E9D8-4DBB-8BCD-DA7D8C7FC0DB}" type="presOf" srcId="{413CB6A7-1F54-445B-A232-DAED16EB972D}" destId="{75A2AB69-DB70-4CC0-A64F-4B4191227587}" srcOrd="0" destOrd="0" presId="urn:microsoft.com/office/officeart/2009/3/layout/StepUpProcess"/>
    <dgm:cxn modelId="{28CB68A1-92C7-438A-B854-89BEC2407387}" srcId="{DF54C21C-656F-460C-9A2D-DF946C403621}" destId="{413CB6A7-1F54-445B-A232-DAED16EB972D}" srcOrd="0" destOrd="0" parTransId="{5639BA7B-53DB-40D0-B1BB-EAC392B47E6A}" sibTransId="{7179F79B-22AC-4EB9-938D-A6B8281CB813}"/>
    <dgm:cxn modelId="{35DF8CB5-0A12-484D-9331-1FD0616859DD}" type="presParOf" srcId="{7455B79E-94E6-4A35-A6E1-0FD46B71FB32}" destId="{6FBFE126-4812-48E4-B22C-E2E3AED2FD9B}" srcOrd="0" destOrd="0" presId="urn:microsoft.com/office/officeart/2009/3/layout/StepUpProcess"/>
    <dgm:cxn modelId="{4342940F-E660-40DF-B3CD-9ABDC12AE747}" type="presParOf" srcId="{6FBFE126-4812-48E4-B22C-E2E3AED2FD9B}" destId="{77C20CD9-796E-44AF-98A0-A0FB3B33A560}" srcOrd="0" destOrd="0" presId="urn:microsoft.com/office/officeart/2009/3/layout/StepUpProcess"/>
    <dgm:cxn modelId="{C7E89D4D-488E-4B50-80C5-A5030D5BF84F}" type="presParOf" srcId="{6FBFE126-4812-48E4-B22C-E2E3AED2FD9B}" destId="{75A2AB69-DB70-4CC0-A64F-4B419122758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77916-3880-4AD4-96CD-D3822F9F6573}">
      <dsp:nvSpPr>
        <dsp:cNvPr id="0" name=""/>
        <dsp:cNvSpPr/>
      </dsp:nvSpPr>
      <dsp:spPr>
        <a:xfrm>
          <a:off x="0" y="0"/>
          <a:ext cx="769441" cy="76944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71069A-CE76-4D5D-94BD-93E4724774DD}">
      <dsp:nvSpPr>
        <dsp:cNvPr id="0" name=""/>
        <dsp:cNvSpPr/>
      </dsp:nvSpPr>
      <dsp:spPr>
        <a:xfrm>
          <a:off x="384720" y="0"/>
          <a:ext cx="4730204" cy="7694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accent1">
                  <a:lumMod val="75000"/>
                </a:schemeClr>
              </a:solidFill>
            </a:rPr>
            <a:t>React </a:t>
          </a:r>
          <a:r>
            <a:rPr lang="en-IN" sz="3600" kern="1200" dirty="0">
              <a:solidFill>
                <a:schemeClr val="tx1"/>
              </a:solidFill>
            </a:rPr>
            <a:t>&amp;</a:t>
          </a:r>
          <a:r>
            <a:rPr lang="en-IN" sz="3600" kern="1200" dirty="0"/>
            <a:t> </a:t>
          </a:r>
          <a:r>
            <a:rPr lang="en-IN" sz="3600" kern="1200" dirty="0">
              <a:solidFill>
                <a:schemeClr val="accent5"/>
              </a:solidFill>
            </a:rPr>
            <a:t>Spring Boot</a:t>
          </a:r>
        </a:p>
      </dsp:txBody>
      <dsp:txXfrm>
        <a:off x="384720" y="0"/>
        <a:ext cx="4730204" cy="769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20CD9-796E-44AF-98A0-A0FB3B33A560}">
      <dsp:nvSpPr>
        <dsp:cNvPr id="0" name=""/>
        <dsp:cNvSpPr/>
      </dsp:nvSpPr>
      <dsp:spPr>
        <a:xfrm rot="5400000">
          <a:off x="2289854" y="-144371"/>
          <a:ext cx="1378345" cy="229353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A2AB69-DB70-4CC0-A64F-4B4191227587}">
      <dsp:nvSpPr>
        <dsp:cNvPr id="0" name=""/>
        <dsp:cNvSpPr/>
      </dsp:nvSpPr>
      <dsp:spPr>
        <a:xfrm>
          <a:off x="2059774" y="540901"/>
          <a:ext cx="2070617" cy="181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Connecting</a:t>
          </a:r>
        </a:p>
      </dsp:txBody>
      <dsp:txXfrm>
        <a:off x="2059774" y="540901"/>
        <a:ext cx="2070617" cy="1815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1F05F-A511-4E03-BE05-2E17A2203998}">
      <dsp:nvSpPr>
        <dsp:cNvPr id="0" name=""/>
        <dsp:cNvSpPr/>
      </dsp:nvSpPr>
      <dsp:spPr>
        <a:xfrm>
          <a:off x="0" y="1443"/>
          <a:ext cx="7129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D3BDF-26A8-4719-964D-99FB1A9E4C10}">
      <dsp:nvSpPr>
        <dsp:cNvPr id="0" name=""/>
        <dsp:cNvSpPr/>
      </dsp:nvSpPr>
      <dsp:spPr>
        <a:xfrm>
          <a:off x="0" y="1443"/>
          <a:ext cx="7129462" cy="98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Spring Boot is an open-source, microservice-based Java web framework. 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443"/>
        <a:ext cx="7129462" cy="984646"/>
      </dsp:txXfrm>
    </dsp:sp>
    <dsp:sp modelId="{BA3B9B5A-CD9E-4972-BFE0-E6BD1F7F3A2B}">
      <dsp:nvSpPr>
        <dsp:cNvPr id="0" name=""/>
        <dsp:cNvSpPr/>
      </dsp:nvSpPr>
      <dsp:spPr>
        <a:xfrm>
          <a:off x="0" y="986090"/>
          <a:ext cx="7129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FF7D0-46A1-409E-B8D2-C5AD078C83EF}">
      <dsp:nvSpPr>
        <dsp:cNvPr id="0" name=""/>
        <dsp:cNvSpPr/>
      </dsp:nvSpPr>
      <dsp:spPr>
        <a:xfrm>
          <a:off x="0" y="986090"/>
          <a:ext cx="7129462" cy="98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It allows you to create REST APIs with minimal configurations.</a:t>
          </a:r>
          <a:endParaRPr lang="en-IN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986090"/>
        <a:ext cx="7129462" cy="984646"/>
      </dsp:txXfrm>
    </dsp:sp>
    <dsp:sp modelId="{782A486C-E5CD-43F3-8B3C-E29A0D3F07B6}">
      <dsp:nvSpPr>
        <dsp:cNvPr id="0" name=""/>
        <dsp:cNvSpPr/>
      </dsp:nvSpPr>
      <dsp:spPr>
        <a:xfrm>
          <a:off x="0" y="1970737"/>
          <a:ext cx="7129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C655-4A90-4902-A2AB-7569CCC4877D}">
      <dsp:nvSpPr>
        <dsp:cNvPr id="0" name=""/>
        <dsp:cNvSpPr/>
      </dsp:nvSpPr>
      <dsp:spPr>
        <a:xfrm>
          <a:off x="0" y="1970737"/>
          <a:ext cx="7129462" cy="98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 few benefits of using Spring Boot for your REST APIs include: No requirement for complex XML configurations.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970737"/>
        <a:ext cx="7129462" cy="984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D6055-7104-4EB4-AEF9-CCA5494FA6B0}">
      <dsp:nvSpPr>
        <dsp:cNvPr id="0" name=""/>
        <dsp:cNvSpPr/>
      </dsp:nvSpPr>
      <dsp:spPr>
        <a:xfrm>
          <a:off x="0" y="1506"/>
          <a:ext cx="73580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4366E-EB8A-4F9C-B325-51199142FB88}">
      <dsp:nvSpPr>
        <dsp:cNvPr id="0" name=""/>
        <dsp:cNvSpPr/>
      </dsp:nvSpPr>
      <dsp:spPr>
        <a:xfrm>
          <a:off x="0" y="1506"/>
          <a:ext cx="7358062" cy="102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React is a free and open-source front-end JavaScript library for building user interfaces based on UI components.</a:t>
          </a:r>
          <a:endParaRPr lang="en-IN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506"/>
        <a:ext cx="7358062" cy="1027596"/>
      </dsp:txXfrm>
    </dsp:sp>
    <dsp:sp modelId="{834695EE-F0F3-4BC3-AFCD-0DC26907AFFE}">
      <dsp:nvSpPr>
        <dsp:cNvPr id="0" name=""/>
        <dsp:cNvSpPr/>
      </dsp:nvSpPr>
      <dsp:spPr>
        <a:xfrm>
          <a:off x="0" y="1029103"/>
          <a:ext cx="73580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2BE04-ECE0-4FD7-8CE2-D182C677F358}">
      <dsp:nvSpPr>
        <dsp:cNvPr id="0" name=""/>
        <dsp:cNvSpPr/>
      </dsp:nvSpPr>
      <dsp:spPr>
        <a:xfrm>
          <a:off x="0" y="1029103"/>
          <a:ext cx="7358062" cy="102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It is maintained by Meta(A.K.A, Facebook) and a community of individual developers and companies.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029103"/>
        <a:ext cx="7358062" cy="1027596"/>
      </dsp:txXfrm>
    </dsp:sp>
    <dsp:sp modelId="{036ADDF5-51A5-4885-B48E-9FDA4487E082}">
      <dsp:nvSpPr>
        <dsp:cNvPr id="0" name=""/>
        <dsp:cNvSpPr/>
      </dsp:nvSpPr>
      <dsp:spPr>
        <a:xfrm>
          <a:off x="0" y="2056699"/>
          <a:ext cx="73580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95576-8FB1-433D-9A05-04EA9F0A6A81}">
      <dsp:nvSpPr>
        <dsp:cNvPr id="0" name=""/>
        <dsp:cNvSpPr/>
      </dsp:nvSpPr>
      <dsp:spPr>
        <a:xfrm>
          <a:off x="0" y="2056699"/>
          <a:ext cx="7358062" cy="102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It lets you compose complex UIs from small and isolated pieces of code called “components”.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056699"/>
        <a:ext cx="7358062" cy="10275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F2083-C3F0-497A-855E-FF102976EDF6}">
      <dsp:nvSpPr>
        <dsp:cNvPr id="0" name=""/>
        <dsp:cNvSpPr/>
      </dsp:nvSpPr>
      <dsp:spPr>
        <a:xfrm>
          <a:off x="0" y="1672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7F01B-A1D1-467D-81DB-F1D8F2C6ED92}">
      <dsp:nvSpPr>
        <dsp:cNvPr id="0" name=""/>
        <dsp:cNvSpPr/>
      </dsp:nvSpPr>
      <dsp:spPr>
        <a:xfrm>
          <a:off x="0" y="1672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Created the Entity class with all the required variables.</a:t>
          </a:r>
        </a:p>
      </dsp:txBody>
      <dsp:txXfrm>
        <a:off x="0" y="1672"/>
        <a:ext cx="8630738" cy="425117"/>
      </dsp:txXfrm>
    </dsp:sp>
    <dsp:sp modelId="{A5AD4A2D-2DD5-4BD4-AC44-E4CC8ABCF3FE}">
      <dsp:nvSpPr>
        <dsp:cNvPr id="0" name=""/>
        <dsp:cNvSpPr/>
      </dsp:nvSpPr>
      <dsp:spPr>
        <a:xfrm>
          <a:off x="0" y="426789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7A236-E7B4-402D-B7A4-6AD540B42594}">
      <dsp:nvSpPr>
        <dsp:cNvPr id="0" name=""/>
        <dsp:cNvSpPr/>
      </dsp:nvSpPr>
      <dsp:spPr>
        <a:xfrm>
          <a:off x="0" y="426789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Created a DAO interface that implements the JPA Repository.</a:t>
          </a:r>
        </a:p>
      </dsp:txBody>
      <dsp:txXfrm>
        <a:off x="0" y="426789"/>
        <a:ext cx="8630738" cy="425117"/>
      </dsp:txXfrm>
    </dsp:sp>
    <dsp:sp modelId="{F50DB4BB-8842-4FE6-B3BB-621CB71BEB4E}">
      <dsp:nvSpPr>
        <dsp:cNvPr id="0" name=""/>
        <dsp:cNvSpPr/>
      </dsp:nvSpPr>
      <dsp:spPr>
        <a:xfrm>
          <a:off x="0" y="851907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0F0C7-37C7-470B-AF93-464E44D9CA64}">
      <dsp:nvSpPr>
        <dsp:cNvPr id="0" name=""/>
        <dsp:cNvSpPr/>
      </dsp:nvSpPr>
      <dsp:spPr>
        <a:xfrm>
          <a:off x="0" y="851907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Created a Service interface and its implementation with the </a:t>
          </a:r>
          <a:r>
            <a:rPr lang="en-IN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getUser</a:t>
          </a: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() method.</a:t>
          </a:r>
        </a:p>
      </dsp:txBody>
      <dsp:txXfrm>
        <a:off x="0" y="851907"/>
        <a:ext cx="8630738" cy="425117"/>
      </dsp:txXfrm>
    </dsp:sp>
    <dsp:sp modelId="{F66979FE-568D-4BA2-B7E3-144E053741F0}">
      <dsp:nvSpPr>
        <dsp:cNvPr id="0" name=""/>
        <dsp:cNvSpPr/>
      </dsp:nvSpPr>
      <dsp:spPr>
        <a:xfrm>
          <a:off x="0" y="1277024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C7F66-F3DC-4F74-9470-A2DC79603D5F}">
      <dsp:nvSpPr>
        <dsp:cNvPr id="0" name=""/>
        <dsp:cNvSpPr/>
      </dsp:nvSpPr>
      <dsp:spPr>
        <a:xfrm>
          <a:off x="0" y="1277024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Map the controller class with @GetMapping to create the URL.</a:t>
          </a:r>
        </a:p>
      </dsp:txBody>
      <dsp:txXfrm>
        <a:off x="0" y="1277024"/>
        <a:ext cx="8630738" cy="425117"/>
      </dsp:txXfrm>
    </dsp:sp>
    <dsp:sp modelId="{184E96FA-DCCE-4F75-A822-BED818CE6010}">
      <dsp:nvSpPr>
        <dsp:cNvPr id="0" name=""/>
        <dsp:cNvSpPr/>
      </dsp:nvSpPr>
      <dsp:spPr>
        <a:xfrm>
          <a:off x="0" y="1702142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1FF30-DBCC-4B7E-A1E5-CE8E9F9342C1}">
      <dsp:nvSpPr>
        <dsp:cNvPr id="0" name=""/>
        <dsp:cNvSpPr/>
      </dsp:nvSpPr>
      <dsp:spPr>
        <a:xfrm>
          <a:off x="0" y="1702142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Here, we were done with the API part.</a:t>
          </a:r>
        </a:p>
      </dsp:txBody>
      <dsp:txXfrm>
        <a:off x="0" y="1702142"/>
        <a:ext cx="8630738" cy="425117"/>
      </dsp:txXfrm>
    </dsp:sp>
    <dsp:sp modelId="{965ADBF4-32B3-436E-9E06-EFB3F8B61A16}">
      <dsp:nvSpPr>
        <dsp:cNvPr id="0" name=""/>
        <dsp:cNvSpPr/>
      </dsp:nvSpPr>
      <dsp:spPr>
        <a:xfrm>
          <a:off x="0" y="2127260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2A6F3-3CF0-460E-BDB3-4AA333651277}">
      <dsp:nvSpPr>
        <dsp:cNvPr id="0" name=""/>
        <dsp:cNvSpPr/>
      </dsp:nvSpPr>
      <dsp:spPr>
        <a:xfrm>
          <a:off x="0" y="2127260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We have checked the data by hitting API through Postman.</a:t>
          </a:r>
        </a:p>
      </dsp:txBody>
      <dsp:txXfrm>
        <a:off x="0" y="2127260"/>
        <a:ext cx="8630738" cy="425117"/>
      </dsp:txXfrm>
    </dsp:sp>
    <dsp:sp modelId="{8E483DF7-EFE2-45C7-9CED-E75B8229B052}">
      <dsp:nvSpPr>
        <dsp:cNvPr id="0" name=""/>
        <dsp:cNvSpPr/>
      </dsp:nvSpPr>
      <dsp:spPr>
        <a:xfrm>
          <a:off x="0" y="2552377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0D2C6-E4E9-4F41-87CD-61A1CB7D9CB2}">
      <dsp:nvSpPr>
        <dsp:cNvPr id="0" name=""/>
        <dsp:cNvSpPr/>
      </dsp:nvSpPr>
      <dsp:spPr>
        <a:xfrm>
          <a:off x="0" y="2552377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Created the ListUser functional component.</a:t>
          </a:r>
        </a:p>
      </dsp:txBody>
      <dsp:txXfrm>
        <a:off x="0" y="2552377"/>
        <a:ext cx="8630738" cy="425117"/>
      </dsp:txXfrm>
    </dsp:sp>
    <dsp:sp modelId="{0CCFB8A7-7990-423D-BCDD-175EE529D5C1}">
      <dsp:nvSpPr>
        <dsp:cNvPr id="0" name=""/>
        <dsp:cNvSpPr/>
      </dsp:nvSpPr>
      <dsp:spPr>
        <a:xfrm>
          <a:off x="0" y="2977495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01F06-5292-416B-BFA1-CFC027226D71}">
      <dsp:nvSpPr>
        <dsp:cNvPr id="0" name=""/>
        <dsp:cNvSpPr/>
      </dsp:nvSpPr>
      <dsp:spPr>
        <a:xfrm>
          <a:off x="0" y="2977495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Created the UserService class.</a:t>
          </a:r>
        </a:p>
      </dsp:txBody>
      <dsp:txXfrm>
        <a:off x="0" y="2977495"/>
        <a:ext cx="8630738" cy="425117"/>
      </dsp:txXfrm>
    </dsp:sp>
    <dsp:sp modelId="{3E19F588-803F-4B39-AABD-EF2B183F3F7C}">
      <dsp:nvSpPr>
        <dsp:cNvPr id="0" name=""/>
        <dsp:cNvSpPr/>
      </dsp:nvSpPr>
      <dsp:spPr>
        <a:xfrm>
          <a:off x="0" y="3402612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76AE-0193-43ED-8277-E1D94FE199C8}">
      <dsp:nvSpPr>
        <dsp:cNvPr id="0" name=""/>
        <dsp:cNvSpPr/>
      </dsp:nvSpPr>
      <dsp:spPr>
        <a:xfrm>
          <a:off x="0" y="3402612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Added the ListUser in the App.js file.</a:t>
          </a:r>
        </a:p>
      </dsp:txBody>
      <dsp:txXfrm>
        <a:off x="0" y="3402612"/>
        <a:ext cx="8630738" cy="425117"/>
      </dsp:txXfrm>
    </dsp:sp>
    <dsp:sp modelId="{128AA656-2793-4E41-B5FC-9F5D7E9B194B}">
      <dsp:nvSpPr>
        <dsp:cNvPr id="0" name=""/>
        <dsp:cNvSpPr/>
      </dsp:nvSpPr>
      <dsp:spPr>
        <a:xfrm>
          <a:off x="0" y="3827730"/>
          <a:ext cx="8639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6BFF7-1E37-4881-AD32-CE2B89652DF6}">
      <dsp:nvSpPr>
        <dsp:cNvPr id="0" name=""/>
        <dsp:cNvSpPr/>
      </dsp:nvSpPr>
      <dsp:spPr>
        <a:xfrm>
          <a:off x="0" y="3827730"/>
          <a:ext cx="8630738" cy="42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We have successfully achieved the data from the API we have created using Spring Boot.</a:t>
          </a:r>
        </a:p>
      </dsp:txBody>
      <dsp:txXfrm>
        <a:off x="0" y="3827730"/>
        <a:ext cx="8630738" cy="4251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77916-3880-4AD4-96CD-D3822F9F6573}">
      <dsp:nvSpPr>
        <dsp:cNvPr id="0" name=""/>
        <dsp:cNvSpPr/>
      </dsp:nvSpPr>
      <dsp:spPr>
        <a:xfrm>
          <a:off x="0" y="0"/>
          <a:ext cx="769441" cy="76944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71069A-CE76-4D5D-94BD-93E4724774DD}">
      <dsp:nvSpPr>
        <dsp:cNvPr id="0" name=""/>
        <dsp:cNvSpPr/>
      </dsp:nvSpPr>
      <dsp:spPr>
        <a:xfrm>
          <a:off x="384720" y="0"/>
          <a:ext cx="4730204" cy="7694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accent5"/>
              </a:solidFill>
            </a:rPr>
            <a:t>Thank You</a:t>
          </a:r>
        </a:p>
      </dsp:txBody>
      <dsp:txXfrm>
        <a:off x="384720" y="0"/>
        <a:ext cx="4730204" cy="7694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20CD9-796E-44AF-98A0-A0FB3B33A560}">
      <dsp:nvSpPr>
        <dsp:cNvPr id="0" name=""/>
        <dsp:cNvSpPr/>
      </dsp:nvSpPr>
      <dsp:spPr>
        <a:xfrm rot="5400000">
          <a:off x="2442236" y="394699"/>
          <a:ext cx="1378345" cy="229353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A2AB69-DB70-4CC0-A64F-4B4191227587}">
      <dsp:nvSpPr>
        <dsp:cNvPr id="0" name=""/>
        <dsp:cNvSpPr/>
      </dsp:nvSpPr>
      <dsp:spPr>
        <a:xfrm>
          <a:off x="2059774" y="540901"/>
          <a:ext cx="2070617" cy="181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59774" y="540901"/>
        <a:ext cx="2070617" cy="181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4:32:51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39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89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6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9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8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2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1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9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0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9517-D5E0-4F75-B430-47B3D67E18D6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3EBBF9-2993-453F-8ED6-B4D23C985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0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DFA514-EB21-4611-8AB8-D1BCEE346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53591"/>
              </p:ext>
            </p:extLst>
          </p:nvPr>
        </p:nvGraphicFramePr>
        <p:xfrm>
          <a:off x="2667000" y="2783384"/>
          <a:ext cx="5114925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0233FD8-9821-48A5-9742-58EFD50BF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210216"/>
              </p:ext>
            </p:extLst>
          </p:nvPr>
        </p:nvGraphicFramePr>
        <p:xfrm>
          <a:off x="409575" y="1626632"/>
          <a:ext cx="5962650" cy="266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3984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9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EECCE-0CC5-4A1F-927E-6F4C1803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9" y="1348510"/>
            <a:ext cx="7757621" cy="474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93151-2B4A-489E-BE96-4FD45D433629}"/>
              </a:ext>
            </a:extLst>
          </p:cNvPr>
          <p:cNvSpPr txBox="1"/>
          <p:nvPr/>
        </p:nvSpPr>
        <p:spPr>
          <a:xfrm>
            <a:off x="581025" y="257175"/>
            <a:ext cx="6953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Hitting API using Postman :</a:t>
            </a:r>
          </a:p>
        </p:txBody>
      </p:sp>
    </p:spTree>
    <p:extLst>
      <p:ext uri="{BB962C8B-B14F-4D97-AF65-F5344CB8AC3E}">
        <p14:creationId xmlns:p14="http://schemas.microsoft.com/office/powerpoint/2010/main" val="111585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4FE7E-687D-473C-87FC-25103577C087}"/>
              </a:ext>
            </a:extLst>
          </p:cNvPr>
          <p:cNvSpPr txBox="1"/>
          <p:nvPr/>
        </p:nvSpPr>
        <p:spPr>
          <a:xfrm>
            <a:off x="395288" y="276194"/>
            <a:ext cx="6953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Creating ListUser component: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BEA08-BB2D-4B1C-936D-435E9E77D86F}"/>
              </a:ext>
            </a:extLst>
          </p:cNvPr>
          <p:cNvSpPr txBox="1"/>
          <p:nvPr/>
        </p:nvSpPr>
        <p:spPr>
          <a:xfrm>
            <a:off x="395288" y="1245691"/>
            <a:ext cx="5233987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{ </a:t>
            </a:r>
            <a:r>
              <a:rPr lang="en-IN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  <a:r>
              <a:rPr lang="en-IN" sz="1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"react"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sz="1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"../Services/</a:t>
            </a:r>
            <a:r>
              <a:rPr lang="en-IN" sz="1400" b="1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sz="1400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b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ListUser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IN" sz="1400" b="1" dirty="0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1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setUsers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IN" sz="1400" b="1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([]);</a:t>
            </a:r>
          </a:p>
          <a:p>
            <a:b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400" b="1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(() </a:t>
            </a:r>
            <a:r>
              <a:rPr lang="en-IN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getUsers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IN" sz="1400" b="1" dirty="0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</a:t>
            </a:r>
            <a:r>
              <a:rPr lang="en-IN" sz="1400" b="1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1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setUsers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</a:t>
            </a:r>
            <a:r>
              <a:rPr lang="en-IN" sz="1400" b="1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});</a:t>
            </a:r>
          </a:p>
          <a:p>
            <a:r>
              <a:rPr lang="en-IN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}, []);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933AF-FAA5-48DD-97DD-62F4BC87B35C}"/>
              </a:ext>
            </a:extLst>
          </p:cNvPr>
          <p:cNvSpPr txBox="1"/>
          <p:nvPr/>
        </p:nvSpPr>
        <p:spPr>
          <a:xfrm>
            <a:off x="395288" y="3707904"/>
            <a:ext cx="61055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"container text-center"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"text-center"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List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"row"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5FCB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"table"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Mobile Number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4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5677C-C0B0-423D-8217-87C36C9FAD30}"/>
              </a:ext>
            </a:extLst>
          </p:cNvPr>
          <p:cNvSpPr txBox="1"/>
          <p:nvPr/>
        </p:nvSpPr>
        <p:spPr>
          <a:xfrm>
            <a:off x="5472113" y="1426548"/>
            <a:ext cx="399573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IN" sz="1600" b="1" dirty="0" err="1">
                <a:solidFill>
                  <a:srgbClr val="4FC1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en-IN" sz="1600" b="1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600" b="1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</a:t>
            </a:r>
            <a:r>
              <a:rPr lang="en-IN" sz="1600" b="1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IN" sz="1600" b="1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600" b="1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IN" sz="1600" b="1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600" b="1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IN" sz="1600" b="1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N" sz="1600" b="1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600" b="1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IN" sz="1600" b="1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N" sz="1600" b="1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600" b="1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IN" sz="1600" b="1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N" sz="1600" b="1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600" b="1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mobile_number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))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IN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);</a:t>
            </a:r>
          </a:p>
          <a:p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b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ListUser</a:t>
            </a:r>
            <a:r>
              <a:rPr lang="en-IN" sz="16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6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AD249-977F-4FB6-8FAB-691B9158FF26}"/>
              </a:ext>
            </a:extLst>
          </p:cNvPr>
          <p:cNvSpPr txBox="1"/>
          <p:nvPr/>
        </p:nvSpPr>
        <p:spPr>
          <a:xfrm>
            <a:off x="395287" y="276194"/>
            <a:ext cx="7958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lang="en-IN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 component: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12D3C-DD1A-4AD4-8E0C-1F87F7A48CEF}"/>
              </a:ext>
            </a:extLst>
          </p:cNvPr>
          <p:cNvSpPr txBox="1"/>
          <p:nvPr/>
        </p:nvSpPr>
        <p:spPr>
          <a:xfrm>
            <a:off x="1340642" y="2050226"/>
            <a:ext cx="72890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b="1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b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4FC1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User_API_BASE_URL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"http://localhost:8085/user/</a:t>
            </a:r>
            <a:r>
              <a:rPr lang="en-IN" b="1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get_users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b="1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getUsers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4FC1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IN" b="1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b="1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dirty="0" err="1">
                <a:solidFill>
                  <a:srgbClr val="4FC1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User_API_BASE_URL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385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9BBFA-1068-4A2B-A90F-4C089888FF5C}"/>
              </a:ext>
            </a:extLst>
          </p:cNvPr>
          <p:cNvSpPr txBox="1"/>
          <p:nvPr/>
        </p:nvSpPr>
        <p:spPr>
          <a:xfrm>
            <a:off x="395287" y="276194"/>
            <a:ext cx="7958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Adding ListUser in App.js: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95878-EC1B-4DAC-B9FF-B62D0F4ECF09}"/>
              </a:ext>
            </a:extLst>
          </p:cNvPr>
          <p:cNvSpPr txBox="1"/>
          <p:nvPr/>
        </p:nvSpPr>
        <p:spPr>
          <a:xfrm>
            <a:off x="1662113" y="1937980"/>
            <a:ext cx="61055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'bootstrap/</a:t>
            </a:r>
            <a:r>
              <a:rPr lang="en-IN" b="1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b="1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/bootstrap.min.css'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ListUser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'./components/ListUser'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b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b="1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"App"</a:t>
            </a:r>
            <a:r>
              <a:rPr lang="en-IN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     </a:t>
            </a:r>
            <a:r>
              <a:rPr lang="en-IN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b="1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ListUser</a:t>
            </a:r>
            <a:r>
              <a:rPr lang="en-IN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endParaRPr lang="en-IN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b="1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IN" b="1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b="1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);</a:t>
            </a:r>
          </a:p>
          <a:p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b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en-IN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731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7CE26C-AAAA-481F-BD4D-99D70FE5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317513"/>
            <a:ext cx="8658225" cy="4222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19066-6B0C-4776-98F8-0A308A1ED6BB}"/>
              </a:ext>
            </a:extLst>
          </p:cNvPr>
          <p:cNvSpPr txBox="1"/>
          <p:nvPr/>
        </p:nvSpPr>
        <p:spPr>
          <a:xfrm>
            <a:off x="395287" y="276194"/>
            <a:ext cx="7958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Getting the user List:</a:t>
            </a:r>
          </a:p>
        </p:txBody>
      </p:sp>
    </p:spTree>
    <p:extLst>
      <p:ext uri="{BB962C8B-B14F-4D97-AF65-F5344CB8AC3E}">
        <p14:creationId xmlns:p14="http://schemas.microsoft.com/office/powerpoint/2010/main" val="15918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289B59-093D-46F1-BEDB-0B0A113C0A22}"/>
              </a:ext>
            </a:extLst>
          </p:cNvPr>
          <p:cNvSpPr txBox="1"/>
          <p:nvPr/>
        </p:nvSpPr>
        <p:spPr>
          <a:xfrm>
            <a:off x="395287" y="276194"/>
            <a:ext cx="7958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Summary: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1905184-D83D-4509-B27F-BF3918CB5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506644"/>
              </p:ext>
            </p:extLst>
          </p:nvPr>
        </p:nvGraphicFramePr>
        <p:xfrm>
          <a:off x="923924" y="1466850"/>
          <a:ext cx="8639175" cy="425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77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9F2083-C3F0-497A-855E-FF102976E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769F2083-C3F0-497A-855E-FF102976ED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17F01B-A1D1-467D-81DB-F1D8F2C6E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graphicEl>
                                              <a:dgm id="{CA17F01B-A1D1-467D-81DB-F1D8F2C6E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AD4A2D-2DD5-4BD4-AC44-E4CC8ABCF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A5AD4A2D-2DD5-4BD4-AC44-E4CC8ABCF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07A236-E7B4-402D-B7A4-6AD540B42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graphicEl>
                                              <a:dgm id="{2B07A236-E7B4-402D-B7A4-6AD540B425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0DB4BB-8842-4FE6-B3BB-621CB71BE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graphicEl>
                                              <a:dgm id="{F50DB4BB-8842-4FE6-B3BB-621CB71BE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80F0C7-37C7-470B-AF93-464E44D9C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graphicEl>
                                              <a:dgm id="{8580F0C7-37C7-470B-AF93-464E44D9C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6979FE-568D-4BA2-B7E3-144E05374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graphicEl>
                                              <a:dgm id="{F66979FE-568D-4BA2-B7E3-144E05374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3C7F66-F3DC-4F74-9470-A2DC79603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graphicEl>
                                              <a:dgm id="{433C7F66-F3DC-4F74-9470-A2DC79603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4E96FA-DCCE-4F75-A822-BED818CE6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">
                                            <p:graphicEl>
                                              <a:dgm id="{184E96FA-DCCE-4F75-A822-BED818CE60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41FF30-DBCC-4B7E-A1E5-CE8E9F934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graphicEl>
                                              <a:dgm id="{E841FF30-DBCC-4B7E-A1E5-CE8E9F934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5ADBF4-32B3-436E-9E06-EFB3F8B61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graphicEl>
                                              <a:dgm id="{965ADBF4-32B3-436E-9E06-EFB3F8B61A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C2A6F3-3CF0-460E-BDB3-4AA333651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">
                                            <p:graphicEl>
                                              <a:dgm id="{4AC2A6F3-3CF0-460E-BDB3-4AA3336512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483DF7-EFE2-45C7-9CED-E75B8229B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">
                                            <p:graphicEl>
                                              <a:dgm id="{8E483DF7-EFE2-45C7-9CED-E75B8229B0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E0D2C6-E4E9-4F41-87CD-61A1CB7D9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">
                                            <p:graphicEl>
                                              <a:dgm id="{93E0D2C6-E4E9-4F41-87CD-61A1CB7D9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CFB8A7-7990-423D-BCDD-175EE529D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">
                                            <p:graphicEl>
                                              <a:dgm id="{0CCFB8A7-7990-423D-BCDD-175EE529D5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601F06-5292-416B-BFA1-CFC027226D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">
                                            <p:graphicEl>
                                              <a:dgm id="{05601F06-5292-416B-BFA1-CFC027226D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19F588-803F-4B39-AABD-EF2B183F3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6">
                                            <p:graphicEl>
                                              <a:dgm id="{3E19F588-803F-4B39-AABD-EF2B183F3F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3476AE-0193-43ED-8277-E1D94FE19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6">
                                            <p:graphicEl>
                                              <a:dgm id="{E53476AE-0193-43ED-8277-E1D94FE199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8AA656-2793-4E41-B5FC-9F5D7E9B1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">
                                            <p:graphicEl>
                                              <a:dgm id="{128AA656-2793-4E41-B5FC-9F5D7E9B1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C6BFF7-1E37-4881-AD32-CE2B89652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">
                                            <p:graphicEl>
                                              <a:dgm id="{2AC6BFF7-1E37-4881-AD32-CE2B89652D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40634D-EDFB-4E12-B3BF-E7C1CAEE5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58582"/>
              </p:ext>
            </p:extLst>
          </p:nvPr>
        </p:nvGraphicFramePr>
        <p:xfrm>
          <a:off x="2667000" y="2783384"/>
          <a:ext cx="5114925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B36003-2E5C-4579-B089-8243FF15F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364391"/>
              </p:ext>
            </p:extLst>
          </p:nvPr>
        </p:nvGraphicFramePr>
        <p:xfrm>
          <a:off x="409575" y="1626632"/>
          <a:ext cx="5962650" cy="266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60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0C56E-9DC6-49D6-B9E8-3D48FD119D30}"/>
              </a:ext>
            </a:extLst>
          </p:cNvPr>
          <p:cNvSpPr txBox="1"/>
          <p:nvPr/>
        </p:nvSpPr>
        <p:spPr>
          <a:xfrm>
            <a:off x="419100" y="352425"/>
            <a:ext cx="3571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8E63BF0-C2A5-4190-AC67-8D8024E84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060137"/>
              </p:ext>
            </p:extLst>
          </p:nvPr>
        </p:nvGraphicFramePr>
        <p:xfrm>
          <a:off x="1747838" y="2621533"/>
          <a:ext cx="7129462" cy="2956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3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ADFF91-7B10-40F5-86CF-CD00B7707198}"/>
              </a:ext>
            </a:extLst>
          </p:cNvPr>
          <p:cNvSpPr txBox="1"/>
          <p:nvPr/>
        </p:nvSpPr>
        <p:spPr>
          <a:xfrm>
            <a:off x="285750" y="247650"/>
            <a:ext cx="4305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What is ReactJS?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AEE40F9-2D07-44E5-AE13-8ACEA28E2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499196"/>
              </p:ext>
            </p:extLst>
          </p:nvPr>
        </p:nvGraphicFramePr>
        <p:xfrm>
          <a:off x="1557338" y="2238671"/>
          <a:ext cx="7358062" cy="308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04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697F7C2-9D0E-4632-9597-775BD4975E2C}"/>
              </a:ext>
            </a:extLst>
          </p:cNvPr>
          <p:cNvSpPr/>
          <p:nvPr/>
        </p:nvSpPr>
        <p:spPr>
          <a:xfrm>
            <a:off x="6916187" y="3515064"/>
            <a:ext cx="1227300" cy="949563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FCBEF"/>
                </a:solidFill>
              </a:rPr>
              <a:t>DAO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ECC45-F156-45A2-A5DD-46C191F829D3}"/>
              </a:ext>
            </a:extLst>
          </p:cNvPr>
          <p:cNvSpPr txBox="1"/>
          <p:nvPr/>
        </p:nvSpPr>
        <p:spPr>
          <a:xfrm>
            <a:off x="523875" y="390525"/>
            <a:ext cx="494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Project Architecture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000032-FF77-46EA-B6D3-91B698321886}"/>
                  </a:ext>
                </a:extLst>
              </p14:cNvPr>
              <p14:cNvContentPartPr/>
              <p14:nvPr/>
            </p14:nvContentPartPr>
            <p14:xfrm>
              <a:off x="2152785" y="240964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000032-FF77-46EA-B6D3-91B6983218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785" y="24010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05E18AB-1DAE-4BBB-9FE3-D05228FC5DFA}"/>
              </a:ext>
            </a:extLst>
          </p:cNvPr>
          <p:cNvSpPr/>
          <p:nvPr/>
        </p:nvSpPr>
        <p:spPr>
          <a:xfrm>
            <a:off x="523875" y="4374910"/>
            <a:ext cx="898495" cy="949563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FCBEF"/>
                </a:solidFill>
              </a:rPr>
              <a:t>Router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F0010-61AB-4CE1-89F3-C3D24EABBA05}"/>
              </a:ext>
            </a:extLst>
          </p:cNvPr>
          <p:cNvSpPr/>
          <p:nvPr/>
        </p:nvSpPr>
        <p:spPr>
          <a:xfrm>
            <a:off x="1466235" y="4374910"/>
            <a:ext cx="1496471" cy="949203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FCBEF"/>
                </a:solidFill>
              </a:rPr>
              <a:t>Components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DB25F3-5113-43E0-A3C3-68E6D5E63422}"/>
              </a:ext>
            </a:extLst>
          </p:cNvPr>
          <p:cNvSpPr/>
          <p:nvPr/>
        </p:nvSpPr>
        <p:spPr>
          <a:xfrm>
            <a:off x="3006571" y="4374910"/>
            <a:ext cx="942360" cy="949203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FCBEF"/>
                </a:solidFill>
              </a:rPr>
              <a:t>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7DA95F-4E32-43AB-B248-AD5C70489A1B}"/>
              </a:ext>
            </a:extLst>
          </p:cNvPr>
          <p:cNvSpPr/>
          <p:nvPr/>
        </p:nvSpPr>
        <p:spPr>
          <a:xfrm>
            <a:off x="4122965" y="3209564"/>
            <a:ext cx="944237" cy="211454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FCBEF"/>
                </a:solidFill>
              </a:rPr>
              <a:t>HTTP</a:t>
            </a:r>
          </a:p>
          <a:p>
            <a:pPr algn="ctr"/>
            <a:r>
              <a:rPr lang="en-IN" dirty="0">
                <a:solidFill>
                  <a:srgbClr val="5FCBEF"/>
                </a:solidFill>
              </a:rPr>
              <a:t>Library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62F7A5-F542-41A9-BAD4-C860032DF8F7}"/>
              </a:ext>
            </a:extLst>
          </p:cNvPr>
          <p:cNvSpPr/>
          <p:nvPr/>
        </p:nvSpPr>
        <p:spPr>
          <a:xfrm>
            <a:off x="5613811" y="4384496"/>
            <a:ext cx="1227300" cy="949563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FCBEF"/>
                </a:solidFill>
              </a:rPr>
              <a:t>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CEC26C-F4C0-4650-98D2-BAA4D1E808CA}"/>
              </a:ext>
            </a:extLst>
          </p:cNvPr>
          <p:cNvSpPr/>
          <p:nvPr/>
        </p:nvSpPr>
        <p:spPr>
          <a:xfrm>
            <a:off x="7087245" y="4589009"/>
            <a:ext cx="942360" cy="949563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FCBEF"/>
                </a:solidFill>
              </a:rPr>
              <a:t>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7D4756-58EF-4C74-9E10-E64CC888D801}"/>
              </a:ext>
            </a:extLst>
          </p:cNvPr>
          <p:cNvSpPr/>
          <p:nvPr/>
        </p:nvSpPr>
        <p:spPr>
          <a:xfrm>
            <a:off x="343036" y="2326012"/>
            <a:ext cx="4829039" cy="33604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6CC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DEC6E2-2902-4EBB-8B18-882D22411436}"/>
              </a:ext>
            </a:extLst>
          </p:cNvPr>
          <p:cNvSpPr/>
          <p:nvPr/>
        </p:nvSpPr>
        <p:spPr>
          <a:xfrm>
            <a:off x="5467350" y="2326012"/>
            <a:ext cx="2808390" cy="3375171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5"/>
              </a:solidFill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2DAA44A2-6EC6-4957-B116-F436F8652D57}"/>
              </a:ext>
            </a:extLst>
          </p:cNvPr>
          <p:cNvSpPr/>
          <p:nvPr/>
        </p:nvSpPr>
        <p:spPr>
          <a:xfrm>
            <a:off x="8614446" y="2922134"/>
            <a:ext cx="1279944" cy="183832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3CBC3D5-02C6-4AF6-851A-726825894233}"/>
              </a:ext>
            </a:extLst>
          </p:cNvPr>
          <p:cNvSpPr/>
          <p:nvPr/>
        </p:nvSpPr>
        <p:spPr>
          <a:xfrm>
            <a:off x="3867150" y="4562475"/>
            <a:ext cx="196215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2551EFE-167A-4CDA-9A3D-980557E74DF9}"/>
              </a:ext>
            </a:extLst>
          </p:cNvPr>
          <p:cNvSpPr/>
          <p:nvPr/>
        </p:nvSpPr>
        <p:spPr>
          <a:xfrm rot="10800000">
            <a:off x="3819525" y="4924425"/>
            <a:ext cx="20097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1C1AF4A-2514-4168-B7D5-DF67FF71B521}"/>
              </a:ext>
            </a:extLst>
          </p:cNvPr>
          <p:cNvSpPr/>
          <p:nvPr/>
        </p:nvSpPr>
        <p:spPr>
          <a:xfrm>
            <a:off x="7984637" y="3767819"/>
            <a:ext cx="883059" cy="146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C8C9447-4286-474B-A61C-A522FE3DF083}"/>
              </a:ext>
            </a:extLst>
          </p:cNvPr>
          <p:cNvSpPr/>
          <p:nvPr/>
        </p:nvSpPr>
        <p:spPr>
          <a:xfrm rot="10800000">
            <a:off x="7953758" y="4133849"/>
            <a:ext cx="904492" cy="152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B554D2-97D1-43B0-8AE5-EE7AED29D173}"/>
              </a:ext>
            </a:extLst>
          </p:cNvPr>
          <p:cNvSpPr txBox="1"/>
          <p:nvPr/>
        </p:nvSpPr>
        <p:spPr>
          <a:xfrm>
            <a:off x="8788480" y="3713830"/>
            <a:ext cx="126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5FCB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or PostgreSQL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61CCAE-9AFF-4A1A-A0F8-C07E077AEB8D}"/>
              </a:ext>
            </a:extLst>
          </p:cNvPr>
          <p:cNvSpPr txBox="1"/>
          <p:nvPr/>
        </p:nvSpPr>
        <p:spPr>
          <a:xfrm>
            <a:off x="1611398" y="2824143"/>
            <a:ext cx="193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5FCB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76536B-96DA-4149-9EBF-BDF4F3A55175}"/>
              </a:ext>
            </a:extLst>
          </p:cNvPr>
          <p:cNvSpPr txBox="1"/>
          <p:nvPr/>
        </p:nvSpPr>
        <p:spPr>
          <a:xfrm>
            <a:off x="6017220" y="2547915"/>
            <a:ext cx="193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FCAB7B-A517-4994-ABFC-21C1B4133D6B}"/>
              </a:ext>
            </a:extLst>
          </p:cNvPr>
          <p:cNvSpPr txBox="1"/>
          <p:nvPr/>
        </p:nvSpPr>
        <p:spPr>
          <a:xfrm>
            <a:off x="4153526" y="2809454"/>
            <a:ext cx="79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endParaRPr lang="en-IN" sz="2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6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2EAA07-D0FE-4A92-A02E-84299CAC7EC7}"/>
              </a:ext>
            </a:extLst>
          </p:cNvPr>
          <p:cNvSpPr txBox="1"/>
          <p:nvPr/>
        </p:nvSpPr>
        <p:spPr>
          <a:xfrm>
            <a:off x="581025" y="257175"/>
            <a:ext cx="6076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Creating the Entity Class: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814E1-377E-47D8-AB51-BC0F571803A5}"/>
              </a:ext>
            </a:extLst>
          </p:cNvPr>
          <p:cNvSpPr txBox="1"/>
          <p:nvPr/>
        </p:nvSpPr>
        <p:spPr>
          <a:xfrm>
            <a:off x="2695575" y="1337846"/>
            <a:ext cx="87629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@Entity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@Table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(name = </a:t>
            </a:r>
            <a:r>
              <a:rPr lang="en-IN" sz="1400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"users"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UserEntity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algn="l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@Id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@GeneratedValue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(strategy =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GenerationType.</a:t>
            </a:r>
            <a:r>
              <a:rPr lang="en-IN" sz="1400" b="1" i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IN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@Column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(name = </a:t>
            </a:r>
            <a:r>
              <a:rPr lang="en-IN" sz="1400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dirty="0" err="1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user_name</a:t>
            </a:r>
            <a:r>
              <a:rPr lang="en-IN" sz="1400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nullable = </a:t>
            </a:r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length = 100)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IN" sz="14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IN" sz="14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IN" sz="14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IN" sz="14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getId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IN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1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96D46-F183-4C9A-9047-E04CF639DF3B}"/>
              </a:ext>
            </a:extLst>
          </p:cNvPr>
          <p:cNvSpPr txBox="1"/>
          <p:nvPr/>
        </p:nvSpPr>
        <p:spPr>
          <a:xfrm>
            <a:off x="581025" y="257175"/>
            <a:ext cx="6953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Creating the DAO interface: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2B31D-A41F-4548-91F3-34E4ECAA4F6B}"/>
              </a:ext>
            </a:extLst>
          </p:cNvPr>
          <p:cNvSpPr txBox="1"/>
          <p:nvPr/>
        </p:nvSpPr>
        <p:spPr>
          <a:xfrm>
            <a:off x="1543050" y="2495550"/>
            <a:ext cx="79390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@Repository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UserRepository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JpaRepository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UserEntity,Integer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{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9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96D46-F183-4C9A-9047-E04CF639DF3B}"/>
              </a:ext>
            </a:extLst>
          </p:cNvPr>
          <p:cNvSpPr txBox="1"/>
          <p:nvPr/>
        </p:nvSpPr>
        <p:spPr>
          <a:xfrm>
            <a:off x="581025" y="257175"/>
            <a:ext cx="6953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Service interface and its implementation: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359B-2BF3-49F2-9832-21DDF374B724}"/>
              </a:ext>
            </a:extLst>
          </p:cNvPr>
          <p:cNvSpPr txBox="1"/>
          <p:nvPr/>
        </p:nvSpPr>
        <p:spPr>
          <a:xfrm>
            <a:off x="581025" y="2177177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List&lt;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UserDTO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getUsers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CD7BB-1856-4E8B-85FE-0337B0E4CC08}"/>
              </a:ext>
            </a:extLst>
          </p:cNvPr>
          <p:cNvSpPr txBox="1"/>
          <p:nvPr/>
        </p:nvSpPr>
        <p:spPr>
          <a:xfrm>
            <a:off x="2119312" y="3233707"/>
            <a:ext cx="69532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@Service</a:t>
            </a:r>
          </a:p>
          <a:p>
            <a:pPr algn="l"/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UserServiceImpl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implements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algn="l"/>
            <a:endParaRPr lang="en-IN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@Autowired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UserRepository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userrepo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IN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@Override</a:t>
            </a:r>
          </a:p>
          <a:p>
            <a:pPr algn="l"/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List&lt;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UserDTO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getUsers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algn="l"/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UserUtils.</a:t>
            </a:r>
            <a:r>
              <a:rPr lang="en-IN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convertToUserDtoList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i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userrepo</a:t>
            </a:r>
            <a:r>
              <a:rPr lang="en-IN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.findAll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69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96D46-F183-4C9A-9047-E04CF639DF3B}"/>
              </a:ext>
            </a:extLst>
          </p:cNvPr>
          <p:cNvSpPr txBox="1"/>
          <p:nvPr/>
        </p:nvSpPr>
        <p:spPr>
          <a:xfrm>
            <a:off x="581025" y="257175"/>
            <a:ext cx="6953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Controller Class: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D3651-9FFB-43D4-AB0E-72708C2B3A82}"/>
              </a:ext>
            </a:extLst>
          </p:cNvPr>
          <p:cNvSpPr txBox="1"/>
          <p:nvPr/>
        </p:nvSpPr>
        <p:spPr>
          <a:xfrm>
            <a:off x="2243138" y="1994713"/>
            <a:ext cx="65960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646464"/>
                </a:solidFill>
                <a:latin typeface="Consolas" panose="020B0609020204030204" pitchFamily="49" charset="0"/>
              </a:rPr>
              <a:t>@CrossOrigin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(origins = 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"http://localhost:3000/"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b="1" dirty="0">
              <a:solidFill>
                <a:srgbClr val="646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@RestController</a:t>
            </a:r>
          </a:p>
          <a:p>
            <a:pPr algn="l"/>
            <a:r>
              <a:rPr lang="en-IN" b="1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@RequestMapping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"/user"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UserController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@Autowired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IN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64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@GetMapping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"/get_users"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public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List&lt;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UserDTO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viewUserList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da-DK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List&lt;UserDTO&gt; </a:t>
            </a:r>
            <a:r>
              <a:rPr lang="da-DK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da-DK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a-DK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userservice</a:t>
            </a:r>
            <a:r>
              <a:rPr lang="da-DK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.getUsers();</a:t>
            </a:r>
          </a:p>
          <a:p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return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1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96D46-F183-4C9A-9047-E04CF639DF3B}"/>
              </a:ext>
            </a:extLst>
          </p:cNvPr>
          <p:cNvSpPr txBox="1"/>
          <p:nvPr/>
        </p:nvSpPr>
        <p:spPr>
          <a:xfrm>
            <a:off x="581025" y="257175"/>
            <a:ext cx="6953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FC15D-2293-4513-ABA2-B234AB16E6F3}"/>
              </a:ext>
            </a:extLst>
          </p:cNvPr>
          <p:cNvSpPr txBox="1"/>
          <p:nvPr/>
        </p:nvSpPr>
        <p:spPr>
          <a:xfrm>
            <a:off x="1247774" y="2274838"/>
            <a:ext cx="7820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server.port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 8085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spring.datasource.url=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jdbc:postgresql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://localhost/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Database_name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spring.datasource.username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=username</a:t>
            </a: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spring.datasource.password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=password</a:t>
            </a: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spring.datasource.driver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-class-name=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org.postgresql.Driver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spring.jpa.properties.hibernate.dialect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=org.hibernate.dialect.PostgreSQL10Dialect</a:t>
            </a: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spring.jpa.hibernate.ddl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-auto=update</a:t>
            </a: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spring.jpa.show-sql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53880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963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Jha</dc:creator>
  <cp:lastModifiedBy>Vikram Jha</cp:lastModifiedBy>
  <cp:revision>2</cp:revision>
  <dcterms:created xsi:type="dcterms:W3CDTF">2022-04-10T14:10:17Z</dcterms:created>
  <dcterms:modified xsi:type="dcterms:W3CDTF">2022-04-10T18:00:11Z</dcterms:modified>
</cp:coreProperties>
</file>