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Average"/>
      <p:regular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swald-regular.fntdata"/><Relationship Id="rId14" Type="http://schemas.openxmlformats.org/officeDocument/2006/relationships/font" Target="fonts/Average-regular.fntdata"/><Relationship Id="rId16" Type="http://schemas.openxmlformats.org/officeDocument/2006/relationships/font" Target="fonts/Oswa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800"/>
              <a:buNone/>
              <a:defRPr sz="4800"/>
            </a:lvl1pPr>
            <a:lvl2pPr lvl="1" algn="ctr">
              <a:spcBef>
                <a:spcPts val="0"/>
              </a:spcBef>
              <a:buSzPts val="4800"/>
              <a:buNone/>
              <a:defRPr sz="4800"/>
            </a:lvl2pPr>
            <a:lvl3pPr lvl="2" algn="ctr">
              <a:spcBef>
                <a:spcPts val="0"/>
              </a:spcBef>
              <a:buSzPts val="4800"/>
              <a:buNone/>
              <a:defRPr sz="4800"/>
            </a:lvl3pPr>
            <a:lvl4pPr lvl="3" algn="ctr">
              <a:spcBef>
                <a:spcPts val="0"/>
              </a:spcBef>
              <a:buSzPts val="4800"/>
              <a:buNone/>
              <a:defRPr sz="4800"/>
            </a:lvl4pPr>
            <a:lvl5pPr lvl="4" algn="ctr">
              <a:spcBef>
                <a:spcPts val="0"/>
              </a:spcBef>
              <a:buSzPts val="4800"/>
              <a:buNone/>
              <a:defRPr sz="4800"/>
            </a:lvl5pPr>
            <a:lvl6pPr lvl="5" algn="ctr">
              <a:spcBef>
                <a:spcPts val="0"/>
              </a:spcBef>
              <a:buSzPts val="4800"/>
              <a:buNone/>
              <a:defRPr sz="4800"/>
            </a:lvl6pPr>
            <a:lvl7pPr lvl="6" algn="ctr">
              <a:spcBef>
                <a:spcPts val="0"/>
              </a:spcBef>
              <a:buSzPts val="4800"/>
              <a:buNone/>
              <a:defRPr sz="4800"/>
            </a:lvl7pPr>
            <a:lvl8pPr lvl="7" algn="ctr">
              <a:spcBef>
                <a:spcPts val="0"/>
              </a:spcBef>
              <a:buSzPts val="4800"/>
              <a:buNone/>
              <a:defRPr sz="4800"/>
            </a:lvl8pPr>
            <a:lvl9pPr lvl="8" algn="ctr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1.png"/><Relationship Id="rId7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1669800" y="595275"/>
            <a:ext cx="5804400" cy="1872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ChoreDash</a:t>
            </a:r>
            <a:r>
              <a:rPr lang="en"/>
              <a:t>: The Odd Job Finder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727952" y="3079875"/>
            <a:ext cx="7688100" cy="54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chemeClr val="accent4"/>
                </a:solidFill>
              </a:rPr>
              <a:t>Team Members: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chemeClr val="accent4"/>
                </a:solidFill>
              </a:rPr>
              <a:t>Kevin Ajili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chemeClr val="accent4"/>
                </a:solidFill>
              </a:rPr>
              <a:t>Mike Hamilton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chemeClr val="accent4"/>
                </a:solidFill>
              </a:rPr>
              <a:t>Vikram Melkote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chemeClr val="accent4"/>
                </a:solidFill>
              </a:rPr>
              <a:t>Grant Lin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chemeClr val="accent4"/>
                </a:solidFill>
              </a:rPr>
              <a:t>Jimmy (Duy) Nguyen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4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Our goal...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694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 create a platform for freelance students to find or post odd jobs around campus.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 txBox="1"/>
          <p:nvPr/>
        </p:nvSpPr>
        <p:spPr>
          <a:xfrm flipH="1">
            <a:off x="311700" y="2136125"/>
            <a:ext cx="41760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High level goals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311700" y="2874875"/>
            <a:ext cx="6167400" cy="12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AutoNum type="arabicPeriod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Website with user accounts to post chores / jobs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AutoNum type="arabicPeriod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Allow users who need to find jobs to connect with the job poster</a:t>
            </a:r>
          </a:p>
          <a:p>
            <a:pPr indent="-317500" lvl="0" marL="457200" rtl="0">
              <a:spcBef>
                <a:spcPts val="0"/>
              </a:spcBef>
              <a:buClr>
                <a:schemeClr val="accent3"/>
              </a:buClr>
              <a:buSzPts val="1400"/>
              <a:buFont typeface="Average"/>
              <a:buAutoNum type="arabicPeriod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Location service to show distance to jobs and limit job opportunities by radius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Sprint 1 User Stories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71679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-As a developer, I want to better understand the MEAN Stack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-As a developer, I want to be comfortable using Git, HTML/CSS, JavaScript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-As a developer, I want an encrypted login system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-As a user, I want a usable web page with member login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-As a developer, I want to restrict users to UCSC emails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 txBox="1"/>
          <p:nvPr/>
        </p:nvSpPr>
        <p:spPr>
          <a:xfrm>
            <a:off x="7575850" y="1152475"/>
            <a:ext cx="1297800" cy="3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5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3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5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8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3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7575925" y="745075"/>
            <a:ext cx="12978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Story Points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Sprint 2 User Stories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52475"/>
            <a:ext cx="71679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-As a user, I want to be able to make a profile page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-As a user, I want to be able to post and manage a job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-As a developer, I want to implement a database that manages posts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-As a user, I want to be able to contact other users by email</a:t>
            </a:r>
          </a:p>
          <a:p>
            <a:pPr lvl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 txBox="1"/>
          <p:nvPr/>
        </p:nvSpPr>
        <p:spPr>
          <a:xfrm>
            <a:off x="7575850" y="1152475"/>
            <a:ext cx="1297800" cy="3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3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5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5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1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7575925" y="745075"/>
            <a:ext cx="12978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Story Points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Sprint 3 User Stories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71679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-As a user, I want to be able to respond to job posts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-As a user, I want a user friendly dashboard / user interface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-As a user, I want to see where the jobs are located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-As a user, I want to be able to rate the people I hire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/>
        </p:nvSpPr>
        <p:spPr>
          <a:xfrm>
            <a:off x="7575850" y="1152475"/>
            <a:ext cx="1297800" cy="3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8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5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5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3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7575925" y="745075"/>
            <a:ext cx="12978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Story Points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Sprint 4 User Stories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52475"/>
            <a:ext cx="71679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-As a developer, I want to fully test and debug the website</a:t>
            </a:r>
          </a:p>
          <a:p>
            <a:pPr lvl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-As a user, I want to see a visually appealing webpage</a:t>
            </a:r>
          </a:p>
          <a:p>
            <a:pPr lvl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-As a user, I want to be able to message/chat with relevant users</a:t>
            </a:r>
          </a:p>
          <a:p>
            <a:pPr lvl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-As a user, I want directions to the job</a:t>
            </a:r>
          </a:p>
          <a:p>
            <a:pPr lvl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-As a user, I want reminders for upcoming jobs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7575850" y="1152475"/>
            <a:ext cx="1297800" cy="3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8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5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3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5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3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7575925" y="745075"/>
            <a:ext cx="12978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Story Points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452700" y="1358050"/>
            <a:ext cx="8238600" cy="258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Structure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angularjs.png"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600" y="1944850"/>
            <a:ext cx="152400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xpress.png" id="108" name="Shape 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0800" y="1891525"/>
            <a:ext cx="2115101" cy="470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mlcss.png" id="109" name="Shape 10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9903" y="1968437"/>
            <a:ext cx="1354400" cy="14768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odejs.png" id="110" name="Shape 1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74725" y="2411285"/>
            <a:ext cx="1467249" cy="898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ongodb.png" id="111" name="Shape 11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87691" y="2362292"/>
            <a:ext cx="2108284" cy="5727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Shape 112"/>
          <p:cNvCxnSpPr/>
          <p:nvPr/>
        </p:nvCxnSpPr>
        <p:spPr>
          <a:xfrm>
            <a:off x="2234800" y="2485375"/>
            <a:ext cx="30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3" name="Shape 113"/>
          <p:cNvCxnSpPr/>
          <p:nvPr/>
        </p:nvCxnSpPr>
        <p:spPr>
          <a:xfrm>
            <a:off x="6010925" y="2485375"/>
            <a:ext cx="30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4" name="Shape 114"/>
          <p:cNvCxnSpPr/>
          <p:nvPr/>
        </p:nvCxnSpPr>
        <p:spPr>
          <a:xfrm>
            <a:off x="3733550" y="2485375"/>
            <a:ext cx="30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5" name="Shape 115"/>
          <p:cNvCxnSpPr/>
          <p:nvPr/>
        </p:nvCxnSpPr>
        <p:spPr>
          <a:xfrm rot="10800000">
            <a:off x="2225350" y="2860688"/>
            <a:ext cx="32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6" name="Shape 116"/>
          <p:cNvCxnSpPr/>
          <p:nvPr/>
        </p:nvCxnSpPr>
        <p:spPr>
          <a:xfrm rot="10800000">
            <a:off x="6001488" y="2860675"/>
            <a:ext cx="32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7" name="Shape 117"/>
          <p:cNvCxnSpPr/>
          <p:nvPr/>
        </p:nvCxnSpPr>
        <p:spPr>
          <a:xfrm rot="10800000">
            <a:off x="3724100" y="2860688"/>
            <a:ext cx="32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Chall</a:t>
            </a:r>
            <a:r>
              <a:rPr lang="en"/>
              <a:t>enges/Risks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Challenges: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Learning to work with unfamiliar technologies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Implementing Google Maps API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Time/group management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Risks:</a:t>
            </a:r>
          </a:p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rPr lang="en"/>
              <a:t>Underestimating timeframe to complete everything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Technologies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152475"/>
            <a:ext cx="8520600" cy="372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Languages: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JavaScript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-"/>
            </a:pPr>
            <a:r>
              <a:rPr lang="en"/>
              <a:t>HTML/CSS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API: Google Maps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Scrum board: Trello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Version control: GitHub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Mean.png"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9300" y="710400"/>
            <a:ext cx="5904825" cy="372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