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5.png"/><Relationship Id="rId8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ChoreDash Final Presentation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The Jobblers: Kevin Ajili, Mike Hamilton, Vikram Melkote, Grant Lin, Jimmy (Duy) Nguyen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3363150" y="4065675"/>
            <a:ext cx="2417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2400">
                <a:solidFill>
                  <a:srgbClr val="F3F3F3"/>
                </a:solidFill>
              </a:rPr>
              <a:t>December 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>
            <a:off x="3387650" y="2913275"/>
            <a:ext cx="2334900" cy="148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 txBox="1"/>
          <p:nvPr/>
        </p:nvSpPr>
        <p:spPr>
          <a:xfrm>
            <a:off x="4150850" y="3024800"/>
            <a:ext cx="8085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Node.js</a:t>
            </a:r>
          </a:p>
        </p:txBody>
      </p:sp>
      <p:sp>
        <p:nvSpPr>
          <p:cNvPr id="118" name="Shape 118"/>
          <p:cNvSpPr/>
          <p:nvPr/>
        </p:nvSpPr>
        <p:spPr>
          <a:xfrm>
            <a:off x="3771050" y="3540575"/>
            <a:ext cx="1568100" cy="65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 txBox="1"/>
          <p:nvPr/>
        </p:nvSpPr>
        <p:spPr>
          <a:xfrm>
            <a:off x="4114250" y="3662500"/>
            <a:ext cx="8817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Express</a:t>
            </a:r>
          </a:p>
        </p:txBody>
      </p:sp>
      <p:sp>
        <p:nvSpPr>
          <p:cNvPr id="120" name="Shape 120"/>
          <p:cNvSpPr/>
          <p:nvPr/>
        </p:nvSpPr>
        <p:spPr>
          <a:xfrm>
            <a:off x="425500" y="1430375"/>
            <a:ext cx="2334900" cy="148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 txBox="1"/>
          <p:nvPr/>
        </p:nvSpPr>
        <p:spPr>
          <a:xfrm>
            <a:off x="1152100" y="1596025"/>
            <a:ext cx="8817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Browser</a:t>
            </a:r>
          </a:p>
        </p:txBody>
      </p:sp>
      <p:sp>
        <p:nvSpPr>
          <p:cNvPr id="122" name="Shape 122"/>
          <p:cNvSpPr/>
          <p:nvPr/>
        </p:nvSpPr>
        <p:spPr>
          <a:xfrm>
            <a:off x="808900" y="2035075"/>
            <a:ext cx="1568100" cy="65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 txBox="1"/>
          <p:nvPr/>
        </p:nvSpPr>
        <p:spPr>
          <a:xfrm>
            <a:off x="1105150" y="2167525"/>
            <a:ext cx="9756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Angular.js</a:t>
            </a:r>
          </a:p>
        </p:txBody>
      </p:sp>
      <p:cxnSp>
        <p:nvCxnSpPr>
          <p:cNvPr id="124" name="Shape 124"/>
          <p:cNvCxnSpPr>
            <a:endCxn id="118" idx="1"/>
          </p:cNvCxnSpPr>
          <p:nvPr/>
        </p:nvCxnSpPr>
        <p:spPr>
          <a:xfrm>
            <a:off x="1655750" y="3860975"/>
            <a:ext cx="2115300" cy="72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5" name="Shape 125"/>
          <p:cNvCxnSpPr>
            <a:stCxn id="122" idx="2"/>
          </p:cNvCxnSpPr>
          <p:nvPr/>
        </p:nvCxnSpPr>
        <p:spPr>
          <a:xfrm>
            <a:off x="1592950" y="2690275"/>
            <a:ext cx="0" cy="1156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6" name="Shape 126"/>
          <p:cNvSpPr txBox="1"/>
          <p:nvPr/>
        </p:nvSpPr>
        <p:spPr>
          <a:xfrm>
            <a:off x="1877000" y="3770625"/>
            <a:ext cx="13242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User request</a:t>
            </a:r>
          </a:p>
        </p:txBody>
      </p:sp>
      <p:sp>
        <p:nvSpPr>
          <p:cNvPr id="127" name="Shape 127"/>
          <p:cNvSpPr/>
          <p:nvPr/>
        </p:nvSpPr>
        <p:spPr>
          <a:xfrm>
            <a:off x="6383600" y="1430375"/>
            <a:ext cx="2334900" cy="148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 txBox="1"/>
          <p:nvPr/>
        </p:nvSpPr>
        <p:spPr>
          <a:xfrm>
            <a:off x="7063250" y="1777225"/>
            <a:ext cx="9756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MongoDB</a:t>
            </a:r>
          </a:p>
        </p:txBody>
      </p:sp>
      <p:cxnSp>
        <p:nvCxnSpPr>
          <p:cNvPr id="129" name="Shape 129"/>
          <p:cNvCxnSpPr>
            <a:stCxn id="118" idx="3"/>
          </p:cNvCxnSpPr>
          <p:nvPr/>
        </p:nvCxnSpPr>
        <p:spPr>
          <a:xfrm>
            <a:off x="5339150" y="3868175"/>
            <a:ext cx="226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0" name="Shape 130"/>
          <p:cNvCxnSpPr>
            <a:endCxn id="127" idx="2"/>
          </p:cNvCxnSpPr>
          <p:nvPr/>
        </p:nvCxnSpPr>
        <p:spPr>
          <a:xfrm rot="10800000">
            <a:off x="7551050" y="2913275"/>
            <a:ext cx="0" cy="871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31" name="Shape 131"/>
          <p:cNvSpPr txBox="1"/>
          <p:nvPr/>
        </p:nvSpPr>
        <p:spPr>
          <a:xfrm>
            <a:off x="5955950" y="3795075"/>
            <a:ext cx="16449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Server write / read request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285750" y="306650"/>
            <a:ext cx="8440200" cy="8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 sz="2400">
                <a:solidFill>
                  <a:srgbClr val="EFEFEF"/>
                </a:solidFill>
              </a:rPr>
              <a:t>MEAN Stack Components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Project Management Techniques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Scrum Meetings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Helped everyone stay updated with what each team member is doing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Scrum Board (Trello)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Helped the team remain updated on what the current progress of the project is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Group Coding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Helped in completing certain tasks in an efficient manner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Discord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Helped the team remain in constant communication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Github</a:t>
            </a:r>
          </a:p>
          <a:p>
            <a:pPr indent="-317500" lvl="1" marL="914400" rtl="0">
              <a:spcBef>
                <a:spcPts val="0"/>
              </a:spcBef>
              <a:buSzPts val="1400"/>
              <a:buChar char="○"/>
            </a:pPr>
            <a:r>
              <a:rPr lang="en"/>
              <a:t>Helped keep documentation and version control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Things We Enjoyed/Didn’t Enjoy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11700" y="1152475"/>
            <a:ext cx="42618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400"/>
              <a:t>Enjoyed: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Working as a group/team and seeing something come to fruition</a:t>
            </a:r>
          </a:p>
          <a:p>
            <a:pPr indent="-381000" lvl="0" marL="457200">
              <a:spcBef>
                <a:spcPts val="0"/>
              </a:spcBef>
              <a:buSzPts val="2400"/>
              <a:buChar char="●"/>
            </a:pPr>
            <a:r>
              <a:rPr lang="en" sz="2400"/>
              <a:t>Learning new technologies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4573500" y="1137475"/>
            <a:ext cx="4197600" cy="3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400">
                <a:solidFill>
                  <a:schemeClr val="lt2"/>
                </a:solidFill>
              </a:rPr>
              <a:t>Didn’t Enjoy: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</a:pPr>
            <a:r>
              <a:rPr lang="en" sz="2400">
                <a:solidFill>
                  <a:schemeClr val="lt2"/>
                </a:solidFill>
              </a:rPr>
              <a:t>Finding time that accommodated to everyone’s needs</a:t>
            </a:r>
          </a:p>
          <a:p>
            <a:pPr indent="-381000" lvl="0" marL="457200">
              <a:spcBef>
                <a:spcPts val="0"/>
              </a:spcBef>
              <a:buClr>
                <a:schemeClr val="lt2"/>
              </a:buClr>
              <a:buSzPts val="2400"/>
              <a:buChar char="●"/>
            </a:pPr>
            <a:r>
              <a:rPr lang="en" sz="2400">
                <a:solidFill>
                  <a:schemeClr val="lt2"/>
                </a:solidFill>
              </a:rPr>
              <a:t>Lack of communication at times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29200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Lessons Learned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Communication is key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Lack of communication can lead to no progress being made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Good teamwork/collaboratively working is beneficial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Leads to more work being done in shorter periods of time</a:t>
            </a:r>
          </a:p>
          <a:p>
            <a:pPr indent="-381000" lvl="0" marL="457200" rtl="0">
              <a:spcBef>
                <a:spcPts val="0"/>
              </a:spcBef>
              <a:buSzPts val="2400"/>
              <a:buChar char="●"/>
            </a:pPr>
            <a:r>
              <a:rPr lang="en" sz="2400"/>
              <a:t>Having a clear idea of the user’s requirements of a feature is extremely helpful in understanding how to go about implementing it and how to prioritize relevant tasks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7127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Thanks!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243477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9600">
                <a:solidFill>
                  <a:schemeClr val="dk1"/>
                </a:solidFill>
              </a:rPr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2400"/>
              <a:t>Motivation: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We wanted to make an application that would allow students who were too lazy to get their chores done to pay other students to do it for them.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2400"/>
              <a:t>What is ChoreDash: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ChoreDash is a student-student web application that allows students to list and accept certain chores/jobs by other students in their college community.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96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4800"/>
              <a:t>Overarching Goal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41222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3600"/>
              <a:t>Create a fully interactive web application with lots of useful functionality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Goals We Achieved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Created encrypted login system</a:t>
            </a: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Restricted </a:t>
            </a:r>
            <a:r>
              <a:rPr lang="en" sz="3000"/>
              <a:t>sign up</a:t>
            </a:r>
            <a:r>
              <a:rPr lang="en" sz="3000"/>
              <a:t> to @ucsc.edu emails</a:t>
            </a: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Created a profile page with editing features</a:t>
            </a: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Create posting page with editing features</a:t>
            </a:r>
          </a:p>
          <a:p>
            <a:pPr indent="-419100" lvl="0" marL="457200" rtl="0">
              <a:spcBef>
                <a:spcPts val="0"/>
              </a:spcBef>
              <a:buSzPts val="3000"/>
              <a:buChar char="●"/>
            </a:pPr>
            <a:r>
              <a:rPr lang="en" sz="3000"/>
              <a:t>Implemented Google Maps API for autofill location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Goals We Did Not Achieve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Responsive job request/accept/decline</a:t>
            </a: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Getting directions to job</a:t>
            </a: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Rating hirees</a:t>
            </a: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Job management page</a:t>
            </a: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Messaging/chat</a:t>
            </a:r>
          </a:p>
          <a:p>
            <a:pPr indent="-419100" lvl="0" marL="457200">
              <a:spcBef>
                <a:spcPts val="0"/>
              </a:spcBef>
              <a:buSzPts val="3000"/>
              <a:buChar char="●"/>
            </a:pPr>
            <a:r>
              <a:rPr lang="en" sz="3000"/>
              <a:t>Reminders/notifications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Challenges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Learning the new technologies</a:t>
            </a: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Time management</a:t>
            </a: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Finding time to work collaboratively</a:t>
            </a:r>
          </a:p>
          <a:p>
            <a:pPr indent="-419100" lvl="0" marL="457200">
              <a:spcBef>
                <a:spcPts val="0"/>
              </a:spcBef>
              <a:buSzPts val="3000"/>
              <a:buChar char="●"/>
            </a:pPr>
            <a:r>
              <a:rPr lang="en" sz="3000"/>
              <a:t>Working on weekends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System Overview</a:t>
            </a:r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6900" y="1118300"/>
            <a:ext cx="6070203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System Screenshots</a:t>
            </a: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4239649" cy="3010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2650" y="1017725"/>
            <a:ext cx="4239653" cy="3010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Technologies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187325"/>
            <a:ext cx="8520600" cy="3809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Node.js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Backend runtime, allows javascript to be run on server-side</a:t>
            </a: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Angular.js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Front end framework client uses to see html components</a:t>
            </a: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Express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Back end HTTP framework</a:t>
            </a: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MongoDB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NoSQL database used for data storage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9525" y="3336493"/>
            <a:ext cx="2782750" cy="1515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9529" y="2866846"/>
            <a:ext cx="338755" cy="340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84627" y="2866848"/>
            <a:ext cx="347674" cy="3401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11933" y="2863067"/>
            <a:ext cx="347677" cy="34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15092" y="2867530"/>
            <a:ext cx="338755" cy="338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819349" y="2825150"/>
            <a:ext cx="423533" cy="423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