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67" r:id="rId3"/>
    <p:sldId id="268" r:id="rId4"/>
    <p:sldId id="284" r:id="rId5"/>
    <p:sldId id="269" r:id="rId6"/>
    <p:sldId id="270" r:id="rId7"/>
    <p:sldId id="260" r:id="rId8"/>
    <p:sldId id="258" r:id="rId9"/>
    <p:sldId id="259" r:id="rId10"/>
    <p:sldId id="271" r:id="rId11"/>
    <p:sldId id="283" r:id="rId12"/>
    <p:sldId id="272" r:id="rId13"/>
    <p:sldId id="273" r:id="rId14"/>
    <p:sldId id="280" r:id="rId15"/>
    <p:sldId id="281" r:id="rId16"/>
    <p:sldId id="263" r:id="rId17"/>
    <p:sldId id="266" r:id="rId18"/>
    <p:sldId id="282" r:id="rId19"/>
    <p:sldId id="285" r:id="rId20"/>
    <p:sldId id="261" r:id="rId21"/>
    <p:sldId id="276" r:id="rId22"/>
    <p:sldId id="277" r:id="rId23"/>
    <p:sldId id="278" r:id="rId24"/>
    <p:sldId id="279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36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55F84-BA1F-446B-913F-7E784843DC46}" type="datetimeFigureOut">
              <a:rPr lang="en-IN" smtClean="0"/>
              <a:t>06/09/2012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EDBDF-B4A2-4162-B6BF-E299C5BAD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8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EDBDF-B4A2-4162-B6BF-E299C5BADE9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83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B636-07B5-467F-9967-AB85F64A7487}" type="datetimeFigureOut">
              <a:rPr lang="en-IN" smtClean="0"/>
              <a:t>06/09/2012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7AF-D506-4281-8315-54B6D8103B1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B636-07B5-467F-9967-AB85F64A7487}" type="datetimeFigureOut">
              <a:rPr lang="en-IN" smtClean="0"/>
              <a:t>06/09/2012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7AF-D506-4281-8315-54B6D8103B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B636-07B5-467F-9967-AB85F64A7487}" type="datetimeFigureOut">
              <a:rPr lang="en-IN" smtClean="0"/>
              <a:t>06/09/2012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7AF-D506-4281-8315-54B6D8103B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B636-07B5-467F-9967-AB85F64A7487}" type="datetimeFigureOut">
              <a:rPr lang="en-IN" smtClean="0"/>
              <a:t>06/09/2012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7AF-D506-4281-8315-54B6D8103B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B636-07B5-467F-9967-AB85F64A7487}" type="datetimeFigureOut">
              <a:rPr lang="en-IN" smtClean="0"/>
              <a:t>06/09/2012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7AF-D506-4281-8315-54B6D8103B1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B636-07B5-467F-9967-AB85F64A7487}" type="datetimeFigureOut">
              <a:rPr lang="en-IN" smtClean="0"/>
              <a:t>06/09/2012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7AF-D506-4281-8315-54B6D8103B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B636-07B5-467F-9967-AB85F64A7487}" type="datetimeFigureOut">
              <a:rPr lang="en-IN" smtClean="0"/>
              <a:t>06/09/2012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7AF-D506-4281-8315-54B6D8103B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B636-07B5-467F-9967-AB85F64A7487}" type="datetimeFigureOut">
              <a:rPr lang="en-IN" smtClean="0"/>
              <a:t>06/09/2012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7AF-D506-4281-8315-54B6D8103B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B636-07B5-467F-9967-AB85F64A7487}" type="datetimeFigureOut">
              <a:rPr lang="en-IN" smtClean="0"/>
              <a:t>06/09/2012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7AF-D506-4281-8315-54B6D8103B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B636-07B5-467F-9967-AB85F64A7487}" type="datetimeFigureOut">
              <a:rPr lang="en-IN" smtClean="0"/>
              <a:t>06/09/2012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17AF-D506-4281-8315-54B6D8103B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B636-07B5-467F-9967-AB85F64A7487}" type="datetimeFigureOut">
              <a:rPr lang="en-IN" smtClean="0"/>
              <a:t>06/09/2012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8C217AF-D506-4281-8315-54B6D8103B1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E5B636-07B5-467F-9967-AB85F64A7487}" type="datetimeFigureOut">
              <a:rPr lang="en-IN" smtClean="0"/>
              <a:t>06/09/2012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C217AF-D506-4281-8315-54B6D8103B1A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ripp.iitd.ernet.in/publications/paper/safety/aitd02.PDF" TargetMode="External"/><Relationship Id="rId2" Type="http://schemas.openxmlformats.org/officeDocument/2006/relationships/hyperlink" Target="file:///C:\Users\Shreeraj\Desktop\Bikers%20Safety\Bikers%20safety.docx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9552" y="980728"/>
            <a:ext cx="7772400" cy="136245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Smart System for Bikers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89268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ctr"/>
            <a:r>
              <a:rPr lang="en-US" dirty="0" smtClean="0"/>
              <a:t>Project Guide :  </a:t>
            </a:r>
            <a:r>
              <a:rPr lang="en-US" dirty="0" err="1" smtClean="0"/>
              <a:t>Mrs.A.H.Tirmare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Seminar Presented by: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Shreeraj</a:t>
            </a:r>
            <a:r>
              <a:rPr lang="en-US" dirty="0" smtClean="0"/>
              <a:t> </a:t>
            </a:r>
            <a:r>
              <a:rPr lang="en-US" dirty="0" err="1" smtClean="0"/>
              <a:t>Doddannawar</a:t>
            </a:r>
            <a:endParaRPr lang="en-US" dirty="0" smtClean="0"/>
          </a:p>
          <a:p>
            <a:pPr algn="ctr"/>
            <a:r>
              <a:rPr lang="en-US" dirty="0" err="1" smtClean="0"/>
              <a:t>Shreepad</a:t>
            </a:r>
            <a:r>
              <a:rPr lang="en-US" dirty="0" smtClean="0"/>
              <a:t> </a:t>
            </a:r>
            <a:r>
              <a:rPr lang="en-US" dirty="0" err="1" smtClean="0"/>
              <a:t>Sadhale</a:t>
            </a:r>
            <a:endParaRPr lang="en-US" dirty="0" smtClean="0"/>
          </a:p>
          <a:p>
            <a:pPr algn="ctr"/>
            <a:r>
              <a:rPr lang="en-US" dirty="0" err="1" smtClean="0"/>
              <a:t>Gunesh</a:t>
            </a:r>
            <a:r>
              <a:rPr lang="en-US" dirty="0" smtClean="0"/>
              <a:t> </a:t>
            </a:r>
            <a:r>
              <a:rPr lang="en-US" dirty="0" err="1" smtClean="0"/>
              <a:t>Kulkarni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5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908720"/>
            <a:ext cx="7772400" cy="5616624"/>
          </a:xfrm>
        </p:spPr>
        <p:txBody>
          <a:bodyPr>
            <a:normAutofit/>
          </a:bodyPr>
          <a:lstStyle/>
          <a:p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GSM Module Features: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SIM card holder supporting 1.8 V and 3 V card type.</a:t>
            </a: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MMCX Interface connector for RF output (50 Ohm connector MMCX</a:t>
            </a: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Edge Mount SMD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J01341A0081.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60 pin board-to-board connector (CVILUX CBRB060PC2000R0):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Audio (2x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analog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1x digital), I2C bus, SPI bus, 2x ADC, 2x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analog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out (PWM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),12 GPIOs.</a:t>
            </a:r>
          </a:p>
          <a:p>
            <a:pPr marL="285750" indent="-28575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UART serial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port.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Shreeraj\Desktop\untitl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08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44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340768"/>
            <a:ext cx="7772400" cy="5184576"/>
          </a:xfrm>
        </p:spPr>
        <p:txBody>
          <a:bodyPr>
            <a:normAutofit/>
          </a:bodyPr>
          <a:lstStyle/>
          <a:p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Max 232 Features: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Converts signal from serial port to TTL logic.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Typically converts RX,TX,CTS&amp;RTS signal.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Operated at higher baud rates.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O/P voltage level approx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.7v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Receiver gets I/P standard 5v.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Shreeraj\Desktop\250px-Max232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40" y="4077072"/>
            <a:ext cx="31750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1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836712"/>
            <a:ext cx="7772400" cy="5616624"/>
          </a:xfrm>
        </p:spPr>
        <p:txBody>
          <a:bodyPr/>
          <a:lstStyle/>
          <a:p>
            <a:endParaRPr lang="en-US" dirty="0" smtClean="0"/>
          </a:p>
          <a:p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RF Transmitter Features: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external components and no tuning required.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Performance SAW Based Architecture with a 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aximum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Range of 100 feet 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9600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bps data rate.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directly to Encoders and Microcontrollers with ease.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Low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Power Consumption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suitable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battery operated devices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85750" indent="-28575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Pin Compact size module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 Can be directly used in your PCB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Shreeraj\Desktop\tlp434-rf-transmit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05064"/>
            <a:ext cx="3600400" cy="23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3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894408"/>
            <a:ext cx="7772400" cy="5256584"/>
          </a:xfrm>
        </p:spPr>
        <p:txBody>
          <a:bodyPr/>
          <a:lstStyle/>
          <a:p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RF Receiver Features:</a:t>
            </a:r>
            <a:endParaRPr lang="en-IN" sz="26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IN" dirty="0" smtClean="0"/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Frequency: 433.92MHz Crystal Locked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Modulation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99% ASK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Sensitivity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-115dBm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Temperature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Range: Operation: -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10C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~ +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60C ,</a:t>
            </a: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Storage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IN" sz="2000" baseline="30000" dirty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~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000" baseline="300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 </a:t>
            </a: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Source: 5V DC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Consumption: 16mA @ 5V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Rate: 9600bps Max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RF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Frequency Tolerance: +/- 30 ppm </a:t>
            </a:r>
          </a:p>
        </p:txBody>
      </p:sp>
      <p:pic>
        <p:nvPicPr>
          <p:cNvPr id="4098" name="Picture 2" descr="C:\Users\Shreeraj\Desktop\43392-mhz-rf-receiver-module-cdt-js-3-3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19" y="3356992"/>
            <a:ext cx="3393969" cy="257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052736"/>
            <a:ext cx="7772400" cy="5544616"/>
          </a:xfrm>
        </p:spPr>
        <p:txBody>
          <a:bodyPr/>
          <a:lstStyle/>
          <a:p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RF Encoder(HT 12E)</a:t>
            </a:r>
          </a:p>
          <a:p>
            <a:endParaRPr lang="en-US" dirty="0"/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Features :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  <a:buSzPct val="100000"/>
              <a:buFont typeface="Constantia" pitchFamily="18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Operating voltage-  2.4V~12V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for the HT12E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  <a:buSzPct val="100000"/>
              <a:buFont typeface="Constantia" pitchFamily="18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Low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power and high noise immunity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CMOS technology</a:t>
            </a:r>
          </a:p>
          <a:p>
            <a:pPr marL="342900" indent="-342900">
              <a:buClr>
                <a:schemeClr val="tx1"/>
              </a:buClr>
              <a:buSzPct val="100000"/>
              <a:buFont typeface="Constantia" pitchFamily="18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Low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standby current: 0.1_A (typ.) at VDD=5V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  <a:buSzPct val="100000"/>
              <a:buFont typeface="Constantia" pitchFamily="18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Minimum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transmission word </a:t>
            </a:r>
          </a:p>
        </p:txBody>
      </p:sp>
      <p:pic>
        <p:nvPicPr>
          <p:cNvPr id="1026" name="Picture 2" descr="C:\Users\Shreeraj\Desktop\20111019359165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69377"/>
            <a:ext cx="2108448" cy="256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8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124744"/>
            <a:ext cx="7772400" cy="5472608"/>
          </a:xfrm>
        </p:spPr>
        <p:txBody>
          <a:bodyPr/>
          <a:lstStyle/>
          <a:p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RF Decoder</a:t>
            </a:r>
          </a:p>
          <a:p>
            <a:endParaRPr lang="en-US" dirty="0"/>
          </a:p>
          <a:p>
            <a:r>
              <a:rPr lang="en-IN" b="1" dirty="0"/>
              <a:t>Features </a:t>
            </a:r>
            <a:r>
              <a:rPr lang="en-IN" b="1" dirty="0" smtClean="0"/>
              <a:t>: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voltage: 2.4V~12V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Low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power and high noise immunity CMOS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technology. 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Low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standby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current. 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address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setting. 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Received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codes are checked 3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times. 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Address/Data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combination. 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HT12D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8 address bits and 4 data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bits. 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Minimal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external components 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2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908720"/>
            <a:ext cx="7772400" cy="5760640"/>
          </a:xfrm>
        </p:spPr>
        <p:txBody>
          <a:bodyPr/>
          <a:lstStyle/>
          <a:p>
            <a:r>
              <a:rPr lang="en-IN" sz="2600" b="1" u="sng" dirty="0" smtClean="0">
                <a:latin typeface="Times New Roman" pitchFamily="18" charset="0"/>
                <a:cs typeface="Times New Roman" pitchFamily="18" charset="0"/>
              </a:rPr>
              <a:t>Specifications of Proximity Sensor:</a:t>
            </a:r>
          </a:p>
          <a:p>
            <a:endParaRPr lang="en-IN" sz="26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Supply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Voltage (nominal) :10-60V DC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Voltage Drop across the Switch : Less than 6.8V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Maximum Load Current (Continuous) : 100 mA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OFF State Current :less than 1 mA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Operating Temperature : -25°C to +70°C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Hysterisis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: 15% max.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Switching Frequency : 5 Hz typical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Output Logic : NO or NC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Environmental Protection : IP 67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Status Indication : Through LED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59691"/>
            <a:ext cx="3417907" cy="212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3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692696"/>
            <a:ext cx="7772400" cy="5832648"/>
          </a:xfrm>
        </p:spPr>
        <p:txBody>
          <a:bodyPr>
            <a:normAutofit/>
          </a:bodyPr>
          <a:lstStyle/>
          <a:p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ULN2003 Relay Features:</a:t>
            </a:r>
          </a:p>
          <a:p>
            <a:endParaRPr lang="en-US" sz="26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Seven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darlingtons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per package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Output current 500ma per driver. (600ma peak).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Output voltage 50v 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Integrated suppression diodes for inductive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loads.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utputs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be paralleled for higher current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TTL/CMOS/PMOS/DTL compatible inputs.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Inputs pinned opposite outputs to simplify layout.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Shreeraj\Desktop\ULN2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81128"/>
            <a:ext cx="3006334" cy="199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980728"/>
            <a:ext cx="7772400" cy="5472608"/>
          </a:xfrm>
        </p:spPr>
        <p:txBody>
          <a:bodyPr/>
          <a:lstStyle/>
          <a:p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LCD Display:</a:t>
            </a:r>
          </a:p>
          <a:p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General Features:</a:t>
            </a:r>
          </a:p>
          <a:p>
            <a:pPr>
              <a:buClr>
                <a:schemeClr val="tx1"/>
              </a:buClr>
              <a:buSzPct val="100000"/>
            </a:pPr>
            <a:endParaRPr lang="en-IN" dirty="0"/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Display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size: 16 character * 2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lines.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Character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structure: 5*8 dots. 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Display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data RAM: 80 characters (80*8 bits) 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Character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generate ROM: 192 characters 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Character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generate RAM: 8 characters (64*8 bits) 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display data and character generator RAMs can be read from MPU. 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Internal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automatic reset circuit at power ON. 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Built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 oscillator circuit. </a:t>
            </a:r>
          </a:p>
          <a:p>
            <a:endParaRPr lang="en-IN" dirty="0"/>
          </a:p>
        </p:txBody>
      </p:sp>
      <p:pic>
        <p:nvPicPr>
          <p:cNvPr id="2050" name="Picture 2" descr="C:\Users\Shreeraj\Desktop\HY-1602F_YG_fot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4744"/>
            <a:ext cx="3028950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908720"/>
            <a:ext cx="7772400" cy="5328592"/>
          </a:xfrm>
        </p:spPr>
        <p:txBody>
          <a:bodyPr>
            <a:normAutofit/>
          </a:bodyPr>
          <a:lstStyle/>
          <a:p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Microcontroller requirements:</a:t>
            </a:r>
          </a:p>
          <a:p>
            <a:pPr marL="457200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en-US" sz="2600" b="1" u="sng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Four ports required.</a:t>
            </a:r>
          </a:p>
          <a:p>
            <a:pPr marL="457200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timers.</a:t>
            </a:r>
          </a:p>
          <a:p>
            <a:pPr marL="1097280" lvl="1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Speed calibration and calculation.</a:t>
            </a:r>
          </a:p>
          <a:p>
            <a:pPr marL="1097280" lvl="1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Delay in program.</a:t>
            </a:r>
          </a:p>
          <a:p>
            <a:pPr marL="1097280" lvl="1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Baud rate generation for Serial Communication.</a:t>
            </a:r>
          </a:p>
          <a:p>
            <a:pPr marL="457200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Due to complexity in programming extra memory is required</a:t>
            </a:r>
          </a:p>
          <a:p>
            <a:pPr marL="457200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5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836712"/>
            <a:ext cx="7772400" cy="5904656"/>
          </a:xfrm>
        </p:spPr>
        <p:txBody>
          <a:bodyPr>
            <a:normAutofit/>
          </a:bodyPr>
          <a:lstStyle/>
          <a:p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Introduction:</a:t>
            </a:r>
          </a:p>
          <a:p>
            <a:endParaRPr lang="en-US" sz="26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</a:t>
            </a:r>
          </a:p>
          <a:p>
            <a:pPr marL="1097280" lvl="1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Increasing number of road accidents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0" lvl="1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fast service available on accidental spot.</a:t>
            </a:r>
          </a:p>
          <a:p>
            <a:pPr marL="1097280" lvl="1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Traffic rules are not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097280" lvl="1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control on vehicle speed.</a:t>
            </a:r>
          </a:p>
          <a:p>
            <a:pPr marL="1097280" lvl="1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anti-theft system for bike.</a:t>
            </a:r>
          </a:p>
          <a:p>
            <a:pPr marL="457200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925830" lvl="1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Makes mandatory for bikers to wear Helmet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25830" lvl="1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prevents death in accidents.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925830" lvl="1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SMS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Alert to family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members/nearby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hospitals/control room.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925830" lvl="1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GPS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Co-ordinates of accident is also sent.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925830" lvl="1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Helps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implement Government Law.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925830" lvl="1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Additional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theft protection can be provided.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982980" lvl="1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100000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Clr>
                <a:schemeClr val="tx1"/>
              </a:buClr>
              <a:buFont typeface="Arial" pitchFamily="34" charset="0"/>
              <a:buChar char="•"/>
            </a:pPr>
            <a:endParaRPr lang="en-US" sz="26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Clr>
                <a:schemeClr val="tx1"/>
              </a:buClr>
              <a:buFont typeface="Arial" pitchFamily="34" charset="0"/>
              <a:buChar char="•"/>
            </a:pPr>
            <a:endParaRPr lang="en-IN" sz="2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7772400" cy="4896544"/>
          </a:xfrm>
        </p:spPr>
        <p:txBody>
          <a:bodyPr>
            <a:normAutofit lnSpcReduction="10000"/>
          </a:bodyPr>
          <a:lstStyle/>
          <a:p>
            <a:r>
              <a:rPr lang="en-IN" sz="2600" b="1" u="sng" dirty="0" smtClean="0">
                <a:latin typeface="Times New Roman" pitchFamily="18" charset="0"/>
                <a:cs typeface="Times New Roman" pitchFamily="18" charset="0"/>
              </a:rPr>
              <a:t>Microcontroller Features:</a:t>
            </a: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(89C52)</a:t>
            </a:r>
            <a:endParaRPr lang="en-I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8K Bytes of In-System Reprogrammable Flash Memory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• Endurance: 1,000 Write/Erase Cycles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• Fully Static Operation: 0 Hz to 24 MHz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• Three-level Program Memory Lock</a:t>
            </a:r>
          </a:p>
          <a:p>
            <a:r>
              <a:rPr lang="sv-SE" dirty="0">
                <a:latin typeface="Times New Roman" pitchFamily="18" charset="0"/>
                <a:cs typeface="Times New Roman" pitchFamily="18" charset="0"/>
              </a:rPr>
              <a:t>• 256 x 8-Bit Internal RAM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• 32 Programmable I/O Lines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• Three 16-bit Timer/Counters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• Eight Interrupt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Sources.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• Programmable Serial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Channel.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• Low Power Idle and Power Down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76872"/>
            <a:ext cx="277946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2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908720"/>
            <a:ext cx="7772400" cy="5544616"/>
          </a:xfrm>
        </p:spPr>
        <p:txBody>
          <a:bodyPr/>
          <a:lstStyle/>
          <a:p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prevents death in accident.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can’t break easily.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Parameters can’t be change without authentication.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keep records and analyze it.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helps to implement government law.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can be updated as it is based on software.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can be integrated in small size.</a:t>
            </a:r>
          </a:p>
          <a:p>
            <a:pPr>
              <a:buClr>
                <a:schemeClr val="tx1"/>
              </a:buClr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124744"/>
            <a:ext cx="7772400" cy="5544616"/>
          </a:xfrm>
        </p:spPr>
        <p:txBody>
          <a:bodyPr/>
          <a:lstStyle/>
          <a:p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Applications:</a:t>
            </a:r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It provides remote control on speed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It provides help at accidental spot.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System gives exact location of bike.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It also provides antitheft facility.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5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052736"/>
            <a:ext cx="7772400" cy="5544616"/>
          </a:xfrm>
        </p:spPr>
        <p:txBody>
          <a:bodyPr/>
          <a:lstStyle/>
          <a:p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Future scope:</a:t>
            </a:r>
          </a:p>
          <a:p>
            <a:endParaRPr lang="en-US" dirty="0" smtClean="0"/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/>
              <a:t>We can reduce the size of the kit by using GPS+GSM on the same module. </a:t>
            </a:r>
            <a:endParaRPr lang="en-IN" dirty="0" smtClean="0"/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/>
              <a:t>We </a:t>
            </a:r>
            <a:r>
              <a:rPr lang="en-IN" dirty="0"/>
              <a:t>can increase the accuracy </a:t>
            </a:r>
            <a:r>
              <a:rPr lang="en-IN" dirty="0" smtClean="0"/>
              <a:t> </a:t>
            </a:r>
            <a:r>
              <a:rPr lang="en-IN" dirty="0"/>
              <a:t>of the </a:t>
            </a:r>
            <a:r>
              <a:rPr lang="en-IN" dirty="0" smtClean="0"/>
              <a:t>system by using GPS </a:t>
            </a:r>
            <a:r>
              <a:rPr lang="en-IN" dirty="0"/>
              <a:t>receivers. </a:t>
            </a:r>
            <a:endParaRPr lang="en-IN" dirty="0" smtClean="0"/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/>
              <a:t>We can use our kit to assist the </a:t>
            </a:r>
            <a:r>
              <a:rPr lang="en-IN" dirty="0" smtClean="0"/>
              <a:t>traffic.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/>
              <a:t>If anybody steals our vehicle we can easily find it around the globe. </a:t>
            </a:r>
          </a:p>
        </p:txBody>
      </p:sp>
    </p:spTree>
    <p:extLst>
      <p:ext uri="{BB962C8B-B14F-4D97-AF65-F5344CB8AC3E}">
        <p14:creationId xmlns:p14="http://schemas.microsoft.com/office/powerpoint/2010/main" val="5179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196752"/>
            <a:ext cx="7772400" cy="5184576"/>
          </a:xfrm>
        </p:spPr>
        <p:txBody>
          <a:bodyPr/>
          <a:lstStyle/>
          <a:p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References:</a:t>
            </a:r>
          </a:p>
          <a:p>
            <a:endParaRPr lang="en-US" dirty="0" smtClean="0"/>
          </a:p>
          <a:p>
            <a:pPr marL="342900" lvl="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u="sng" dirty="0">
                <a:solidFill>
                  <a:srgbClr val="FF9933"/>
                </a:solidFill>
              </a:rPr>
              <a:t>www.electronicsforu.com</a:t>
            </a:r>
            <a:endParaRPr lang="en-IN" dirty="0">
              <a:solidFill>
                <a:srgbClr val="FF9933"/>
              </a:solidFill>
            </a:endParaRPr>
          </a:p>
          <a:p>
            <a:pPr marL="342900" lvl="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u="sng" dirty="0">
                <a:hlinkClick r:id="rId2" action="ppaction://hlinkfile"/>
              </a:rPr>
              <a:t>www.beyondlogic.org</a:t>
            </a:r>
            <a:endParaRPr lang="en-IN" dirty="0"/>
          </a:p>
          <a:p>
            <a:pPr marL="342900" lvl="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u="sng" dirty="0">
                <a:hlinkClick r:id="rId2" action="ppaction://hlinkfile"/>
              </a:rPr>
              <a:t>www.discovercircuits.com</a:t>
            </a:r>
            <a:endParaRPr lang="en-IN" dirty="0"/>
          </a:p>
          <a:p>
            <a:pPr marL="342900" lvl="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u="sng" dirty="0">
                <a:hlinkClick r:id="rId2" action="ppaction://hlinkfile"/>
              </a:rPr>
              <a:t>www.elecktor.com</a:t>
            </a:r>
            <a:endParaRPr lang="en-IN" dirty="0"/>
          </a:p>
          <a:p>
            <a:pPr marL="342900" lvl="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u="sng" dirty="0">
                <a:hlinkClick r:id="rId3"/>
              </a:rPr>
              <a:t>http://tripp.iitd.ernet.in/publications/paper/safety/aitd02.PDF</a:t>
            </a:r>
            <a:endParaRPr lang="en-IN" dirty="0"/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u="sng" dirty="0">
                <a:hlinkClick r:id="rId2" action="ppaction://hlinkfile"/>
              </a:rPr>
              <a:t>morth.nic.in/.../8Importance%20of%20helmet-final-2418484638.ppt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1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218427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Thank you</a:t>
            </a:r>
            <a:endParaRPr lang="en-IN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2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124744"/>
            <a:ext cx="7772400" cy="5184576"/>
          </a:xfrm>
        </p:spPr>
        <p:txBody>
          <a:bodyPr>
            <a:normAutofit/>
          </a:bodyPr>
          <a:lstStyle/>
          <a:p>
            <a:r>
              <a:rPr lang="en-US" sz="2600" b="1" u="sng" dirty="0" smtClean="0"/>
              <a:t>System requirements:</a:t>
            </a:r>
          </a:p>
          <a:p>
            <a:endParaRPr lang="en-US" sz="2600" b="1" u="sng" dirty="0" smtClean="0"/>
          </a:p>
          <a:p>
            <a:pPr marL="457200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GPS module.</a:t>
            </a:r>
          </a:p>
          <a:p>
            <a:pPr marL="457200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GSM module.</a:t>
            </a:r>
          </a:p>
          <a:p>
            <a:pPr marL="457200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RF transmitter and receiver module.</a:t>
            </a:r>
          </a:p>
          <a:p>
            <a:pPr marL="457200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Encoder and decoder module.</a:t>
            </a:r>
          </a:p>
          <a:p>
            <a:pPr marL="457200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Speed sensor.</a:t>
            </a:r>
          </a:p>
          <a:p>
            <a:pPr marL="457200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Collision sensors.</a:t>
            </a:r>
          </a:p>
          <a:p>
            <a:pPr marL="457200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Relay driver IC.</a:t>
            </a:r>
          </a:p>
          <a:p>
            <a:pPr marL="457200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LCD display.  </a:t>
            </a:r>
          </a:p>
          <a:p>
            <a:pPr marL="457200" indent="-4572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Microcontroller.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052736"/>
            <a:ext cx="7772400" cy="5616624"/>
          </a:xfrm>
        </p:spPr>
        <p:txBody>
          <a:bodyPr>
            <a:normAutofit/>
          </a:bodyPr>
          <a:lstStyle/>
          <a:p>
            <a:pPr algn="ctr"/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Implementation  of System</a:t>
            </a:r>
          </a:p>
          <a:p>
            <a:pPr algn="ctr"/>
            <a:endParaRPr lang="en-IN" sz="26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916832"/>
            <a:ext cx="66103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4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261632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Block Diagram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15184" y="2986720"/>
            <a:ext cx="1872208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Encoder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6308576" y="2986720"/>
            <a:ext cx="1872208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Transmitter</a:t>
            </a:r>
            <a:endParaRPr lang="en-IN" dirty="0"/>
          </a:p>
        </p:txBody>
      </p:sp>
      <p:sp>
        <p:nvSpPr>
          <p:cNvPr id="6" name="Down Arrow 5"/>
          <p:cNvSpPr/>
          <p:nvPr/>
        </p:nvSpPr>
        <p:spPr>
          <a:xfrm rot="16200000">
            <a:off x="5588806" y="2942270"/>
            <a:ext cx="432048" cy="102500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395536" y="3012616"/>
            <a:ext cx="2016224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Matrix</a:t>
            </a:r>
            <a:endParaRPr lang="en-IN" dirty="0"/>
          </a:p>
        </p:txBody>
      </p:sp>
      <p:sp>
        <p:nvSpPr>
          <p:cNvPr id="8" name="Down Arrow 7"/>
          <p:cNvSpPr/>
          <p:nvPr/>
        </p:nvSpPr>
        <p:spPr>
          <a:xfrm rot="16200000">
            <a:off x="2708238" y="2968166"/>
            <a:ext cx="432048" cy="102500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423940" y="1412776"/>
            <a:ext cx="7854696" cy="82674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Helmet System</a:t>
            </a:r>
          </a:p>
        </p:txBody>
      </p:sp>
    </p:spTree>
    <p:extLst>
      <p:ext uri="{BB962C8B-B14F-4D97-AF65-F5344CB8AC3E}">
        <p14:creationId xmlns:p14="http://schemas.microsoft.com/office/powerpoint/2010/main" val="12097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7864" y="2276872"/>
            <a:ext cx="2016224" cy="28803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Microcontroller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88692" y="836712"/>
            <a:ext cx="316835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LCD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23528" y="2420888"/>
            <a:ext cx="1080120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Fuel Valve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763688" y="2420888"/>
            <a:ext cx="1152128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Relay Driver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395536" y="3501008"/>
            <a:ext cx="1368152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Collision Sensor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395536" y="4424536"/>
            <a:ext cx="1368152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988492" y="5698008"/>
            <a:ext cx="1800200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 Sensor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3995936" y="5733256"/>
            <a:ext cx="1277032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Decoder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5934850" y="2276872"/>
            <a:ext cx="1368152" cy="1008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 232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85420" y="4015804"/>
            <a:ext cx="1135236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GSM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7884368" y="2312876"/>
            <a:ext cx="1080120" cy="9174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6083460" y="5705152"/>
            <a:ext cx="1368152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Receiver</a:t>
            </a:r>
            <a:endParaRPr lang="en-IN" dirty="0"/>
          </a:p>
        </p:txBody>
      </p:sp>
      <p:sp>
        <p:nvSpPr>
          <p:cNvPr id="17" name="Up-Down Arrow 16"/>
          <p:cNvSpPr/>
          <p:nvPr/>
        </p:nvSpPr>
        <p:spPr>
          <a:xfrm rot="5400000">
            <a:off x="5490946" y="2552694"/>
            <a:ext cx="359332" cy="528476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Up-Down Arrow 18"/>
          <p:cNvSpPr/>
          <p:nvPr/>
        </p:nvSpPr>
        <p:spPr>
          <a:xfrm rot="10800000">
            <a:off x="6439260" y="3284984"/>
            <a:ext cx="359332" cy="73082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ight Arrow 21"/>
          <p:cNvSpPr/>
          <p:nvPr/>
        </p:nvSpPr>
        <p:spPr>
          <a:xfrm rot="16200000">
            <a:off x="4409797" y="5265205"/>
            <a:ext cx="576062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 rot="10800000">
            <a:off x="5272969" y="5913276"/>
            <a:ext cx="810492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 rot="10800000">
            <a:off x="7308303" y="2637266"/>
            <a:ext cx="576065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 rot="10800000">
            <a:off x="2915816" y="2677474"/>
            <a:ext cx="432048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6200000">
            <a:off x="3975991" y="1716867"/>
            <a:ext cx="759970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>
            <a:off x="1763688" y="4604556"/>
            <a:ext cx="1584176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1763688" y="3655764"/>
            <a:ext cx="1584176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1403648" y="2624560"/>
            <a:ext cx="360040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Bent-Up Arrow 29"/>
          <p:cNvSpPr/>
          <p:nvPr/>
        </p:nvSpPr>
        <p:spPr>
          <a:xfrm>
            <a:off x="2816250" y="5157194"/>
            <a:ext cx="1179686" cy="1005407"/>
          </a:xfrm>
          <a:prstGeom prst="bentUpArrow">
            <a:avLst>
              <a:gd name="adj1" fmla="val 18684"/>
              <a:gd name="adj2" fmla="val 19316"/>
              <a:gd name="adj3" fmla="val 25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96752"/>
            <a:ext cx="7772400" cy="1362456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7544" y="1196752"/>
            <a:ext cx="7772400" cy="4752528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GPS Module features: (</a:t>
            </a:r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GPS-320FW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16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parallel channel GPS receiver</a:t>
            </a:r>
          </a:p>
          <a:p>
            <a:pPr marL="285750" indent="-28575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4100 simultaneous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time-frequency search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bins</a:t>
            </a:r>
          </a:p>
          <a:p>
            <a:pPr marL="285750" indent="-28575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High Sensitivity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Fast Acquisition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Accuracy:</a:t>
            </a:r>
          </a:p>
          <a:p>
            <a:pPr marL="98298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Position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5m CEP</a:t>
            </a:r>
          </a:p>
          <a:p>
            <a:pPr marL="98298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Velocity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0.1m/sec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Serial Interface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RS-232 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Input Voltage 3.8V ~ 8.0V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352800"/>
            <a:ext cx="25622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0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980728"/>
            <a:ext cx="7772400" cy="5256584"/>
          </a:xfrm>
        </p:spPr>
        <p:txBody>
          <a:bodyPr/>
          <a:lstStyle/>
          <a:p>
            <a:r>
              <a:rPr lang="en-IN" sz="2600" b="1" u="sng" dirty="0">
                <a:latin typeface="Times New Roman" pitchFamily="18" charset="0"/>
                <a:cs typeface="Times New Roman" pitchFamily="18" charset="0"/>
              </a:rPr>
              <a:t>GPS – How it works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satellites have clocks set to exactly the same time.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All satellites know their exact position in space from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sent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to them from the systems controllers.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Each satellite transmits its position and a time signal.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signals travel to the receiver delayed only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by distance travelled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receiver calculates the distance to each satellite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100000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trilaterates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its own position.</a:t>
            </a:r>
          </a:p>
        </p:txBody>
      </p:sp>
    </p:spTree>
    <p:extLst>
      <p:ext uri="{BB962C8B-B14F-4D97-AF65-F5344CB8AC3E}">
        <p14:creationId xmlns:p14="http://schemas.microsoft.com/office/powerpoint/2010/main" val="7034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916</TotalTime>
  <Words>1038</Words>
  <Application>Microsoft Office PowerPoint</Application>
  <PresentationFormat>On-screen Show (4:3)</PresentationFormat>
  <Paragraphs>220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Smart System for Bikers</vt:lpstr>
      <vt:lpstr>PowerPoint Presentation</vt:lpstr>
      <vt:lpstr>PowerPoint Presentation</vt:lpstr>
      <vt:lpstr>PowerPoint Presentation</vt:lpstr>
      <vt:lpstr>Block Diagram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System for Bikers</dc:title>
  <dc:creator>Shreeraj</dc:creator>
  <cp:lastModifiedBy>Shreeraj</cp:lastModifiedBy>
  <cp:revision>77</cp:revision>
  <dcterms:created xsi:type="dcterms:W3CDTF">2012-08-30T12:19:31Z</dcterms:created>
  <dcterms:modified xsi:type="dcterms:W3CDTF">2012-09-06T09:31:19Z</dcterms:modified>
</cp:coreProperties>
</file>