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3"/>
  </p:notesMasterIdLst>
  <p:handoutMasterIdLst>
    <p:handoutMasterId r:id="rId34"/>
  </p:handoutMasterIdLst>
  <p:sldIdLst>
    <p:sldId id="256" r:id="rId2"/>
    <p:sldId id="291" r:id="rId3"/>
    <p:sldId id="292" r:id="rId4"/>
    <p:sldId id="257" r:id="rId5"/>
    <p:sldId id="258" r:id="rId6"/>
    <p:sldId id="259" r:id="rId7"/>
    <p:sldId id="260" r:id="rId8"/>
    <p:sldId id="261" r:id="rId9"/>
    <p:sldId id="262" r:id="rId10"/>
    <p:sldId id="282" r:id="rId11"/>
    <p:sldId id="263" r:id="rId12"/>
    <p:sldId id="283" r:id="rId13"/>
    <p:sldId id="284" r:id="rId14"/>
    <p:sldId id="264" r:id="rId15"/>
    <p:sldId id="287" r:id="rId16"/>
    <p:sldId id="265" r:id="rId17"/>
    <p:sldId id="266" r:id="rId18"/>
    <p:sldId id="289" r:id="rId19"/>
    <p:sldId id="288" r:id="rId20"/>
    <p:sldId id="268" r:id="rId21"/>
    <p:sldId id="269" r:id="rId22"/>
    <p:sldId id="270" r:id="rId23"/>
    <p:sldId id="290" r:id="rId24"/>
    <p:sldId id="271" r:id="rId25"/>
    <p:sldId id="275" r:id="rId26"/>
    <p:sldId id="286" r:id="rId27"/>
    <p:sldId id="276" r:id="rId28"/>
    <p:sldId id="285" r:id="rId29"/>
    <p:sldId id="277" r:id="rId30"/>
    <p:sldId id="278" r:id="rId31"/>
    <p:sldId id="279"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862" autoAdjust="0"/>
    <p:restoredTop sz="94660"/>
  </p:normalViewPr>
  <p:slideViewPr>
    <p:cSldViewPr snapToGrid="0">
      <p:cViewPr varScale="1">
        <p:scale>
          <a:sx n="81" d="100"/>
          <a:sy n="81" d="100"/>
        </p:scale>
        <p:origin x="2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al Somai" userId="d689bdfee3c8f7c6" providerId="LiveId" clId="{005018C9-84E1-4544-8469-19D8188A77BC}"/>
    <pc:docChg chg="undo custSel addSld delSld modSld sldOrd">
      <pc:chgData name="Vishal Somai" userId="d689bdfee3c8f7c6" providerId="LiveId" clId="{005018C9-84E1-4544-8469-19D8188A77BC}" dt="2021-06-17T14:05:56.441" v="1169" actId="20577"/>
      <pc:docMkLst>
        <pc:docMk/>
      </pc:docMkLst>
      <pc:sldChg chg="addSp delSp modSp mod modTransition">
        <pc:chgData name="Vishal Somai" userId="d689bdfee3c8f7c6" providerId="LiveId" clId="{005018C9-84E1-4544-8469-19D8188A77BC}" dt="2021-06-17T12:37:02.511" v="1077" actId="1076"/>
        <pc:sldMkLst>
          <pc:docMk/>
          <pc:sldMk cId="384692105" sldId="256"/>
        </pc:sldMkLst>
        <pc:spChg chg="del mod">
          <ac:chgData name="Vishal Somai" userId="d689bdfee3c8f7c6" providerId="LiveId" clId="{005018C9-84E1-4544-8469-19D8188A77BC}" dt="2021-06-16T08:21:33.792" v="974" actId="21"/>
          <ac:spMkLst>
            <pc:docMk/>
            <pc:sldMk cId="384692105" sldId="256"/>
            <ac:spMk id="2" creationId="{003EB27F-EB21-4811-94FB-B8D5B8FE8684}"/>
          </ac:spMkLst>
        </pc:spChg>
        <pc:spChg chg="mod">
          <ac:chgData name="Vishal Somai" userId="d689bdfee3c8f7c6" providerId="LiveId" clId="{005018C9-84E1-4544-8469-19D8188A77BC}" dt="2021-06-16T08:23:23.285" v="988" actId="207"/>
          <ac:spMkLst>
            <pc:docMk/>
            <pc:sldMk cId="384692105" sldId="256"/>
            <ac:spMk id="3" creationId="{AF6D18F9-0F5E-49D2-8A0F-BEA8DD7F5CE5}"/>
          </ac:spMkLst>
        </pc:spChg>
        <pc:spChg chg="add del mod">
          <ac:chgData name="Vishal Somai" userId="d689bdfee3c8f7c6" providerId="LiveId" clId="{005018C9-84E1-4544-8469-19D8188A77BC}" dt="2021-06-16T08:22:34.467" v="980" actId="21"/>
          <ac:spMkLst>
            <pc:docMk/>
            <pc:sldMk cId="384692105" sldId="256"/>
            <ac:spMk id="8" creationId="{99CCB855-42CD-48C2-A8EB-4E9FC07647DA}"/>
          </ac:spMkLst>
        </pc:spChg>
        <pc:picChg chg="add mod">
          <ac:chgData name="Vishal Somai" userId="d689bdfee3c8f7c6" providerId="LiveId" clId="{005018C9-84E1-4544-8469-19D8188A77BC}" dt="2021-06-17T12:37:02.511" v="1077" actId="1076"/>
          <ac:picMkLst>
            <pc:docMk/>
            <pc:sldMk cId="384692105" sldId="256"/>
            <ac:picMk id="5" creationId="{2C7916F5-7642-4FD4-83FB-AAA88C75EED9}"/>
          </ac:picMkLst>
        </pc:picChg>
        <pc:picChg chg="add mod">
          <ac:chgData name="Vishal Somai" userId="d689bdfee3c8f7c6" providerId="LiveId" clId="{005018C9-84E1-4544-8469-19D8188A77BC}" dt="2021-06-17T12:36:56.374" v="1075" actId="14100"/>
          <ac:picMkLst>
            <pc:docMk/>
            <pc:sldMk cId="384692105" sldId="256"/>
            <ac:picMk id="6" creationId="{C4F50DD5-7564-45C9-97A7-733E61183080}"/>
          </ac:picMkLst>
        </pc:picChg>
      </pc:sldChg>
      <pc:sldChg chg="addSp delSp modSp add del mod ord modTransition modClrScheme chgLayout">
        <pc:chgData name="Vishal Somai" userId="d689bdfee3c8f7c6" providerId="LiveId" clId="{005018C9-84E1-4544-8469-19D8188A77BC}" dt="2021-06-16T08:56:39.129" v="1069"/>
        <pc:sldMkLst>
          <pc:docMk/>
          <pc:sldMk cId="2883827440" sldId="257"/>
        </pc:sldMkLst>
        <pc:spChg chg="del mod ord">
          <ac:chgData name="Vishal Somai" userId="d689bdfee3c8f7c6" providerId="LiveId" clId="{005018C9-84E1-4544-8469-19D8188A77BC}" dt="2021-06-16T04:59:54.717" v="454" actId="21"/>
          <ac:spMkLst>
            <pc:docMk/>
            <pc:sldMk cId="2883827440" sldId="257"/>
            <ac:spMk id="2" creationId="{33C2C49C-2E5A-44A6-9160-ADA5903A9C27}"/>
          </ac:spMkLst>
        </pc:spChg>
        <pc:spChg chg="add del mod">
          <ac:chgData name="Vishal Somai" userId="d689bdfee3c8f7c6" providerId="LiveId" clId="{005018C9-84E1-4544-8469-19D8188A77BC}" dt="2021-06-16T03:54:28.971" v="314" actId="3680"/>
          <ac:spMkLst>
            <pc:docMk/>
            <pc:sldMk cId="2883827440" sldId="257"/>
            <ac:spMk id="3" creationId="{611566D3-A000-496D-B1F1-1E692B5EE184}"/>
          </ac:spMkLst>
        </pc:spChg>
        <pc:spChg chg="mod ord">
          <ac:chgData name="Vishal Somai" userId="d689bdfee3c8f7c6" providerId="LiveId" clId="{005018C9-84E1-4544-8469-19D8188A77BC}" dt="2021-06-16T04:59:40.803" v="451" actId="700"/>
          <ac:spMkLst>
            <pc:docMk/>
            <pc:sldMk cId="2883827440" sldId="257"/>
            <ac:spMk id="5" creationId="{ED81ADA3-7FD5-4F84-B609-6CA1911CACF1}"/>
          </ac:spMkLst>
        </pc:spChg>
        <pc:spChg chg="add del mod ord">
          <ac:chgData name="Vishal Somai" userId="d689bdfee3c8f7c6" providerId="LiveId" clId="{005018C9-84E1-4544-8469-19D8188A77BC}" dt="2021-06-16T05:00:11.475" v="457" actId="21"/>
          <ac:spMkLst>
            <pc:docMk/>
            <pc:sldMk cId="2883827440" sldId="257"/>
            <ac:spMk id="9" creationId="{0962AE96-9A40-46FF-B839-D826723AFFBF}"/>
          </ac:spMkLst>
        </pc:spChg>
        <pc:spChg chg="add del mod">
          <ac:chgData name="Vishal Somai" userId="d689bdfee3c8f7c6" providerId="LiveId" clId="{005018C9-84E1-4544-8469-19D8188A77BC}" dt="2021-06-16T05:00:00.803" v="455" actId="21"/>
          <ac:spMkLst>
            <pc:docMk/>
            <pc:sldMk cId="2883827440" sldId="257"/>
            <ac:spMk id="11" creationId="{E8746571-93FF-44B9-8E76-29765654BE10}"/>
          </ac:spMkLst>
        </pc:spChg>
        <pc:graphicFrameChg chg="add del mod ord modGraphic">
          <ac:chgData name="Vishal Somai" userId="d689bdfee3c8f7c6" providerId="LiveId" clId="{005018C9-84E1-4544-8469-19D8188A77BC}" dt="2021-06-16T03:54:07.847" v="309" actId="3680"/>
          <ac:graphicFrameMkLst>
            <pc:docMk/>
            <pc:sldMk cId="2883827440" sldId="257"/>
            <ac:graphicFrameMk id="6" creationId="{0FF3499D-75EE-4050-8BF5-825500409AF2}"/>
          </ac:graphicFrameMkLst>
        </pc:graphicFrameChg>
        <pc:graphicFrameChg chg="add del mod ord modGraphic">
          <ac:chgData name="Vishal Somai" userId="d689bdfee3c8f7c6" providerId="LiveId" clId="{005018C9-84E1-4544-8469-19D8188A77BC}" dt="2021-06-16T03:54:21.937" v="313" actId="3680"/>
          <ac:graphicFrameMkLst>
            <pc:docMk/>
            <pc:sldMk cId="2883827440" sldId="257"/>
            <ac:graphicFrameMk id="7" creationId="{05D034C1-ADCD-4982-96E7-6F785927B82C}"/>
          </ac:graphicFrameMkLst>
        </pc:graphicFrameChg>
        <pc:graphicFrameChg chg="add mod ord modGraphic">
          <ac:chgData name="Vishal Somai" userId="d689bdfee3c8f7c6" providerId="LiveId" clId="{005018C9-84E1-4544-8469-19D8188A77BC}" dt="2021-06-16T08:24:13.238" v="991" actId="255"/>
          <ac:graphicFrameMkLst>
            <pc:docMk/>
            <pc:sldMk cId="2883827440" sldId="257"/>
            <ac:graphicFrameMk id="8" creationId="{B4DD1AB8-63E6-428F-92F2-BF9A4DBDCD46}"/>
          </ac:graphicFrameMkLst>
        </pc:graphicFrameChg>
      </pc:sldChg>
      <pc:sldChg chg="modSp add del mod modTransition setBg">
        <pc:chgData name="Vishal Somai" userId="d689bdfee3c8f7c6" providerId="LiveId" clId="{005018C9-84E1-4544-8469-19D8188A77BC}" dt="2021-06-17T13:45:16.070" v="1112" actId="313"/>
        <pc:sldMkLst>
          <pc:docMk/>
          <pc:sldMk cId="2981031977" sldId="258"/>
        </pc:sldMkLst>
        <pc:spChg chg="mod">
          <ac:chgData name="Vishal Somai" userId="d689bdfee3c8f7c6" providerId="LiveId" clId="{005018C9-84E1-4544-8469-19D8188A77BC}" dt="2021-06-17T13:10:43.174" v="1110" actId="1076"/>
          <ac:spMkLst>
            <pc:docMk/>
            <pc:sldMk cId="2981031977" sldId="258"/>
            <ac:spMk id="2" creationId="{1BBDE082-5B10-4FE9-A652-71F5865F5D4F}"/>
          </ac:spMkLst>
        </pc:spChg>
        <pc:spChg chg="mod">
          <ac:chgData name="Vishal Somai" userId="d689bdfee3c8f7c6" providerId="LiveId" clId="{005018C9-84E1-4544-8469-19D8188A77BC}" dt="2021-06-17T13:45:16.070" v="1112" actId="313"/>
          <ac:spMkLst>
            <pc:docMk/>
            <pc:sldMk cId="2981031977" sldId="258"/>
            <ac:spMk id="3" creationId="{7E146B16-E840-4122-AF83-1EEDF2B71DBC}"/>
          </ac:spMkLst>
        </pc:spChg>
      </pc:sldChg>
      <pc:sldChg chg="modSp mod ord modTransition">
        <pc:chgData name="Vishal Somai" userId="d689bdfee3c8f7c6" providerId="LiveId" clId="{005018C9-84E1-4544-8469-19D8188A77BC}" dt="2021-06-17T12:37:53.057" v="1079"/>
        <pc:sldMkLst>
          <pc:docMk/>
          <pc:sldMk cId="1364796812" sldId="259"/>
        </pc:sldMkLst>
        <pc:spChg chg="mod">
          <ac:chgData name="Vishal Somai" userId="d689bdfee3c8f7c6" providerId="LiveId" clId="{005018C9-84E1-4544-8469-19D8188A77BC}" dt="2021-06-16T08:25:13.456" v="998" actId="255"/>
          <ac:spMkLst>
            <pc:docMk/>
            <pc:sldMk cId="1364796812" sldId="259"/>
            <ac:spMk id="2" creationId="{59A6E916-A889-4AE0-AF9A-57ADBE89AD28}"/>
          </ac:spMkLst>
        </pc:spChg>
        <pc:spChg chg="mod">
          <ac:chgData name="Vishal Somai" userId="d689bdfee3c8f7c6" providerId="LiveId" clId="{005018C9-84E1-4544-8469-19D8188A77BC}" dt="2021-06-17T11:09:11.898" v="1072" actId="1076"/>
          <ac:spMkLst>
            <pc:docMk/>
            <pc:sldMk cId="1364796812" sldId="259"/>
            <ac:spMk id="3" creationId="{07FE3AC8-DD05-4878-80EB-EDB387A3183B}"/>
          </ac:spMkLst>
        </pc:spChg>
        <pc:spChg chg="mod">
          <ac:chgData name="Vishal Somai" userId="d689bdfee3c8f7c6" providerId="LiveId" clId="{005018C9-84E1-4544-8469-19D8188A77BC}" dt="2021-06-16T08:25:09.620" v="997" actId="255"/>
          <ac:spMkLst>
            <pc:docMk/>
            <pc:sldMk cId="1364796812" sldId="259"/>
            <ac:spMk id="4" creationId="{E7FF1632-5DDE-46F7-A6B8-AF7C5FE62232}"/>
          </ac:spMkLst>
        </pc:spChg>
      </pc:sldChg>
      <pc:sldChg chg="modSp new mod modTransition">
        <pc:chgData name="Vishal Somai" userId="d689bdfee3c8f7c6" providerId="LiveId" clId="{005018C9-84E1-4544-8469-19D8188A77BC}" dt="2021-06-17T12:37:55.585" v="1080"/>
        <pc:sldMkLst>
          <pc:docMk/>
          <pc:sldMk cId="41648613" sldId="260"/>
        </pc:sldMkLst>
        <pc:spChg chg="mod">
          <ac:chgData name="Vishal Somai" userId="d689bdfee3c8f7c6" providerId="LiveId" clId="{005018C9-84E1-4544-8469-19D8188A77BC}" dt="2021-06-16T08:31:07.210" v="1004" actId="255"/>
          <ac:spMkLst>
            <pc:docMk/>
            <pc:sldMk cId="41648613" sldId="260"/>
            <ac:spMk id="2" creationId="{AEA14419-92D0-463C-B597-8E2A0E40DC54}"/>
          </ac:spMkLst>
        </pc:spChg>
        <pc:spChg chg="mod">
          <ac:chgData name="Vishal Somai" userId="d689bdfee3c8f7c6" providerId="LiveId" clId="{005018C9-84E1-4544-8469-19D8188A77BC}" dt="2021-06-17T11:08:41.598" v="1070" actId="1076"/>
          <ac:spMkLst>
            <pc:docMk/>
            <pc:sldMk cId="41648613" sldId="260"/>
            <ac:spMk id="3" creationId="{93344849-BCC6-4014-95E3-D8DA499BAA5F}"/>
          </ac:spMkLst>
        </pc:spChg>
        <pc:spChg chg="mod">
          <ac:chgData name="Vishal Somai" userId="d689bdfee3c8f7c6" providerId="LiveId" clId="{005018C9-84E1-4544-8469-19D8188A77BC}" dt="2021-06-16T08:30:59.462" v="1002" actId="255"/>
          <ac:spMkLst>
            <pc:docMk/>
            <pc:sldMk cId="41648613" sldId="260"/>
            <ac:spMk id="4" creationId="{7AF8D47C-F3D6-4A94-9B8A-6AA081BF20EC}"/>
          </ac:spMkLst>
        </pc:spChg>
      </pc:sldChg>
      <pc:sldChg chg="addSp modSp new mod modTransition">
        <pc:chgData name="Vishal Somai" userId="d689bdfee3c8f7c6" providerId="LiveId" clId="{005018C9-84E1-4544-8469-19D8188A77BC}" dt="2021-06-17T12:38:00.439" v="1081"/>
        <pc:sldMkLst>
          <pc:docMk/>
          <pc:sldMk cId="1637866366" sldId="261"/>
        </pc:sldMkLst>
        <pc:spChg chg="mod">
          <ac:chgData name="Vishal Somai" userId="d689bdfee3c8f7c6" providerId="LiveId" clId="{005018C9-84E1-4544-8469-19D8188A77BC}" dt="2021-06-16T08:31:16.799" v="1005" actId="255"/>
          <ac:spMkLst>
            <pc:docMk/>
            <pc:sldMk cId="1637866366" sldId="261"/>
            <ac:spMk id="2" creationId="{EAA70940-C1D2-477B-AE3C-8C7421196988}"/>
          </ac:spMkLst>
        </pc:spChg>
        <pc:spChg chg="mod">
          <ac:chgData name="Vishal Somai" userId="d689bdfee3c8f7c6" providerId="LiveId" clId="{005018C9-84E1-4544-8469-19D8188A77BC}" dt="2021-06-16T08:31:21.564" v="1006" actId="255"/>
          <ac:spMkLst>
            <pc:docMk/>
            <pc:sldMk cId="1637866366" sldId="261"/>
            <ac:spMk id="3" creationId="{2EB320F0-18AA-40B4-A4E4-E0827CCF4F03}"/>
          </ac:spMkLst>
        </pc:spChg>
        <pc:picChg chg="add mod">
          <ac:chgData name="Vishal Somai" userId="d689bdfee3c8f7c6" providerId="LiveId" clId="{005018C9-84E1-4544-8469-19D8188A77BC}" dt="2021-06-16T08:31:33.912" v="1009" actId="1076"/>
          <ac:picMkLst>
            <pc:docMk/>
            <pc:sldMk cId="1637866366" sldId="261"/>
            <ac:picMk id="4" creationId="{6E8E6FCD-A72E-4C5A-B6B7-4DA223D32769}"/>
          </ac:picMkLst>
        </pc:picChg>
      </pc:sldChg>
      <pc:sldChg chg="modSp new del">
        <pc:chgData name="Vishal Somai" userId="d689bdfee3c8f7c6" providerId="LiveId" clId="{005018C9-84E1-4544-8469-19D8188A77BC}" dt="2021-06-16T03:30:47.789" v="13" actId="680"/>
        <pc:sldMkLst>
          <pc:docMk/>
          <pc:sldMk cId="3857051484" sldId="261"/>
        </pc:sldMkLst>
        <pc:spChg chg="mod">
          <ac:chgData name="Vishal Somai" userId="d689bdfee3c8f7c6" providerId="LiveId" clId="{005018C9-84E1-4544-8469-19D8188A77BC}" dt="2021-06-16T03:30:45.059" v="10"/>
          <ac:spMkLst>
            <pc:docMk/>
            <pc:sldMk cId="3857051484" sldId="261"/>
            <ac:spMk id="2" creationId="{570CE9D0-9770-4DA9-AB94-295E004BABE1}"/>
          </ac:spMkLst>
        </pc:spChg>
        <pc:spChg chg="mod">
          <ac:chgData name="Vishal Somai" userId="d689bdfee3c8f7c6" providerId="LiveId" clId="{005018C9-84E1-4544-8469-19D8188A77BC}" dt="2021-06-16T03:30:45.059" v="10"/>
          <ac:spMkLst>
            <pc:docMk/>
            <pc:sldMk cId="3857051484" sldId="261"/>
            <ac:spMk id="3" creationId="{206265CD-C365-4129-812F-37768BA1A2B0}"/>
          </ac:spMkLst>
        </pc:spChg>
      </pc:sldChg>
      <pc:sldChg chg="modSp new mod modTransition">
        <pc:chgData name="Vishal Somai" userId="d689bdfee3c8f7c6" providerId="LiveId" clId="{005018C9-84E1-4544-8469-19D8188A77BC}" dt="2021-06-17T13:05:51.735" v="1101" actId="14100"/>
        <pc:sldMkLst>
          <pc:docMk/>
          <pc:sldMk cId="348100700" sldId="262"/>
        </pc:sldMkLst>
        <pc:spChg chg="mod">
          <ac:chgData name="Vishal Somai" userId="d689bdfee3c8f7c6" providerId="LiveId" clId="{005018C9-84E1-4544-8469-19D8188A77BC}" dt="2021-06-16T08:31:42.709" v="1010" actId="255"/>
          <ac:spMkLst>
            <pc:docMk/>
            <pc:sldMk cId="348100700" sldId="262"/>
            <ac:spMk id="2" creationId="{28A3107B-A729-4332-88C9-353C2D23F643}"/>
          </ac:spMkLst>
        </pc:spChg>
        <pc:spChg chg="mod">
          <ac:chgData name="Vishal Somai" userId="d689bdfee3c8f7c6" providerId="LiveId" clId="{005018C9-84E1-4544-8469-19D8188A77BC}" dt="2021-06-17T13:05:51.735" v="1101" actId="14100"/>
          <ac:spMkLst>
            <pc:docMk/>
            <pc:sldMk cId="348100700" sldId="262"/>
            <ac:spMk id="3" creationId="{46D290CB-D17E-42CC-90D2-7E551EBF102D}"/>
          </ac:spMkLst>
        </pc:spChg>
      </pc:sldChg>
      <pc:sldChg chg="modSp new mod modTransition">
        <pc:chgData name="Vishal Somai" userId="d689bdfee3c8f7c6" providerId="LiveId" clId="{005018C9-84E1-4544-8469-19D8188A77BC}" dt="2021-06-17T12:38:05.858" v="1084"/>
        <pc:sldMkLst>
          <pc:docMk/>
          <pc:sldMk cId="2996146712" sldId="263"/>
        </pc:sldMkLst>
        <pc:spChg chg="mod">
          <ac:chgData name="Vishal Somai" userId="d689bdfee3c8f7c6" providerId="LiveId" clId="{005018C9-84E1-4544-8469-19D8188A77BC}" dt="2021-06-16T08:32:10.023" v="1014" actId="255"/>
          <ac:spMkLst>
            <pc:docMk/>
            <pc:sldMk cId="2996146712" sldId="263"/>
            <ac:spMk id="2" creationId="{F9C49DE8-5BD5-4F61-AAD2-1747392A0E44}"/>
          </ac:spMkLst>
        </pc:spChg>
        <pc:spChg chg="mod">
          <ac:chgData name="Vishal Somai" userId="d689bdfee3c8f7c6" providerId="LiveId" clId="{005018C9-84E1-4544-8469-19D8188A77BC}" dt="2021-06-16T08:32:14.892" v="1015" actId="255"/>
          <ac:spMkLst>
            <pc:docMk/>
            <pc:sldMk cId="2996146712" sldId="263"/>
            <ac:spMk id="3" creationId="{C41EE3B2-6A62-4A5F-B208-3E289135CA30}"/>
          </ac:spMkLst>
        </pc:spChg>
      </pc:sldChg>
      <pc:sldChg chg="addSp delSp modSp new mod modTransition">
        <pc:chgData name="Vishal Somai" userId="d689bdfee3c8f7c6" providerId="LiveId" clId="{005018C9-84E1-4544-8469-19D8188A77BC}" dt="2021-06-17T12:38:11.218" v="1087"/>
        <pc:sldMkLst>
          <pc:docMk/>
          <pc:sldMk cId="56323963" sldId="264"/>
        </pc:sldMkLst>
        <pc:spChg chg="mod">
          <ac:chgData name="Vishal Somai" userId="d689bdfee3c8f7c6" providerId="LiveId" clId="{005018C9-84E1-4544-8469-19D8188A77BC}" dt="2021-06-16T08:32:55.556" v="1022" actId="255"/>
          <ac:spMkLst>
            <pc:docMk/>
            <pc:sldMk cId="56323963" sldId="264"/>
            <ac:spMk id="2" creationId="{DCB5EACE-3A14-4F69-BB81-5A390AB6F994}"/>
          </ac:spMkLst>
        </pc:spChg>
        <pc:spChg chg="mod">
          <ac:chgData name="Vishal Somai" userId="d689bdfee3c8f7c6" providerId="LiveId" clId="{005018C9-84E1-4544-8469-19D8188A77BC}" dt="2021-06-16T08:33:00.413" v="1023" actId="255"/>
          <ac:spMkLst>
            <pc:docMk/>
            <pc:sldMk cId="56323963" sldId="264"/>
            <ac:spMk id="3" creationId="{2649BF61-016A-4552-BED4-6466B0FD51CF}"/>
          </ac:spMkLst>
        </pc:spChg>
        <pc:picChg chg="add del mod">
          <ac:chgData name="Vishal Somai" userId="d689bdfee3c8f7c6" providerId="LiveId" clId="{005018C9-84E1-4544-8469-19D8188A77BC}" dt="2021-06-16T05:22:29.471" v="626" actId="21"/>
          <ac:picMkLst>
            <pc:docMk/>
            <pc:sldMk cId="56323963" sldId="264"/>
            <ac:picMk id="4" creationId="{A56FB423-8594-434E-8CE6-CBB3DF9232DE}"/>
          </ac:picMkLst>
        </pc:picChg>
        <pc:picChg chg="add del mod">
          <ac:chgData name="Vishal Somai" userId="d689bdfee3c8f7c6" providerId="LiveId" clId="{005018C9-84E1-4544-8469-19D8188A77BC}" dt="2021-06-16T05:23:52.371" v="648" actId="21"/>
          <ac:picMkLst>
            <pc:docMk/>
            <pc:sldMk cId="56323963" sldId="264"/>
            <ac:picMk id="6" creationId="{3FAB5D02-898A-42AA-A1A9-E0BBF176273F}"/>
          </ac:picMkLst>
        </pc:picChg>
      </pc:sldChg>
      <pc:sldChg chg="addSp modSp new mod modTransition">
        <pc:chgData name="Vishal Somai" userId="d689bdfee3c8f7c6" providerId="LiveId" clId="{005018C9-84E1-4544-8469-19D8188A77BC}" dt="2021-06-17T13:08:48.430" v="1105" actId="14100"/>
        <pc:sldMkLst>
          <pc:docMk/>
          <pc:sldMk cId="2863538751" sldId="265"/>
        </pc:sldMkLst>
        <pc:spChg chg="mod">
          <ac:chgData name="Vishal Somai" userId="d689bdfee3c8f7c6" providerId="LiveId" clId="{005018C9-84E1-4544-8469-19D8188A77BC}" dt="2021-06-16T08:38:09.032" v="1056" actId="255"/>
          <ac:spMkLst>
            <pc:docMk/>
            <pc:sldMk cId="2863538751" sldId="265"/>
            <ac:spMk id="2" creationId="{EB58C965-B49D-488F-9406-1FB8B91A91E5}"/>
          </ac:spMkLst>
        </pc:spChg>
        <pc:spChg chg="mod">
          <ac:chgData name="Vishal Somai" userId="d689bdfee3c8f7c6" providerId="LiveId" clId="{005018C9-84E1-4544-8469-19D8188A77BC}" dt="2021-06-16T08:38:12.964" v="1057" actId="255"/>
          <ac:spMkLst>
            <pc:docMk/>
            <pc:sldMk cId="2863538751" sldId="265"/>
            <ac:spMk id="3" creationId="{4EDB4231-B935-4F3B-8D06-C6FFC95D4DC7}"/>
          </ac:spMkLst>
        </pc:spChg>
        <pc:picChg chg="add mod">
          <ac:chgData name="Vishal Somai" userId="d689bdfee3c8f7c6" providerId="LiveId" clId="{005018C9-84E1-4544-8469-19D8188A77BC}" dt="2021-06-17T13:08:48.430" v="1105" actId="14100"/>
          <ac:picMkLst>
            <pc:docMk/>
            <pc:sldMk cId="2863538751" sldId="265"/>
            <ac:picMk id="4" creationId="{1DC819D2-157D-4F23-AD86-4FCCCD78F272}"/>
          </ac:picMkLst>
        </pc:picChg>
      </pc:sldChg>
      <pc:sldChg chg="addSp modSp new mod modTransition">
        <pc:chgData name="Vishal Somai" userId="d689bdfee3c8f7c6" providerId="LiveId" clId="{005018C9-84E1-4544-8469-19D8188A77BC}" dt="2021-06-17T12:38:17.197" v="1090"/>
        <pc:sldMkLst>
          <pc:docMk/>
          <pc:sldMk cId="4098169738" sldId="266"/>
        </pc:sldMkLst>
        <pc:spChg chg="mod">
          <ac:chgData name="Vishal Somai" userId="d689bdfee3c8f7c6" providerId="LiveId" clId="{005018C9-84E1-4544-8469-19D8188A77BC}" dt="2021-06-16T08:37:54.372" v="1054" actId="255"/>
          <ac:spMkLst>
            <pc:docMk/>
            <pc:sldMk cId="4098169738" sldId="266"/>
            <ac:spMk id="2" creationId="{381A5D60-508D-4FB8-8837-78D13206823B}"/>
          </ac:spMkLst>
        </pc:spChg>
        <pc:spChg chg="mod">
          <ac:chgData name="Vishal Somai" userId="d689bdfee3c8f7c6" providerId="LiveId" clId="{005018C9-84E1-4544-8469-19D8188A77BC}" dt="2021-06-16T08:37:58.756" v="1055" actId="255"/>
          <ac:spMkLst>
            <pc:docMk/>
            <pc:sldMk cId="4098169738" sldId="266"/>
            <ac:spMk id="3" creationId="{F55CF796-DA3C-46D3-80C7-1AFC2D3FDA6C}"/>
          </ac:spMkLst>
        </pc:spChg>
        <pc:picChg chg="add mod">
          <ac:chgData name="Vishal Somai" userId="d689bdfee3c8f7c6" providerId="LiveId" clId="{005018C9-84E1-4544-8469-19D8188A77BC}" dt="2021-06-16T05:25:38.800" v="673" actId="14100"/>
          <ac:picMkLst>
            <pc:docMk/>
            <pc:sldMk cId="4098169738" sldId="266"/>
            <ac:picMk id="4" creationId="{D1614E70-16CE-4F6C-8074-219401A23008}"/>
          </ac:picMkLst>
        </pc:picChg>
        <pc:picChg chg="add mod">
          <ac:chgData name="Vishal Somai" userId="d689bdfee3c8f7c6" providerId="LiveId" clId="{005018C9-84E1-4544-8469-19D8188A77BC}" dt="2021-06-16T05:25:32.836" v="672" actId="14100"/>
          <ac:picMkLst>
            <pc:docMk/>
            <pc:sldMk cId="4098169738" sldId="266"/>
            <ac:picMk id="5" creationId="{C89CA23C-F4A4-46C8-956E-529808E15A3E}"/>
          </ac:picMkLst>
        </pc:picChg>
      </pc:sldChg>
      <pc:sldChg chg="addSp delSp modSp new del mod">
        <pc:chgData name="Vishal Somai" userId="d689bdfee3c8f7c6" providerId="LiveId" clId="{005018C9-84E1-4544-8469-19D8188A77BC}" dt="2021-06-16T05:26:08.895" v="676" actId="47"/>
        <pc:sldMkLst>
          <pc:docMk/>
          <pc:sldMk cId="884138396" sldId="267"/>
        </pc:sldMkLst>
        <pc:spChg chg="mod">
          <ac:chgData name="Vishal Somai" userId="d689bdfee3c8f7c6" providerId="LiveId" clId="{005018C9-84E1-4544-8469-19D8188A77BC}" dt="2021-06-16T05:25:56.126" v="675"/>
          <ac:spMkLst>
            <pc:docMk/>
            <pc:sldMk cId="884138396" sldId="267"/>
            <ac:spMk id="2" creationId="{CD4BFF9C-6926-415A-A92E-BC8603919C7E}"/>
          </ac:spMkLst>
        </pc:spChg>
        <pc:spChg chg="del">
          <ac:chgData name="Vishal Somai" userId="d689bdfee3c8f7c6" providerId="LiveId" clId="{005018C9-84E1-4544-8469-19D8188A77BC}" dt="2021-06-16T03:39:28.615" v="82"/>
          <ac:spMkLst>
            <pc:docMk/>
            <pc:sldMk cId="884138396" sldId="267"/>
            <ac:spMk id="3" creationId="{CB997FF3-8742-4D76-8D04-BB7881AB8013}"/>
          </ac:spMkLst>
        </pc:spChg>
        <pc:picChg chg="add mod">
          <ac:chgData name="Vishal Somai" userId="d689bdfee3c8f7c6" providerId="LiveId" clId="{005018C9-84E1-4544-8469-19D8188A77BC}" dt="2021-06-16T03:39:41.378" v="83" actId="1076"/>
          <ac:picMkLst>
            <pc:docMk/>
            <pc:sldMk cId="884138396" sldId="267"/>
            <ac:picMk id="4" creationId="{AF71E26E-A850-4A33-A2D5-86A441926438}"/>
          </ac:picMkLst>
        </pc:picChg>
        <pc:picChg chg="add mod">
          <ac:chgData name="Vishal Somai" userId="d689bdfee3c8f7c6" providerId="LiveId" clId="{005018C9-84E1-4544-8469-19D8188A77BC}" dt="2021-06-16T03:40:00.934" v="85"/>
          <ac:picMkLst>
            <pc:docMk/>
            <pc:sldMk cId="884138396" sldId="267"/>
            <ac:picMk id="5" creationId="{04F3D7B1-B5B9-43CD-8A16-00BCE0E59C3E}"/>
          </ac:picMkLst>
        </pc:picChg>
      </pc:sldChg>
      <pc:sldChg chg="addSp modSp new mod">
        <pc:chgData name="Vishal Somai" userId="d689bdfee3c8f7c6" providerId="LiveId" clId="{005018C9-84E1-4544-8469-19D8188A77BC}" dt="2021-06-16T08:37:07.329" v="1050" actId="1076"/>
        <pc:sldMkLst>
          <pc:docMk/>
          <pc:sldMk cId="1364431935" sldId="268"/>
        </pc:sldMkLst>
        <pc:spChg chg="mod">
          <ac:chgData name="Vishal Somai" userId="d689bdfee3c8f7c6" providerId="LiveId" clId="{005018C9-84E1-4544-8469-19D8188A77BC}" dt="2021-06-16T08:36:58.537" v="1048" actId="255"/>
          <ac:spMkLst>
            <pc:docMk/>
            <pc:sldMk cId="1364431935" sldId="268"/>
            <ac:spMk id="2" creationId="{66EC8625-7AA4-4D3A-9543-DBB7DF8B0928}"/>
          </ac:spMkLst>
        </pc:spChg>
        <pc:spChg chg="mod">
          <ac:chgData name="Vishal Somai" userId="d689bdfee3c8f7c6" providerId="LiveId" clId="{005018C9-84E1-4544-8469-19D8188A77BC}" dt="2021-06-16T08:37:03.542" v="1049" actId="255"/>
          <ac:spMkLst>
            <pc:docMk/>
            <pc:sldMk cId="1364431935" sldId="268"/>
            <ac:spMk id="3" creationId="{9A8F3929-DC6D-448B-9977-2FCA84D3D4B9}"/>
          </ac:spMkLst>
        </pc:spChg>
        <pc:picChg chg="add mod">
          <ac:chgData name="Vishal Somai" userId="d689bdfee3c8f7c6" providerId="LiveId" clId="{005018C9-84E1-4544-8469-19D8188A77BC}" dt="2021-06-16T08:37:07.329" v="1050" actId="1076"/>
          <ac:picMkLst>
            <pc:docMk/>
            <pc:sldMk cId="1364431935" sldId="268"/>
            <ac:picMk id="4" creationId="{E8449186-A4F4-47EB-96F5-416BD6D8F93A}"/>
          </ac:picMkLst>
        </pc:picChg>
      </pc:sldChg>
      <pc:sldChg chg="modSp new mod">
        <pc:chgData name="Vishal Somai" userId="d689bdfee3c8f7c6" providerId="LiveId" clId="{005018C9-84E1-4544-8469-19D8188A77BC}" dt="2021-06-16T08:36:39.963" v="1046" actId="255"/>
        <pc:sldMkLst>
          <pc:docMk/>
          <pc:sldMk cId="3366329052" sldId="269"/>
        </pc:sldMkLst>
        <pc:spChg chg="mod">
          <ac:chgData name="Vishal Somai" userId="d689bdfee3c8f7c6" providerId="LiveId" clId="{005018C9-84E1-4544-8469-19D8188A77BC}" dt="2021-06-16T08:36:34.386" v="1045" actId="255"/>
          <ac:spMkLst>
            <pc:docMk/>
            <pc:sldMk cId="3366329052" sldId="269"/>
            <ac:spMk id="2" creationId="{EF3DAD2E-E0A2-4FA7-9BBB-51F1BFF69DC4}"/>
          </ac:spMkLst>
        </pc:spChg>
        <pc:spChg chg="mod">
          <ac:chgData name="Vishal Somai" userId="d689bdfee3c8f7c6" providerId="LiveId" clId="{005018C9-84E1-4544-8469-19D8188A77BC}" dt="2021-06-16T08:36:39.963" v="1046" actId="255"/>
          <ac:spMkLst>
            <pc:docMk/>
            <pc:sldMk cId="3366329052" sldId="269"/>
            <ac:spMk id="3" creationId="{29827302-B28A-4993-BBEE-8B341C4BCC23}"/>
          </ac:spMkLst>
        </pc:spChg>
      </pc:sldChg>
      <pc:sldChg chg="addSp delSp modSp new mod">
        <pc:chgData name="Vishal Somai" userId="d689bdfee3c8f7c6" providerId="LiveId" clId="{005018C9-84E1-4544-8469-19D8188A77BC}" dt="2021-06-16T08:36:22.800" v="1044" actId="27636"/>
        <pc:sldMkLst>
          <pc:docMk/>
          <pc:sldMk cId="4224044104" sldId="270"/>
        </pc:sldMkLst>
        <pc:spChg chg="mod">
          <ac:chgData name="Vishal Somai" userId="d689bdfee3c8f7c6" providerId="LiveId" clId="{005018C9-84E1-4544-8469-19D8188A77BC}" dt="2021-06-16T08:36:18.436" v="1042" actId="255"/>
          <ac:spMkLst>
            <pc:docMk/>
            <pc:sldMk cId="4224044104" sldId="270"/>
            <ac:spMk id="2" creationId="{4FF47072-66C5-434E-A268-90049B63EBD7}"/>
          </ac:spMkLst>
        </pc:spChg>
        <pc:spChg chg="mod">
          <ac:chgData name="Vishal Somai" userId="d689bdfee3c8f7c6" providerId="LiveId" clId="{005018C9-84E1-4544-8469-19D8188A77BC}" dt="2021-06-16T08:36:22.800" v="1044" actId="27636"/>
          <ac:spMkLst>
            <pc:docMk/>
            <pc:sldMk cId="4224044104" sldId="270"/>
            <ac:spMk id="3" creationId="{455639BE-5679-44DE-962A-0BCEA97803CA}"/>
          </ac:spMkLst>
        </pc:spChg>
        <pc:picChg chg="add del mod">
          <ac:chgData name="Vishal Somai" userId="d689bdfee3c8f7c6" providerId="LiveId" clId="{005018C9-84E1-4544-8469-19D8188A77BC}" dt="2021-06-16T05:53:20.397" v="778" actId="21"/>
          <ac:picMkLst>
            <pc:docMk/>
            <pc:sldMk cId="4224044104" sldId="270"/>
            <ac:picMk id="4" creationId="{7C3785B2-88A9-4264-B0ED-2DA282623969}"/>
          </ac:picMkLst>
        </pc:picChg>
      </pc:sldChg>
      <pc:sldChg chg="addSp delSp modSp new mod">
        <pc:chgData name="Vishal Somai" userId="d689bdfee3c8f7c6" providerId="LiveId" clId="{005018C9-84E1-4544-8469-19D8188A77BC}" dt="2021-06-17T13:04:29.912" v="1099" actId="14100"/>
        <pc:sldMkLst>
          <pc:docMk/>
          <pc:sldMk cId="3039065674" sldId="271"/>
        </pc:sldMkLst>
        <pc:spChg chg="mod">
          <ac:chgData name="Vishal Somai" userId="d689bdfee3c8f7c6" providerId="LiveId" clId="{005018C9-84E1-4544-8469-19D8188A77BC}" dt="2021-06-16T08:35:52.920" v="1040" actId="255"/>
          <ac:spMkLst>
            <pc:docMk/>
            <pc:sldMk cId="3039065674" sldId="271"/>
            <ac:spMk id="2" creationId="{3740BBF1-1FA9-4604-A2D0-9CE1EA05E0FA}"/>
          </ac:spMkLst>
        </pc:spChg>
        <pc:spChg chg="del">
          <ac:chgData name="Vishal Somai" userId="d689bdfee3c8f7c6" providerId="LiveId" clId="{005018C9-84E1-4544-8469-19D8188A77BC}" dt="2021-06-16T03:41:32.873" v="115"/>
          <ac:spMkLst>
            <pc:docMk/>
            <pc:sldMk cId="3039065674" sldId="271"/>
            <ac:spMk id="3" creationId="{C295ECAC-C0DB-4508-9370-EA0ABBBCBCCA}"/>
          </ac:spMkLst>
        </pc:spChg>
        <pc:picChg chg="add mod">
          <ac:chgData name="Vishal Somai" userId="d689bdfee3c8f7c6" providerId="LiveId" clId="{005018C9-84E1-4544-8469-19D8188A77BC}" dt="2021-06-17T13:04:29.912" v="1099" actId="14100"/>
          <ac:picMkLst>
            <pc:docMk/>
            <pc:sldMk cId="3039065674" sldId="271"/>
            <ac:picMk id="4" creationId="{879FB278-D0A2-4856-B998-1385D23133E6}"/>
          </ac:picMkLst>
        </pc:picChg>
      </pc:sldChg>
      <pc:sldChg chg="addSp modSp new del mod">
        <pc:chgData name="Vishal Somai" userId="d689bdfee3c8f7c6" providerId="LiveId" clId="{005018C9-84E1-4544-8469-19D8188A77BC}" dt="2021-06-16T06:14:25.665" v="812" actId="47"/>
        <pc:sldMkLst>
          <pc:docMk/>
          <pc:sldMk cId="4138613013" sldId="272"/>
        </pc:sldMkLst>
        <pc:spChg chg="mod">
          <ac:chgData name="Vishal Somai" userId="d689bdfee3c8f7c6" providerId="LiveId" clId="{005018C9-84E1-4544-8469-19D8188A77BC}" dt="2021-06-16T03:49:14.122" v="291"/>
          <ac:spMkLst>
            <pc:docMk/>
            <pc:sldMk cId="4138613013" sldId="272"/>
            <ac:spMk id="2" creationId="{DAE12C9F-1E93-42CF-AC66-86C07F743F21}"/>
          </ac:spMkLst>
        </pc:spChg>
        <pc:spChg chg="mod">
          <ac:chgData name="Vishal Somai" userId="d689bdfee3c8f7c6" providerId="LiveId" clId="{005018C9-84E1-4544-8469-19D8188A77BC}" dt="2021-06-16T03:49:14.122" v="291"/>
          <ac:spMkLst>
            <pc:docMk/>
            <pc:sldMk cId="4138613013" sldId="272"/>
            <ac:spMk id="3" creationId="{E7FB8387-B1EB-44E4-B847-209FEA17F2DB}"/>
          </ac:spMkLst>
        </pc:spChg>
        <pc:picChg chg="add mod">
          <ac:chgData name="Vishal Somai" userId="d689bdfee3c8f7c6" providerId="LiveId" clId="{005018C9-84E1-4544-8469-19D8188A77BC}" dt="2021-06-16T05:39:17.517" v="714" actId="1076"/>
          <ac:picMkLst>
            <pc:docMk/>
            <pc:sldMk cId="4138613013" sldId="272"/>
            <ac:picMk id="4" creationId="{02C97698-A829-41E6-B3B9-5C94198FA61F}"/>
          </ac:picMkLst>
        </pc:picChg>
      </pc:sldChg>
      <pc:sldChg chg="addSp modSp new del mod">
        <pc:chgData name="Vishal Somai" userId="d689bdfee3c8f7c6" providerId="LiveId" clId="{005018C9-84E1-4544-8469-19D8188A77BC}" dt="2021-06-16T06:14:28.693" v="813" actId="47"/>
        <pc:sldMkLst>
          <pc:docMk/>
          <pc:sldMk cId="2124580046" sldId="273"/>
        </pc:sldMkLst>
        <pc:spChg chg="mod">
          <ac:chgData name="Vishal Somai" userId="d689bdfee3c8f7c6" providerId="LiveId" clId="{005018C9-84E1-4544-8469-19D8188A77BC}" dt="2021-06-16T05:38:55.251" v="712" actId="20577"/>
          <ac:spMkLst>
            <pc:docMk/>
            <pc:sldMk cId="2124580046" sldId="273"/>
            <ac:spMk id="2" creationId="{60D76011-E865-4780-AD5D-A6B818E4A67A}"/>
          </ac:spMkLst>
        </pc:spChg>
        <pc:spChg chg="mod">
          <ac:chgData name="Vishal Somai" userId="d689bdfee3c8f7c6" providerId="LiveId" clId="{005018C9-84E1-4544-8469-19D8188A77BC}" dt="2021-06-16T03:49:14.122" v="291"/>
          <ac:spMkLst>
            <pc:docMk/>
            <pc:sldMk cId="2124580046" sldId="273"/>
            <ac:spMk id="3" creationId="{53A4CE08-BB00-42FD-82E6-79CAC51B427A}"/>
          </ac:spMkLst>
        </pc:spChg>
        <pc:picChg chg="add mod">
          <ac:chgData name="Vishal Somai" userId="d689bdfee3c8f7c6" providerId="LiveId" clId="{005018C9-84E1-4544-8469-19D8188A77BC}" dt="2021-06-16T05:38:58.678" v="713" actId="1076"/>
          <ac:picMkLst>
            <pc:docMk/>
            <pc:sldMk cId="2124580046" sldId="273"/>
            <ac:picMk id="4" creationId="{44961273-33EB-4275-8BA8-D69B4CEC22F7}"/>
          </ac:picMkLst>
        </pc:picChg>
      </pc:sldChg>
      <pc:sldChg chg="modSp new del mod">
        <pc:chgData name="Vishal Somai" userId="d689bdfee3c8f7c6" providerId="LiveId" clId="{005018C9-84E1-4544-8469-19D8188A77BC}" dt="2021-06-16T05:57:53.582" v="781" actId="47"/>
        <pc:sldMkLst>
          <pc:docMk/>
          <pc:sldMk cId="854272206" sldId="274"/>
        </pc:sldMkLst>
        <pc:spChg chg="mod">
          <ac:chgData name="Vishal Somai" userId="d689bdfee3c8f7c6" providerId="LiveId" clId="{005018C9-84E1-4544-8469-19D8188A77BC}" dt="2021-06-16T03:49:14.122" v="291"/>
          <ac:spMkLst>
            <pc:docMk/>
            <pc:sldMk cId="854272206" sldId="274"/>
            <ac:spMk id="2" creationId="{5FDADBE8-22A5-488F-A33B-EB2331DB0C8F}"/>
          </ac:spMkLst>
        </pc:spChg>
        <pc:spChg chg="mod">
          <ac:chgData name="Vishal Somai" userId="d689bdfee3c8f7c6" providerId="LiveId" clId="{005018C9-84E1-4544-8469-19D8188A77BC}" dt="2021-06-16T03:49:14.828" v="294" actId="27636"/>
          <ac:spMkLst>
            <pc:docMk/>
            <pc:sldMk cId="854272206" sldId="274"/>
            <ac:spMk id="3" creationId="{6136B394-EB41-47C8-AE25-99A366CEE7C5}"/>
          </ac:spMkLst>
        </pc:spChg>
      </pc:sldChg>
      <pc:sldChg chg="modSp new mod">
        <pc:chgData name="Vishal Somai" userId="d689bdfee3c8f7c6" providerId="LiveId" clId="{005018C9-84E1-4544-8469-19D8188A77BC}" dt="2021-06-16T08:35:38.300" v="1038" actId="255"/>
        <pc:sldMkLst>
          <pc:docMk/>
          <pc:sldMk cId="114421944" sldId="275"/>
        </pc:sldMkLst>
        <pc:spChg chg="mod">
          <ac:chgData name="Vishal Somai" userId="d689bdfee3c8f7c6" providerId="LiveId" clId="{005018C9-84E1-4544-8469-19D8188A77BC}" dt="2021-06-16T08:35:34.178" v="1037" actId="255"/>
          <ac:spMkLst>
            <pc:docMk/>
            <pc:sldMk cId="114421944" sldId="275"/>
            <ac:spMk id="2" creationId="{09C8E39F-4AB3-4DCD-BCE7-84769DC090C2}"/>
          </ac:spMkLst>
        </pc:spChg>
        <pc:spChg chg="mod">
          <ac:chgData name="Vishal Somai" userId="d689bdfee3c8f7c6" providerId="LiveId" clId="{005018C9-84E1-4544-8469-19D8188A77BC}" dt="2021-06-16T08:35:38.300" v="1038" actId="255"/>
          <ac:spMkLst>
            <pc:docMk/>
            <pc:sldMk cId="114421944" sldId="275"/>
            <ac:spMk id="3" creationId="{890AC7F9-B3F1-4607-986F-3F5467D1DCB6}"/>
          </ac:spMkLst>
        </pc:spChg>
      </pc:sldChg>
      <pc:sldChg chg="modSp new mod">
        <pc:chgData name="Vishal Somai" userId="d689bdfee3c8f7c6" providerId="LiveId" clId="{005018C9-84E1-4544-8469-19D8188A77BC}" dt="2021-06-16T08:35:12.331" v="1033" actId="255"/>
        <pc:sldMkLst>
          <pc:docMk/>
          <pc:sldMk cId="890548384" sldId="276"/>
        </pc:sldMkLst>
        <pc:spChg chg="mod">
          <ac:chgData name="Vishal Somai" userId="d689bdfee3c8f7c6" providerId="LiveId" clId="{005018C9-84E1-4544-8469-19D8188A77BC}" dt="2021-06-16T08:35:07.819" v="1032" actId="255"/>
          <ac:spMkLst>
            <pc:docMk/>
            <pc:sldMk cId="890548384" sldId="276"/>
            <ac:spMk id="2" creationId="{D1544198-3204-4E44-809C-D074BAC356FA}"/>
          </ac:spMkLst>
        </pc:spChg>
        <pc:spChg chg="mod">
          <ac:chgData name="Vishal Somai" userId="d689bdfee3c8f7c6" providerId="LiveId" clId="{005018C9-84E1-4544-8469-19D8188A77BC}" dt="2021-06-16T08:35:12.331" v="1033" actId="255"/>
          <ac:spMkLst>
            <pc:docMk/>
            <pc:sldMk cId="890548384" sldId="276"/>
            <ac:spMk id="3" creationId="{4154DAC7-D60A-492C-B936-58C792E0C3A6}"/>
          </ac:spMkLst>
        </pc:spChg>
      </pc:sldChg>
      <pc:sldChg chg="modSp new mod">
        <pc:chgData name="Vishal Somai" userId="d689bdfee3c8f7c6" providerId="LiveId" clId="{005018C9-84E1-4544-8469-19D8188A77BC}" dt="2021-06-16T08:34:37.410" v="1029" actId="255"/>
        <pc:sldMkLst>
          <pc:docMk/>
          <pc:sldMk cId="1514391195" sldId="277"/>
        </pc:sldMkLst>
        <pc:spChg chg="mod">
          <ac:chgData name="Vishal Somai" userId="d689bdfee3c8f7c6" providerId="LiveId" clId="{005018C9-84E1-4544-8469-19D8188A77BC}" dt="2021-06-16T08:34:32.044" v="1028" actId="255"/>
          <ac:spMkLst>
            <pc:docMk/>
            <pc:sldMk cId="1514391195" sldId="277"/>
            <ac:spMk id="2" creationId="{E9130866-DA90-4771-99C0-B5ED27E883B1}"/>
          </ac:spMkLst>
        </pc:spChg>
        <pc:spChg chg="mod">
          <ac:chgData name="Vishal Somai" userId="d689bdfee3c8f7c6" providerId="LiveId" clId="{005018C9-84E1-4544-8469-19D8188A77BC}" dt="2021-06-16T08:34:37.410" v="1029" actId="255"/>
          <ac:spMkLst>
            <pc:docMk/>
            <pc:sldMk cId="1514391195" sldId="277"/>
            <ac:spMk id="3" creationId="{5A8C81F5-15A2-460D-9641-99EAE694ECA3}"/>
          </ac:spMkLst>
        </pc:spChg>
      </pc:sldChg>
      <pc:sldChg chg="modSp new mod">
        <pc:chgData name="Vishal Somai" userId="d689bdfee3c8f7c6" providerId="LiveId" clId="{005018C9-84E1-4544-8469-19D8188A77BC}" dt="2021-06-16T08:34:24.080" v="1026" actId="255"/>
        <pc:sldMkLst>
          <pc:docMk/>
          <pc:sldMk cId="2246151848" sldId="278"/>
        </pc:sldMkLst>
        <pc:spChg chg="mod">
          <ac:chgData name="Vishal Somai" userId="d689bdfee3c8f7c6" providerId="LiveId" clId="{005018C9-84E1-4544-8469-19D8188A77BC}" dt="2021-06-16T08:34:11.612" v="1024" actId="255"/>
          <ac:spMkLst>
            <pc:docMk/>
            <pc:sldMk cId="2246151848" sldId="278"/>
            <ac:spMk id="2" creationId="{11FE110C-4700-4DA5-A85F-D4665C818989}"/>
          </ac:spMkLst>
        </pc:spChg>
        <pc:spChg chg="mod">
          <ac:chgData name="Vishal Somai" userId="d689bdfee3c8f7c6" providerId="LiveId" clId="{005018C9-84E1-4544-8469-19D8188A77BC}" dt="2021-06-16T08:34:24.080" v="1026" actId="255"/>
          <ac:spMkLst>
            <pc:docMk/>
            <pc:sldMk cId="2246151848" sldId="278"/>
            <ac:spMk id="3" creationId="{13A601BA-915D-4AAE-9F40-400219E5B6C5}"/>
          </ac:spMkLst>
        </pc:spChg>
      </pc:sldChg>
      <pc:sldChg chg="addSp delSp modSp new mod">
        <pc:chgData name="Vishal Somai" userId="d689bdfee3c8f7c6" providerId="LiveId" clId="{005018C9-84E1-4544-8469-19D8188A77BC}" dt="2021-06-16T05:12:16.932" v="546" actId="14100"/>
        <pc:sldMkLst>
          <pc:docMk/>
          <pc:sldMk cId="1621961005" sldId="279"/>
        </pc:sldMkLst>
        <pc:spChg chg="del mod">
          <ac:chgData name="Vishal Somai" userId="d689bdfee3c8f7c6" providerId="LiveId" clId="{005018C9-84E1-4544-8469-19D8188A77BC}" dt="2021-06-16T05:02:05.871" v="466" actId="21"/>
          <ac:spMkLst>
            <pc:docMk/>
            <pc:sldMk cId="1621961005" sldId="279"/>
            <ac:spMk id="2" creationId="{CF859030-5B15-4DE1-933F-7FE060182073}"/>
          </ac:spMkLst>
        </pc:spChg>
        <pc:spChg chg="del">
          <ac:chgData name="Vishal Somai" userId="d689bdfee3c8f7c6" providerId="LiveId" clId="{005018C9-84E1-4544-8469-19D8188A77BC}" dt="2021-06-16T03:44:33.861" v="163"/>
          <ac:spMkLst>
            <pc:docMk/>
            <pc:sldMk cId="1621961005" sldId="279"/>
            <ac:spMk id="3" creationId="{A46BD99F-B360-48E6-86C4-B8B14B84BFE7}"/>
          </ac:spMkLst>
        </pc:spChg>
        <pc:spChg chg="add mod">
          <ac:chgData name="Vishal Somai" userId="d689bdfee3c8f7c6" providerId="LiveId" clId="{005018C9-84E1-4544-8469-19D8188A77BC}" dt="2021-06-16T05:12:16.932" v="546" actId="14100"/>
          <ac:spMkLst>
            <pc:docMk/>
            <pc:sldMk cId="1621961005" sldId="279"/>
            <ac:spMk id="4" creationId="{7C279830-5413-438C-A5DB-9C0D46290936}"/>
          </ac:spMkLst>
        </pc:spChg>
      </pc:sldChg>
      <pc:sldChg chg="modSp new del">
        <pc:chgData name="Vishal Somai" userId="d689bdfee3c8f7c6" providerId="LiveId" clId="{005018C9-84E1-4544-8469-19D8188A77BC}" dt="2021-06-16T05:02:12.729" v="467" actId="47"/>
        <pc:sldMkLst>
          <pc:docMk/>
          <pc:sldMk cId="1409182006" sldId="280"/>
        </pc:sldMkLst>
        <pc:spChg chg="mod">
          <ac:chgData name="Vishal Somai" userId="d689bdfee3c8f7c6" providerId="LiveId" clId="{005018C9-84E1-4544-8469-19D8188A77BC}" dt="2021-06-16T03:49:14.122" v="291"/>
          <ac:spMkLst>
            <pc:docMk/>
            <pc:sldMk cId="1409182006" sldId="280"/>
            <ac:spMk id="2" creationId="{C47E3823-4235-41D2-9319-ECBBF98451B8}"/>
          </ac:spMkLst>
        </pc:spChg>
        <pc:spChg chg="mod">
          <ac:chgData name="Vishal Somai" userId="d689bdfee3c8f7c6" providerId="LiveId" clId="{005018C9-84E1-4544-8469-19D8188A77BC}" dt="2021-06-16T03:49:14.122" v="291"/>
          <ac:spMkLst>
            <pc:docMk/>
            <pc:sldMk cId="1409182006" sldId="280"/>
            <ac:spMk id="3" creationId="{54FD6681-E5DE-43D6-9D8A-892B41965CDD}"/>
          </ac:spMkLst>
        </pc:spChg>
      </pc:sldChg>
      <pc:sldChg chg="modSp new del">
        <pc:chgData name="Vishal Somai" userId="d689bdfee3c8f7c6" providerId="LiveId" clId="{005018C9-84E1-4544-8469-19D8188A77BC}" dt="2021-06-16T05:02:15.076" v="468" actId="47"/>
        <pc:sldMkLst>
          <pc:docMk/>
          <pc:sldMk cId="3746036021" sldId="281"/>
        </pc:sldMkLst>
        <pc:spChg chg="mod">
          <ac:chgData name="Vishal Somai" userId="d689bdfee3c8f7c6" providerId="LiveId" clId="{005018C9-84E1-4544-8469-19D8188A77BC}" dt="2021-06-16T03:49:14.122" v="291"/>
          <ac:spMkLst>
            <pc:docMk/>
            <pc:sldMk cId="3746036021" sldId="281"/>
            <ac:spMk id="2" creationId="{D0ECF3C7-7934-426F-9930-4E4B39FE81C6}"/>
          </ac:spMkLst>
        </pc:spChg>
        <pc:spChg chg="mod">
          <ac:chgData name="Vishal Somai" userId="d689bdfee3c8f7c6" providerId="LiveId" clId="{005018C9-84E1-4544-8469-19D8188A77BC}" dt="2021-06-16T03:49:14.122" v="291"/>
          <ac:spMkLst>
            <pc:docMk/>
            <pc:sldMk cId="3746036021" sldId="281"/>
            <ac:spMk id="3" creationId="{BADA5593-44BA-4176-97D7-A86DC6515DEB}"/>
          </ac:spMkLst>
        </pc:spChg>
      </pc:sldChg>
      <pc:sldChg chg="modSp new mod modTransition">
        <pc:chgData name="Vishal Somai" userId="d689bdfee3c8f7c6" providerId="LiveId" clId="{005018C9-84E1-4544-8469-19D8188A77BC}" dt="2021-06-17T12:38:04.013" v="1083"/>
        <pc:sldMkLst>
          <pc:docMk/>
          <pc:sldMk cId="2065791887" sldId="282"/>
        </pc:sldMkLst>
        <pc:spChg chg="mod">
          <ac:chgData name="Vishal Somai" userId="d689bdfee3c8f7c6" providerId="LiveId" clId="{005018C9-84E1-4544-8469-19D8188A77BC}" dt="2021-06-16T08:31:58.209" v="1012" actId="255"/>
          <ac:spMkLst>
            <pc:docMk/>
            <pc:sldMk cId="2065791887" sldId="282"/>
            <ac:spMk id="2" creationId="{BA9D360B-EF12-4621-95CB-C94C9921D477}"/>
          </ac:spMkLst>
        </pc:spChg>
        <pc:spChg chg="mod">
          <ac:chgData name="Vishal Somai" userId="d689bdfee3c8f7c6" providerId="LiveId" clId="{005018C9-84E1-4544-8469-19D8188A77BC}" dt="2021-06-16T08:32:03.780" v="1013" actId="255"/>
          <ac:spMkLst>
            <pc:docMk/>
            <pc:sldMk cId="2065791887" sldId="282"/>
            <ac:spMk id="3" creationId="{2CF492AA-0E8A-46ED-9BA1-B3037CE6E0A8}"/>
          </ac:spMkLst>
        </pc:spChg>
      </pc:sldChg>
      <pc:sldChg chg="addSp delSp modSp new mod modTransition modClrScheme chgLayout">
        <pc:chgData name="Vishal Somai" userId="d689bdfee3c8f7c6" providerId="LiveId" clId="{005018C9-84E1-4544-8469-19D8188A77BC}" dt="2021-06-17T12:38:07.681" v="1085"/>
        <pc:sldMkLst>
          <pc:docMk/>
          <pc:sldMk cId="2049287526" sldId="283"/>
        </pc:sldMkLst>
        <pc:spChg chg="del">
          <ac:chgData name="Vishal Somai" userId="d689bdfee3c8f7c6" providerId="LiveId" clId="{005018C9-84E1-4544-8469-19D8188A77BC}" dt="2021-06-16T05:05:17.692" v="499" actId="700"/>
          <ac:spMkLst>
            <pc:docMk/>
            <pc:sldMk cId="2049287526" sldId="283"/>
            <ac:spMk id="2" creationId="{79C38137-537E-4415-BA3D-69E02C1E18F3}"/>
          </ac:spMkLst>
        </pc:spChg>
        <pc:spChg chg="del">
          <ac:chgData name="Vishal Somai" userId="d689bdfee3c8f7c6" providerId="LiveId" clId="{005018C9-84E1-4544-8469-19D8188A77BC}" dt="2021-06-16T05:05:17.692" v="499" actId="700"/>
          <ac:spMkLst>
            <pc:docMk/>
            <pc:sldMk cId="2049287526" sldId="283"/>
            <ac:spMk id="3" creationId="{24197A56-4126-4107-B4A2-830F260742E6}"/>
          </ac:spMkLst>
        </pc:spChg>
        <pc:spChg chg="mod ord">
          <ac:chgData name="Vishal Somai" userId="d689bdfee3c8f7c6" providerId="LiveId" clId="{005018C9-84E1-4544-8469-19D8188A77BC}" dt="2021-06-16T05:07:43.129" v="520" actId="700"/>
          <ac:spMkLst>
            <pc:docMk/>
            <pc:sldMk cId="2049287526" sldId="283"/>
            <ac:spMk id="4" creationId="{0964F44F-EDF2-4AB1-8093-D1BF19866665}"/>
          </ac:spMkLst>
        </pc:spChg>
        <pc:spChg chg="add del">
          <ac:chgData name="Vishal Somai" userId="d689bdfee3c8f7c6" providerId="LiveId" clId="{005018C9-84E1-4544-8469-19D8188A77BC}" dt="2021-06-16T05:05:20.742" v="501" actId="22"/>
          <ac:spMkLst>
            <pc:docMk/>
            <pc:sldMk cId="2049287526" sldId="283"/>
            <ac:spMk id="6" creationId="{79877DD9-A849-4E48-8628-FD1425B8993F}"/>
          </ac:spMkLst>
        </pc:spChg>
        <pc:spChg chg="add del mod">
          <ac:chgData name="Vishal Somai" userId="d689bdfee3c8f7c6" providerId="LiveId" clId="{005018C9-84E1-4544-8469-19D8188A77BC}" dt="2021-06-16T05:07:39.120" v="519" actId="21"/>
          <ac:spMkLst>
            <pc:docMk/>
            <pc:sldMk cId="2049287526" sldId="283"/>
            <ac:spMk id="7" creationId="{5FB30891-5D97-402E-A264-8E2AF267CD7C}"/>
          </ac:spMkLst>
        </pc:spChg>
        <pc:spChg chg="add mod ord">
          <ac:chgData name="Vishal Somai" userId="d689bdfee3c8f7c6" providerId="LiveId" clId="{005018C9-84E1-4544-8469-19D8188A77BC}" dt="2021-06-16T08:32:24.302" v="1016" actId="255"/>
          <ac:spMkLst>
            <pc:docMk/>
            <pc:sldMk cId="2049287526" sldId="283"/>
            <ac:spMk id="8" creationId="{E8DA8EB6-A8DF-4CAD-B6FE-24B02DE3960A}"/>
          </ac:spMkLst>
        </pc:spChg>
        <pc:spChg chg="add del mod ord">
          <ac:chgData name="Vishal Somai" userId="d689bdfee3c8f7c6" providerId="LiveId" clId="{005018C9-84E1-4544-8469-19D8188A77BC}" dt="2021-06-16T05:07:44.778" v="521"/>
          <ac:spMkLst>
            <pc:docMk/>
            <pc:sldMk cId="2049287526" sldId="283"/>
            <ac:spMk id="9" creationId="{E2E6099F-0925-4E5F-8D86-AAAE86EF2951}"/>
          </ac:spMkLst>
        </pc:spChg>
        <pc:spChg chg="add del mod">
          <ac:chgData name="Vishal Somai" userId="d689bdfee3c8f7c6" providerId="LiveId" clId="{005018C9-84E1-4544-8469-19D8188A77BC}" dt="2021-06-16T05:07:46.408" v="522"/>
          <ac:spMkLst>
            <pc:docMk/>
            <pc:sldMk cId="2049287526" sldId="283"/>
            <ac:spMk id="10" creationId="{2F9E0906-D136-4518-97A4-1570FCA132EF}"/>
          </ac:spMkLst>
        </pc:spChg>
        <pc:spChg chg="add del mod">
          <ac:chgData name="Vishal Somai" userId="d689bdfee3c8f7c6" providerId="LiveId" clId="{005018C9-84E1-4544-8469-19D8188A77BC}" dt="2021-06-16T05:07:47.880" v="523"/>
          <ac:spMkLst>
            <pc:docMk/>
            <pc:sldMk cId="2049287526" sldId="283"/>
            <ac:spMk id="11" creationId="{FBE47484-44AA-4BE2-85BF-A3C474873847}"/>
          </ac:spMkLst>
        </pc:spChg>
        <pc:spChg chg="add mod">
          <ac:chgData name="Vishal Somai" userId="d689bdfee3c8f7c6" providerId="LiveId" clId="{005018C9-84E1-4544-8469-19D8188A77BC}" dt="2021-06-17T11:09:24.214" v="1074" actId="1036"/>
          <ac:spMkLst>
            <pc:docMk/>
            <pc:sldMk cId="2049287526" sldId="283"/>
            <ac:spMk id="12" creationId="{B196432C-C2C7-4815-ADFC-DBBE1659D2E8}"/>
          </ac:spMkLst>
        </pc:spChg>
      </pc:sldChg>
      <pc:sldChg chg="modSp new mod modTransition">
        <pc:chgData name="Vishal Somai" userId="d689bdfee3c8f7c6" providerId="LiveId" clId="{005018C9-84E1-4544-8469-19D8188A77BC}" dt="2021-06-17T12:38:08.989" v="1086"/>
        <pc:sldMkLst>
          <pc:docMk/>
          <pc:sldMk cId="702000619" sldId="284"/>
        </pc:sldMkLst>
        <pc:spChg chg="mod">
          <ac:chgData name="Vishal Somai" userId="d689bdfee3c8f7c6" providerId="LiveId" clId="{005018C9-84E1-4544-8469-19D8188A77BC}" dt="2021-06-16T08:32:37.839" v="1018" actId="255"/>
          <ac:spMkLst>
            <pc:docMk/>
            <pc:sldMk cId="702000619" sldId="284"/>
            <ac:spMk id="2" creationId="{EADCC782-7A62-43CD-BA8F-AF9BB2EB63C7}"/>
          </ac:spMkLst>
        </pc:spChg>
        <pc:spChg chg="mod">
          <ac:chgData name="Vishal Somai" userId="d689bdfee3c8f7c6" providerId="LiveId" clId="{005018C9-84E1-4544-8469-19D8188A77BC}" dt="2021-06-16T08:32:43.826" v="1020" actId="27636"/>
          <ac:spMkLst>
            <pc:docMk/>
            <pc:sldMk cId="702000619" sldId="284"/>
            <ac:spMk id="3" creationId="{CE823BAF-82B7-491E-AA99-ADF6F419AC9D}"/>
          </ac:spMkLst>
        </pc:spChg>
      </pc:sldChg>
      <pc:sldChg chg="modSp new mod">
        <pc:chgData name="Vishal Somai" userId="d689bdfee3c8f7c6" providerId="LiveId" clId="{005018C9-84E1-4544-8469-19D8188A77BC}" dt="2021-06-16T08:34:55.195" v="1031" actId="255"/>
        <pc:sldMkLst>
          <pc:docMk/>
          <pc:sldMk cId="1175269831" sldId="285"/>
        </pc:sldMkLst>
        <pc:spChg chg="mod">
          <ac:chgData name="Vishal Somai" userId="d689bdfee3c8f7c6" providerId="LiveId" clId="{005018C9-84E1-4544-8469-19D8188A77BC}" dt="2021-06-16T08:34:46.722" v="1030" actId="255"/>
          <ac:spMkLst>
            <pc:docMk/>
            <pc:sldMk cId="1175269831" sldId="285"/>
            <ac:spMk id="2" creationId="{401B23E4-7649-46F5-9152-C3E2AAF2870F}"/>
          </ac:spMkLst>
        </pc:spChg>
        <pc:spChg chg="mod">
          <ac:chgData name="Vishal Somai" userId="d689bdfee3c8f7c6" providerId="LiveId" clId="{005018C9-84E1-4544-8469-19D8188A77BC}" dt="2021-06-16T08:34:55.195" v="1031" actId="255"/>
          <ac:spMkLst>
            <pc:docMk/>
            <pc:sldMk cId="1175269831" sldId="285"/>
            <ac:spMk id="3" creationId="{2369121F-D87E-469C-9466-6C8872816DB9}"/>
          </ac:spMkLst>
        </pc:spChg>
      </pc:sldChg>
      <pc:sldChg chg="modSp new mod">
        <pc:chgData name="Vishal Somai" userId="d689bdfee3c8f7c6" providerId="LiveId" clId="{005018C9-84E1-4544-8469-19D8188A77BC}" dt="2021-06-16T08:35:27.120" v="1036" actId="27636"/>
        <pc:sldMkLst>
          <pc:docMk/>
          <pc:sldMk cId="3540117075" sldId="286"/>
        </pc:sldMkLst>
        <pc:spChg chg="mod">
          <ac:chgData name="Vishal Somai" userId="d689bdfee3c8f7c6" providerId="LiveId" clId="{005018C9-84E1-4544-8469-19D8188A77BC}" dt="2021-06-16T08:35:19.167" v="1034" actId="255"/>
          <ac:spMkLst>
            <pc:docMk/>
            <pc:sldMk cId="3540117075" sldId="286"/>
            <ac:spMk id="2" creationId="{39613901-A863-424F-8F35-9801D84070C7}"/>
          </ac:spMkLst>
        </pc:spChg>
        <pc:spChg chg="mod">
          <ac:chgData name="Vishal Somai" userId="d689bdfee3c8f7c6" providerId="LiveId" clId="{005018C9-84E1-4544-8469-19D8188A77BC}" dt="2021-06-16T08:35:27.120" v="1036" actId="27636"/>
          <ac:spMkLst>
            <pc:docMk/>
            <pc:sldMk cId="3540117075" sldId="286"/>
            <ac:spMk id="3" creationId="{780E606F-1051-428B-A911-997EAE401F92}"/>
          </ac:spMkLst>
        </pc:spChg>
      </pc:sldChg>
      <pc:sldChg chg="addSp modSp new mod modTransition">
        <pc:chgData name="Vishal Somai" userId="d689bdfee3c8f7c6" providerId="LiveId" clId="{005018C9-84E1-4544-8469-19D8188A77BC}" dt="2021-06-17T13:08:44.334" v="1104" actId="1076"/>
        <pc:sldMkLst>
          <pc:docMk/>
          <pc:sldMk cId="1492312388" sldId="287"/>
        </pc:sldMkLst>
        <pc:spChg chg="mod">
          <ac:chgData name="Vishal Somai" userId="d689bdfee3c8f7c6" providerId="LiveId" clId="{005018C9-84E1-4544-8469-19D8188A77BC}" dt="2021-06-16T08:38:27.008" v="1059" actId="255"/>
          <ac:spMkLst>
            <pc:docMk/>
            <pc:sldMk cId="1492312388" sldId="287"/>
            <ac:spMk id="2" creationId="{1088CB95-618A-4A84-9962-C6CA4D1066C9}"/>
          </ac:spMkLst>
        </pc:spChg>
        <pc:spChg chg="mod">
          <ac:chgData name="Vishal Somai" userId="d689bdfee3c8f7c6" providerId="LiveId" clId="{005018C9-84E1-4544-8469-19D8188A77BC}" dt="2021-06-16T08:38:32.028" v="1060" actId="255"/>
          <ac:spMkLst>
            <pc:docMk/>
            <pc:sldMk cId="1492312388" sldId="287"/>
            <ac:spMk id="3" creationId="{8B2A4B1C-68A3-4C01-8BF4-BA42D316A595}"/>
          </ac:spMkLst>
        </pc:spChg>
        <pc:picChg chg="add mod">
          <ac:chgData name="Vishal Somai" userId="d689bdfee3c8f7c6" providerId="LiveId" clId="{005018C9-84E1-4544-8469-19D8188A77BC}" dt="2021-06-17T13:08:44.334" v="1104" actId="1076"/>
          <ac:picMkLst>
            <pc:docMk/>
            <pc:sldMk cId="1492312388" sldId="287"/>
            <ac:picMk id="5" creationId="{23F37D82-37A0-43B5-9C8C-92BC1B64D33A}"/>
          </ac:picMkLst>
        </pc:picChg>
      </pc:sldChg>
      <pc:sldChg chg="addSp delSp modSp new del mod">
        <pc:chgData name="Vishal Somai" userId="d689bdfee3c8f7c6" providerId="LiveId" clId="{005018C9-84E1-4544-8469-19D8188A77BC}" dt="2021-06-16T05:23:29.030" v="645" actId="47"/>
        <pc:sldMkLst>
          <pc:docMk/>
          <pc:sldMk cId="2810977747" sldId="287"/>
        </pc:sldMkLst>
        <pc:spChg chg="del">
          <ac:chgData name="Vishal Somai" userId="d689bdfee3c8f7c6" providerId="LiveId" clId="{005018C9-84E1-4544-8469-19D8188A77BC}" dt="2021-06-16T05:22:36.874" v="628"/>
          <ac:spMkLst>
            <pc:docMk/>
            <pc:sldMk cId="2810977747" sldId="287"/>
            <ac:spMk id="3" creationId="{7EF6BDD2-9269-46B5-A3EC-D952D10BFCA8}"/>
          </ac:spMkLst>
        </pc:spChg>
        <pc:spChg chg="add mod">
          <ac:chgData name="Vishal Somai" userId="d689bdfee3c8f7c6" providerId="LiveId" clId="{005018C9-84E1-4544-8469-19D8188A77BC}" dt="2021-06-16T05:23:00.075" v="635" actId="20577"/>
          <ac:spMkLst>
            <pc:docMk/>
            <pc:sldMk cId="2810977747" sldId="287"/>
            <ac:spMk id="7" creationId="{B6DC4792-69C2-46D4-97EA-8328709DE350}"/>
          </ac:spMkLst>
        </pc:spChg>
        <pc:picChg chg="add del mod">
          <ac:chgData name="Vishal Somai" userId="d689bdfee3c8f7c6" providerId="LiveId" clId="{005018C9-84E1-4544-8469-19D8188A77BC}" dt="2021-06-16T05:22:57.036" v="633" actId="21"/>
          <ac:picMkLst>
            <pc:docMk/>
            <pc:sldMk cId="2810977747" sldId="287"/>
            <ac:picMk id="5" creationId="{0B5B06C8-8FCC-4C58-BE76-A59A97638C00}"/>
          </ac:picMkLst>
        </pc:picChg>
        <pc:picChg chg="add del mod">
          <ac:chgData name="Vishal Somai" userId="d689bdfee3c8f7c6" providerId="LiveId" clId="{005018C9-84E1-4544-8469-19D8188A77BC}" dt="2021-06-16T05:23:11.161" v="637"/>
          <ac:picMkLst>
            <pc:docMk/>
            <pc:sldMk cId="2810977747" sldId="287"/>
            <ac:picMk id="8" creationId="{C60D7353-D085-4460-AC04-3C743577F526}"/>
          </ac:picMkLst>
        </pc:picChg>
        <pc:picChg chg="add del mod">
          <ac:chgData name="Vishal Somai" userId="d689bdfee3c8f7c6" providerId="LiveId" clId="{005018C9-84E1-4544-8469-19D8188A77BC}" dt="2021-06-16T05:23:18.966" v="641"/>
          <ac:picMkLst>
            <pc:docMk/>
            <pc:sldMk cId="2810977747" sldId="287"/>
            <ac:picMk id="9" creationId="{AAE04336-3065-47CE-9C88-57C1D51F78E5}"/>
          </ac:picMkLst>
        </pc:picChg>
        <pc:picChg chg="add mod">
          <ac:chgData name="Vishal Somai" userId="d689bdfee3c8f7c6" providerId="LiveId" clId="{005018C9-84E1-4544-8469-19D8188A77BC}" dt="2021-06-16T05:23:18.069" v="640" actId="571"/>
          <ac:picMkLst>
            <pc:docMk/>
            <pc:sldMk cId="2810977747" sldId="287"/>
            <ac:picMk id="10" creationId="{447886F3-9E2C-4010-85FA-89DDBB206FCE}"/>
          </ac:picMkLst>
        </pc:picChg>
        <pc:picChg chg="add del mod">
          <ac:chgData name="Vishal Somai" userId="d689bdfee3c8f7c6" providerId="LiveId" clId="{005018C9-84E1-4544-8469-19D8188A77BC}" dt="2021-06-16T05:23:23.186" v="643"/>
          <ac:picMkLst>
            <pc:docMk/>
            <pc:sldMk cId="2810977747" sldId="287"/>
            <ac:picMk id="11" creationId="{A85E3952-666B-461E-A726-73CD52EAF756}"/>
          </ac:picMkLst>
        </pc:picChg>
      </pc:sldChg>
      <pc:sldChg chg="addSp modSp new mod">
        <pc:chgData name="Vishal Somai" userId="d689bdfee3c8f7c6" providerId="LiveId" clId="{005018C9-84E1-4544-8469-19D8188A77BC}" dt="2021-06-17T13:04:15.004" v="1098" actId="1076"/>
        <pc:sldMkLst>
          <pc:docMk/>
          <pc:sldMk cId="2636310431" sldId="288"/>
        </pc:sldMkLst>
        <pc:spChg chg="mod">
          <ac:chgData name="Vishal Somai" userId="d689bdfee3c8f7c6" providerId="LiveId" clId="{005018C9-84E1-4544-8469-19D8188A77BC}" dt="2021-06-16T08:37:19.966" v="1051" actId="255"/>
          <ac:spMkLst>
            <pc:docMk/>
            <pc:sldMk cId="2636310431" sldId="288"/>
            <ac:spMk id="2" creationId="{01CA89C7-3E83-4F6B-859A-D3AB339CF54C}"/>
          </ac:spMkLst>
        </pc:spChg>
        <pc:spChg chg="mod">
          <ac:chgData name="Vishal Somai" userId="d689bdfee3c8f7c6" providerId="LiveId" clId="{005018C9-84E1-4544-8469-19D8188A77BC}" dt="2021-06-16T08:37:24.564" v="1052" actId="255"/>
          <ac:spMkLst>
            <pc:docMk/>
            <pc:sldMk cId="2636310431" sldId="288"/>
            <ac:spMk id="3" creationId="{0C95E496-20EC-4847-81F9-1DF4389BDF6E}"/>
          </ac:spMkLst>
        </pc:spChg>
        <pc:picChg chg="add mod">
          <ac:chgData name="Vishal Somai" userId="d689bdfee3c8f7c6" providerId="LiveId" clId="{005018C9-84E1-4544-8469-19D8188A77BC}" dt="2021-06-17T13:04:15.004" v="1098" actId="1076"/>
          <ac:picMkLst>
            <pc:docMk/>
            <pc:sldMk cId="2636310431" sldId="288"/>
            <ac:picMk id="5" creationId="{27232E55-2BE8-4386-AD9A-5FE4FF9873A2}"/>
          </ac:picMkLst>
        </pc:picChg>
      </pc:sldChg>
      <pc:sldChg chg="addSp delSp modSp new mod modTransition">
        <pc:chgData name="Vishal Somai" userId="d689bdfee3c8f7c6" providerId="LiveId" clId="{005018C9-84E1-4544-8469-19D8188A77BC}" dt="2021-06-17T13:12:38.235" v="1111" actId="1076"/>
        <pc:sldMkLst>
          <pc:docMk/>
          <pc:sldMk cId="537140691" sldId="289"/>
        </pc:sldMkLst>
        <pc:spChg chg="mod">
          <ac:chgData name="Vishal Somai" userId="d689bdfee3c8f7c6" providerId="LiveId" clId="{005018C9-84E1-4544-8469-19D8188A77BC}" dt="2021-06-16T08:37:35.572" v="1053" actId="255"/>
          <ac:spMkLst>
            <pc:docMk/>
            <pc:sldMk cId="537140691" sldId="289"/>
            <ac:spMk id="2" creationId="{6AB1694A-9641-4932-ACF2-1844E9E029F5}"/>
          </ac:spMkLst>
        </pc:spChg>
        <pc:spChg chg="del">
          <ac:chgData name="Vishal Somai" userId="d689bdfee3c8f7c6" providerId="LiveId" clId="{005018C9-84E1-4544-8469-19D8188A77BC}" dt="2021-06-16T05:27:33.127" v="685"/>
          <ac:spMkLst>
            <pc:docMk/>
            <pc:sldMk cId="537140691" sldId="289"/>
            <ac:spMk id="3" creationId="{5180E1CB-ADE1-4428-8215-5C92BA8C0F33}"/>
          </ac:spMkLst>
        </pc:spChg>
        <pc:spChg chg="mod">
          <ac:chgData name="Vishal Somai" userId="d689bdfee3c8f7c6" providerId="LiveId" clId="{005018C9-84E1-4544-8469-19D8188A77BC}" dt="2021-06-17T13:12:38.235" v="1111" actId="1076"/>
          <ac:spMkLst>
            <pc:docMk/>
            <pc:sldMk cId="537140691" sldId="289"/>
            <ac:spMk id="8" creationId="{6D273799-3963-4794-859D-EF5BFA78E4CA}"/>
          </ac:spMkLst>
        </pc:spChg>
        <pc:picChg chg="add mod">
          <ac:chgData name="Vishal Somai" userId="d689bdfee3c8f7c6" providerId="LiveId" clId="{005018C9-84E1-4544-8469-19D8188A77BC}" dt="2021-06-17T13:04:06.232" v="1097" actId="1076"/>
          <ac:picMkLst>
            <pc:docMk/>
            <pc:sldMk cId="537140691" sldId="289"/>
            <ac:picMk id="5" creationId="{2B811578-3606-4AAF-93F7-C6CD09E8EC64}"/>
          </ac:picMkLst>
        </pc:picChg>
      </pc:sldChg>
      <pc:sldChg chg="addSp delSp modSp new mod">
        <pc:chgData name="Vishal Somai" userId="d689bdfee3c8f7c6" providerId="LiveId" clId="{005018C9-84E1-4544-8469-19D8188A77BC}" dt="2021-06-17T13:09:09.919" v="1108" actId="14100"/>
        <pc:sldMkLst>
          <pc:docMk/>
          <pc:sldMk cId="89999035" sldId="290"/>
        </pc:sldMkLst>
        <pc:spChg chg="mod">
          <ac:chgData name="Vishal Somai" userId="d689bdfee3c8f7c6" providerId="LiveId" clId="{005018C9-84E1-4544-8469-19D8188A77BC}" dt="2021-06-16T08:36:04.693" v="1041" actId="255"/>
          <ac:spMkLst>
            <pc:docMk/>
            <pc:sldMk cId="89999035" sldId="290"/>
            <ac:spMk id="2" creationId="{4975317E-70E7-4C81-91D5-0F61192F3AB2}"/>
          </ac:spMkLst>
        </pc:spChg>
        <pc:spChg chg="del">
          <ac:chgData name="Vishal Somai" userId="d689bdfee3c8f7c6" providerId="LiveId" clId="{005018C9-84E1-4544-8469-19D8188A77BC}" dt="2021-06-16T05:53:27.087" v="780"/>
          <ac:spMkLst>
            <pc:docMk/>
            <pc:sldMk cId="89999035" sldId="290"/>
            <ac:spMk id="3" creationId="{78694FFE-732D-4699-BAA0-7BBE07463F5F}"/>
          </ac:spMkLst>
        </pc:spChg>
        <pc:picChg chg="add mod">
          <ac:chgData name="Vishal Somai" userId="d689bdfee3c8f7c6" providerId="LiveId" clId="{005018C9-84E1-4544-8469-19D8188A77BC}" dt="2021-06-17T13:09:09.919" v="1108" actId="14100"/>
          <ac:picMkLst>
            <pc:docMk/>
            <pc:sldMk cId="89999035" sldId="290"/>
            <ac:picMk id="5" creationId="{6E50C661-EDB5-4FC3-8E8E-28A2DF60FF79}"/>
          </ac:picMkLst>
        </pc:picChg>
      </pc:sldChg>
      <pc:sldChg chg="modSp new mod modTransition">
        <pc:chgData name="Vishal Somai" userId="d689bdfee3c8f7c6" providerId="LiveId" clId="{005018C9-84E1-4544-8469-19D8188A77BC}" dt="2021-06-16T08:56:22.902" v="1066"/>
        <pc:sldMkLst>
          <pc:docMk/>
          <pc:sldMk cId="285934016" sldId="291"/>
        </pc:sldMkLst>
        <pc:spChg chg="mod">
          <ac:chgData name="Vishal Somai" userId="d689bdfee3c8f7c6" providerId="LiveId" clId="{005018C9-84E1-4544-8469-19D8188A77BC}" dt="2021-06-16T08:23:50.007" v="989" actId="255"/>
          <ac:spMkLst>
            <pc:docMk/>
            <pc:sldMk cId="285934016" sldId="291"/>
            <ac:spMk id="2" creationId="{863B65A5-05F0-4B4D-B52A-DF07E602AC7F}"/>
          </ac:spMkLst>
        </pc:spChg>
        <pc:spChg chg="mod">
          <ac:chgData name="Vishal Somai" userId="d689bdfee3c8f7c6" providerId="LiveId" clId="{005018C9-84E1-4544-8469-19D8188A77BC}" dt="2021-06-16T08:16:10.613" v="911" actId="1076"/>
          <ac:spMkLst>
            <pc:docMk/>
            <pc:sldMk cId="285934016" sldId="291"/>
            <ac:spMk id="3" creationId="{CFF5E228-D694-445C-B966-0A4ED4D44241}"/>
          </ac:spMkLst>
        </pc:spChg>
      </pc:sldChg>
      <pc:sldChg chg="modSp new mod modTransition">
        <pc:chgData name="Vishal Somai" userId="d689bdfee3c8f7c6" providerId="LiveId" clId="{005018C9-84E1-4544-8469-19D8188A77BC}" dt="2021-06-17T14:05:56.441" v="1169" actId="20577"/>
        <pc:sldMkLst>
          <pc:docMk/>
          <pc:sldMk cId="3779176338" sldId="292"/>
        </pc:sldMkLst>
        <pc:spChg chg="mod">
          <ac:chgData name="Vishal Somai" userId="d689bdfee3c8f7c6" providerId="LiveId" clId="{005018C9-84E1-4544-8469-19D8188A77BC}" dt="2021-06-16T08:24:02.992" v="990" actId="255"/>
          <ac:spMkLst>
            <pc:docMk/>
            <pc:sldMk cId="3779176338" sldId="292"/>
            <ac:spMk id="2" creationId="{287600A3-B06C-468F-8FD7-09A3DC4FC170}"/>
          </ac:spMkLst>
        </pc:spChg>
        <pc:spChg chg="mod">
          <ac:chgData name="Vishal Somai" userId="d689bdfee3c8f7c6" providerId="LiveId" clId="{005018C9-84E1-4544-8469-19D8188A77BC}" dt="2021-06-17T14:05:56.441" v="1169" actId="20577"/>
          <ac:spMkLst>
            <pc:docMk/>
            <pc:sldMk cId="3779176338" sldId="292"/>
            <ac:spMk id="3" creationId="{C24B1C56-FCCA-452E-A033-B00ED6720BE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C52EA2-BC73-4919-9B0A-1A980C0B90D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495E9D43-870F-4332-AFB7-00427DE47F9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18619A-43C3-441C-AD67-87D2C10ADE4E}" type="datetimeFigureOut">
              <a:rPr lang="en-IN" smtClean="0"/>
              <a:t>18-06-2021</a:t>
            </a:fld>
            <a:endParaRPr lang="en-IN"/>
          </a:p>
        </p:txBody>
      </p:sp>
      <p:sp>
        <p:nvSpPr>
          <p:cNvPr id="4" name="Footer Placeholder 3">
            <a:extLst>
              <a:ext uri="{FF2B5EF4-FFF2-40B4-BE49-F238E27FC236}">
                <a16:creationId xmlns:a16="http://schemas.microsoft.com/office/drawing/2014/main" id="{34998F62-502B-4C2E-93CE-500B093428C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730A2BCA-330F-4F2A-8A53-C84734C4CD6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C88D27D-961B-4EE8-853A-484FDF46B38B}" type="slidenum">
              <a:rPr lang="en-IN" smtClean="0"/>
              <a:t>‹#›</a:t>
            </a:fld>
            <a:endParaRPr lang="en-IN"/>
          </a:p>
        </p:txBody>
      </p:sp>
    </p:spTree>
    <p:extLst>
      <p:ext uri="{BB962C8B-B14F-4D97-AF65-F5344CB8AC3E}">
        <p14:creationId xmlns:p14="http://schemas.microsoft.com/office/powerpoint/2010/main" val="9628150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96E024-D1A5-41F1-BF2D-0927ACA4B2F3}" type="datetimeFigureOut">
              <a:rPr lang="en-IN" smtClean="0"/>
              <a:t>18-06-2021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FA7DE-85FC-4F4E-A491-2FADDF00760E}" type="slidenum">
              <a:rPr lang="en-IN" smtClean="0"/>
              <a:t>‹#›</a:t>
            </a:fld>
            <a:endParaRPr lang="en-IN"/>
          </a:p>
        </p:txBody>
      </p:sp>
    </p:spTree>
    <p:extLst>
      <p:ext uri="{BB962C8B-B14F-4D97-AF65-F5344CB8AC3E}">
        <p14:creationId xmlns:p14="http://schemas.microsoft.com/office/powerpoint/2010/main" val="82215676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8890430-4B1D-4CB9-9737-0D884619B969}" type="datetime1">
              <a:rPr lang="en-IN" smtClean="0"/>
              <a:t>18-06-2021</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BBF1A06-C84C-4A53-858D-8C114D0645C2}" type="slidenum">
              <a:rPr lang="en-IN" smtClean="0"/>
              <a:t>‹#›</a:t>
            </a:fld>
            <a:endParaRPr lang="en-IN"/>
          </a:p>
        </p:txBody>
      </p:sp>
    </p:spTree>
    <p:extLst>
      <p:ext uri="{BB962C8B-B14F-4D97-AF65-F5344CB8AC3E}">
        <p14:creationId xmlns:p14="http://schemas.microsoft.com/office/powerpoint/2010/main" val="1880266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CB1E69-C818-453F-B51A-FE27274C2845}" type="datetime1">
              <a:rPr lang="en-IN" smtClean="0"/>
              <a:t>18-06-2021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BBF1A06-C84C-4A53-858D-8C114D0645C2}" type="slidenum">
              <a:rPr lang="en-IN" smtClean="0"/>
              <a:t>‹#›</a:t>
            </a:fld>
            <a:endParaRPr lang="en-IN"/>
          </a:p>
        </p:txBody>
      </p:sp>
    </p:spTree>
    <p:extLst>
      <p:ext uri="{BB962C8B-B14F-4D97-AF65-F5344CB8AC3E}">
        <p14:creationId xmlns:p14="http://schemas.microsoft.com/office/powerpoint/2010/main" val="2894017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54AA5E2-0DB6-4AEA-B23C-E7C78F8623F8}" type="datetime1">
              <a:rPr lang="en-IN" smtClean="0"/>
              <a:t>18-06-2021</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BBF1A06-C84C-4A53-858D-8C114D0645C2}" type="slidenum">
              <a:rPr lang="en-IN" smtClean="0"/>
              <a:t>‹#›</a:t>
            </a:fld>
            <a:endParaRPr lang="en-IN"/>
          </a:p>
        </p:txBody>
      </p:sp>
    </p:spTree>
    <p:extLst>
      <p:ext uri="{BB962C8B-B14F-4D97-AF65-F5344CB8AC3E}">
        <p14:creationId xmlns:p14="http://schemas.microsoft.com/office/powerpoint/2010/main" val="19173135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748DFCC-5E43-4432-8357-C65AD72664DD}" type="datetime1">
              <a:rPr lang="en-IN" smtClean="0"/>
              <a:t>18-06-2021</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BBF1A06-C84C-4A53-858D-8C114D0645C2}" type="slidenum">
              <a:rPr lang="en-IN" smtClean="0"/>
              <a:t>‹#›</a:t>
            </a:fld>
            <a:endParaRPr lang="en-IN"/>
          </a:p>
        </p:txBody>
      </p:sp>
    </p:spTree>
    <p:extLst>
      <p:ext uri="{BB962C8B-B14F-4D97-AF65-F5344CB8AC3E}">
        <p14:creationId xmlns:p14="http://schemas.microsoft.com/office/powerpoint/2010/main" val="555655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07F9D6-A156-41D4-8485-C7432AE9AE30}" type="datetime1">
              <a:rPr lang="en-IN" smtClean="0"/>
              <a:t>18-06-2021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BBF1A06-C84C-4A53-858D-8C114D0645C2}" type="slidenum">
              <a:rPr lang="en-IN" smtClean="0"/>
              <a:t>‹#›</a:t>
            </a:fld>
            <a:endParaRPr lang="en-IN"/>
          </a:p>
        </p:txBody>
      </p:sp>
    </p:spTree>
    <p:extLst>
      <p:ext uri="{BB962C8B-B14F-4D97-AF65-F5344CB8AC3E}">
        <p14:creationId xmlns:p14="http://schemas.microsoft.com/office/powerpoint/2010/main" val="23817863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C70CFA4-13E5-4FFE-88F3-ABCF269B5C56}" type="datetime1">
              <a:rPr lang="en-IN" smtClean="0"/>
              <a:t>18-06-2021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BF1A06-C84C-4A53-858D-8C114D0645C2}" type="slidenum">
              <a:rPr lang="en-IN" smtClean="0"/>
              <a:t>‹#›</a:t>
            </a:fld>
            <a:endParaRPr lang="en-IN"/>
          </a:p>
        </p:txBody>
      </p:sp>
    </p:spTree>
    <p:extLst>
      <p:ext uri="{BB962C8B-B14F-4D97-AF65-F5344CB8AC3E}">
        <p14:creationId xmlns:p14="http://schemas.microsoft.com/office/powerpoint/2010/main" val="2936930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1ECEF6B-1D84-461F-AD1F-F13F9EA5E5C8}" type="datetime1">
              <a:rPr lang="en-IN" smtClean="0"/>
              <a:t>18-06-2021</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9BBF1A06-C84C-4A53-858D-8C114D0645C2}" type="slidenum">
              <a:rPr lang="en-IN" smtClean="0"/>
              <a:t>‹#›</a:t>
            </a:fld>
            <a:endParaRPr lang="en-IN"/>
          </a:p>
        </p:txBody>
      </p:sp>
    </p:spTree>
    <p:extLst>
      <p:ext uri="{BB962C8B-B14F-4D97-AF65-F5344CB8AC3E}">
        <p14:creationId xmlns:p14="http://schemas.microsoft.com/office/powerpoint/2010/main" val="900114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B3647A1-DDB9-4B78-AC1F-6E76963BD184}" type="datetime1">
              <a:rPr lang="en-IN" smtClean="0"/>
              <a:t>18-06-2021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BF1A06-C84C-4A53-858D-8C114D0645C2}" type="slidenum">
              <a:rPr lang="en-IN" smtClean="0"/>
              <a:t>‹#›</a:t>
            </a:fld>
            <a:endParaRPr lang="en-IN"/>
          </a:p>
        </p:txBody>
      </p:sp>
    </p:spTree>
    <p:extLst>
      <p:ext uri="{BB962C8B-B14F-4D97-AF65-F5344CB8AC3E}">
        <p14:creationId xmlns:p14="http://schemas.microsoft.com/office/powerpoint/2010/main" val="27488523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1ACCB60-FBB3-4A79-9120-AAC2986B70E3}" type="datetime1">
              <a:rPr lang="en-IN" smtClean="0"/>
              <a:t>18-06-2021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BBF1A06-C84C-4A53-858D-8C114D0645C2}" type="slidenum">
              <a:rPr lang="en-IN" smtClean="0"/>
              <a:t>‹#›</a:t>
            </a:fld>
            <a:endParaRPr lang="en-IN"/>
          </a:p>
        </p:txBody>
      </p:sp>
    </p:spTree>
    <p:extLst>
      <p:ext uri="{BB962C8B-B14F-4D97-AF65-F5344CB8AC3E}">
        <p14:creationId xmlns:p14="http://schemas.microsoft.com/office/powerpoint/2010/main" val="1724448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107DCD-5389-44AC-B1E4-361649FB3359}" type="datetime1">
              <a:rPr lang="en-IN" smtClean="0"/>
              <a:t>18-06-2021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BF1A06-C84C-4A53-858D-8C114D0645C2}" type="slidenum">
              <a:rPr lang="en-IN" smtClean="0"/>
              <a:t>‹#›</a:t>
            </a:fld>
            <a:endParaRPr lang="en-IN"/>
          </a:p>
        </p:txBody>
      </p:sp>
    </p:spTree>
    <p:extLst>
      <p:ext uri="{BB962C8B-B14F-4D97-AF65-F5344CB8AC3E}">
        <p14:creationId xmlns:p14="http://schemas.microsoft.com/office/powerpoint/2010/main" val="3794912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AF2CDE-7351-4883-86E6-98487D91BE52}" type="datetime1">
              <a:rPr lang="en-IN" smtClean="0"/>
              <a:t>18-06-2021</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BBF1A06-C84C-4A53-858D-8C114D0645C2}" type="slidenum">
              <a:rPr lang="en-IN" smtClean="0"/>
              <a:t>‹#›</a:t>
            </a:fld>
            <a:endParaRPr lang="en-IN"/>
          </a:p>
        </p:txBody>
      </p:sp>
    </p:spTree>
    <p:extLst>
      <p:ext uri="{BB962C8B-B14F-4D97-AF65-F5344CB8AC3E}">
        <p14:creationId xmlns:p14="http://schemas.microsoft.com/office/powerpoint/2010/main" val="3631134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504D58-00B2-45FD-9E6D-79F0FC56B1E8}" type="datetime1">
              <a:rPr lang="en-IN" smtClean="0"/>
              <a:t>18-06-2021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BF1A06-C84C-4A53-858D-8C114D0645C2}" type="slidenum">
              <a:rPr lang="en-IN" smtClean="0"/>
              <a:t>‹#›</a:t>
            </a:fld>
            <a:endParaRPr lang="en-IN"/>
          </a:p>
        </p:txBody>
      </p:sp>
    </p:spTree>
    <p:extLst>
      <p:ext uri="{BB962C8B-B14F-4D97-AF65-F5344CB8AC3E}">
        <p14:creationId xmlns:p14="http://schemas.microsoft.com/office/powerpoint/2010/main" val="334522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3FC080-E8B8-40DC-A617-6D8BE2127C6C}" type="datetime1">
              <a:rPr lang="en-IN" smtClean="0"/>
              <a:t>18-06-2021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BF1A06-C84C-4A53-858D-8C114D0645C2}" type="slidenum">
              <a:rPr lang="en-IN" smtClean="0"/>
              <a:t>‹#›</a:t>
            </a:fld>
            <a:endParaRPr lang="en-IN"/>
          </a:p>
        </p:txBody>
      </p:sp>
    </p:spTree>
    <p:extLst>
      <p:ext uri="{BB962C8B-B14F-4D97-AF65-F5344CB8AC3E}">
        <p14:creationId xmlns:p14="http://schemas.microsoft.com/office/powerpoint/2010/main" val="353840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BB11B7-97D6-4124-ACAB-800C2976E528}" type="datetime1">
              <a:rPr lang="en-IN" smtClean="0"/>
              <a:t>18-06-2021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BBF1A06-C84C-4A53-858D-8C114D0645C2}" type="slidenum">
              <a:rPr lang="en-IN" smtClean="0"/>
              <a:t>‹#›</a:t>
            </a:fld>
            <a:endParaRPr lang="en-IN"/>
          </a:p>
        </p:txBody>
      </p:sp>
    </p:spTree>
    <p:extLst>
      <p:ext uri="{BB962C8B-B14F-4D97-AF65-F5344CB8AC3E}">
        <p14:creationId xmlns:p14="http://schemas.microsoft.com/office/powerpoint/2010/main" val="1736074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7D944C-B799-4BE4-BCD3-B572BB05EB4A}" type="datetime1">
              <a:rPr lang="en-IN" smtClean="0"/>
              <a:t>18-06-2021</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BBF1A06-C84C-4A53-858D-8C114D0645C2}" type="slidenum">
              <a:rPr lang="en-IN" smtClean="0"/>
              <a:t>‹#›</a:t>
            </a:fld>
            <a:endParaRPr lang="en-IN"/>
          </a:p>
        </p:txBody>
      </p:sp>
    </p:spTree>
    <p:extLst>
      <p:ext uri="{BB962C8B-B14F-4D97-AF65-F5344CB8AC3E}">
        <p14:creationId xmlns:p14="http://schemas.microsoft.com/office/powerpoint/2010/main" val="4075772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451F3F-8EED-47D7-B13D-DA719CB204D3}" type="datetime1">
              <a:rPr lang="en-IN" smtClean="0"/>
              <a:t>18-06-2021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BBF1A06-C84C-4A53-858D-8C114D0645C2}" type="slidenum">
              <a:rPr lang="en-IN" smtClean="0"/>
              <a:t>‹#›</a:t>
            </a:fld>
            <a:endParaRPr lang="en-IN"/>
          </a:p>
        </p:txBody>
      </p:sp>
    </p:spTree>
    <p:extLst>
      <p:ext uri="{BB962C8B-B14F-4D97-AF65-F5344CB8AC3E}">
        <p14:creationId xmlns:p14="http://schemas.microsoft.com/office/powerpoint/2010/main" val="1068784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10B03E-36A4-454A-9A5B-7927179F561C}" type="datetime1">
              <a:rPr lang="en-IN" smtClean="0"/>
              <a:t>18-06-2021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BBF1A06-C84C-4A53-858D-8C114D0645C2}" type="slidenum">
              <a:rPr lang="en-IN" smtClean="0"/>
              <a:t>‹#›</a:t>
            </a:fld>
            <a:endParaRPr lang="en-IN"/>
          </a:p>
        </p:txBody>
      </p:sp>
    </p:spTree>
    <p:extLst>
      <p:ext uri="{BB962C8B-B14F-4D97-AF65-F5344CB8AC3E}">
        <p14:creationId xmlns:p14="http://schemas.microsoft.com/office/powerpoint/2010/main" val="2894303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6AB9D1B-418C-46C8-9383-1B840DF0803F}" type="datetime1">
              <a:rPr lang="en-IN" smtClean="0"/>
              <a:t>18-06-2021</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BBF1A06-C84C-4A53-858D-8C114D0645C2}" type="slidenum">
              <a:rPr lang="en-IN" smtClean="0"/>
              <a:t>‹#›</a:t>
            </a:fld>
            <a:endParaRPr lang="en-IN"/>
          </a:p>
        </p:txBody>
      </p:sp>
    </p:spTree>
    <p:extLst>
      <p:ext uri="{BB962C8B-B14F-4D97-AF65-F5344CB8AC3E}">
        <p14:creationId xmlns:p14="http://schemas.microsoft.com/office/powerpoint/2010/main" val="377249394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javatpoint.com/html-tutorial" TargetMode="External"/><Relationship Id="rId2" Type="http://schemas.openxmlformats.org/officeDocument/2006/relationships/hyperlink" Target="https://www.javatpoint.com/math"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gekorm.com/dart-windows/" TargetMode="External"/><Relationship Id="rId2" Type="http://schemas.openxmlformats.org/officeDocument/2006/relationships/hyperlink" Target="https://www.javatpoint.com/window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javatpoint.com/html-tutorial" TargetMode="External"/><Relationship Id="rId2" Type="http://schemas.openxmlformats.org/officeDocument/2006/relationships/hyperlink" Target="https://dartpad.dev/"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hyperlink" Target="https://www.javatpoint.com/cpp-tutorial" TargetMode="External"/><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 Id="rId4" Type="http://schemas.openxmlformats.org/officeDocument/2006/relationships/hyperlink" Target="https://www.javatpoint.com/javascript-tutoria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geeksforgeeks.org/dart-tutorial/" TargetMode="External"/><Relationship Id="rId2" Type="http://schemas.openxmlformats.org/officeDocument/2006/relationships/hyperlink" Target="https://www.javatpoint.com/dart-programming"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7.xml"/><Relationship Id="rId7" Type="http://schemas.openxmlformats.org/officeDocument/2006/relationships/slide" Target="slide25.xml"/><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slide" Target="slide21.xml"/><Relationship Id="rId5" Type="http://schemas.openxmlformats.org/officeDocument/2006/relationships/slide" Target="slide14.xml"/><Relationship Id="rId4" Type="http://schemas.openxmlformats.org/officeDocument/2006/relationships/slide" Target="slide8.xml"/><Relationship Id="rId9" Type="http://schemas.openxmlformats.org/officeDocument/2006/relationships/slide" Target="slide30.xml"/></Relationships>
</file>

<file path=ppt/slides/_rels/slide5.xml.rels><?xml version="1.0" encoding="UTF-8" standalone="yes"?>
<Relationships xmlns="http://schemas.openxmlformats.org/package/2006/relationships"><Relationship Id="rId3" Type="http://schemas.openxmlformats.org/officeDocument/2006/relationships/hyperlink" Target="https://www.javatpoint.com/c-programming-language-tutorial" TargetMode="External"/><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 Id="rId4" Type="http://schemas.openxmlformats.org/officeDocument/2006/relationships/hyperlink" Target="https://www.javatpoint.com/iot-tutorial"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www.javatpoint.com/javascript-tutoria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javatpoint.com/linux-tutorial" TargetMode="External"/><Relationship Id="rId7" Type="http://schemas.openxmlformats.org/officeDocument/2006/relationships/hyperlink" Target="https://www.javatpoint.com/kotlin-tutorial" TargetMode="External"/><Relationship Id="rId2" Type="http://schemas.openxmlformats.org/officeDocument/2006/relationships/hyperlink" Target="https://www.javatpoint.com/windows" TargetMode="External"/><Relationship Id="rId1" Type="http://schemas.openxmlformats.org/officeDocument/2006/relationships/slideLayout" Target="../slideLayouts/slideLayout2.xml"/><Relationship Id="rId6" Type="http://schemas.openxmlformats.org/officeDocument/2006/relationships/hyperlink" Target="https://www.javatpoint.com/javascript-tutorial" TargetMode="External"/><Relationship Id="rId5" Type="http://schemas.openxmlformats.org/officeDocument/2006/relationships/hyperlink" Target="https://www.javatpoint.com/c-sharp-tutorial" TargetMode="External"/><Relationship Id="rId4" Type="http://schemas.openxmlformats.org/officeDocument/2006/relationships/hyperlink" Target="https://www.javatpoint.com/java-tutoria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F6D18F9-0F5E-49D2-8A0F-BEA8DD7F5CE5}"/>
              </a:ext>
            </a:extLst>
          </p:cNvPr>
          <p:cNvSpPr>
            <a:spLocks noGrp="1"/>
          </p:cNvSpPr>
          <p:nvPr>
            <p:ph type="subTitle" idx="1"/>
          </p:nvPr>
        </p:nvSpPr>
        <p:spPr>
          <a:xfrm>
            <a:off x="1174466" y="1617136"/>
            <a:ext cx="9506103" cy="3977113"/>
          </a:xfrm>
        </p:spPr>
        <p:txBody>
          <a:bodyPr>
            <a:noAutofit/>
          </a:bodyPr>
          <a:lstStyle/>
          <a:p>
            <a:pPr marL="0" marR="0" algn="ctr">
              <a:spcBef>
                <a:spcPts val="0"/>
              </a:spcBef>
              <a:spcAft>
                <a:spcPts val="0"/>
              </a:spcAft>
            </a:pPr>
            <a:r>
              <a:rPr lang="en-IN" sz="1200" b="1" dirty="0">
                <a:solidFill>
                  <a:schemeClr val="bg1"/>
                </a:solidFill>
                <a:effectLst/>
                <a:latin typeface="Century Gothic" panose="020B0502020202020204" pitchFamily="34" charset="0"/>
                <a:ea typeface="Calibri" panose="020F0502020204030204" pitchFamily="34" charset="0"/>
              </a:rPr>
              <a:t>A Seminar on</a:t>
            </a:r>
            <a:endParaRPr lang="en-IN" sz="1200" dirty="0">
              <a:solidFill>
                <a:schemeClr val="bg1"/>
              </a:solidFill>
              <a:effectLst/>
              <a:latin typeface="Century Gothic" panose="020B0502020202020204" pitchFamily="34" charset="0"/>
              <a:ea typeface="Calibri" panose="020F0502020204030204" pitchFamily="34" charset="0"/>
            </a:endParaRPr>
          </a:p>
          <a:p>
            <a:pPr marL="0" marR="0" algn="ctr">
              <a:spcBef>
                <a:spcPts val="0"/>
              </a:spcBef>
              <a:spcAft>
                <a:spcPts val="0"/>
              </a:spcAft>
            </a:pPr>
            <a:r>
              <a:rPr lang="en-IN" sz="1200" b="1" dirty="0">
                <a:solidFill>
                  <a:schemeClr val="bg1"/>
                </a:solidFill>
                <a:effectLst/>
                <a:latin typeface="Century Gothic" panose="020B0502020202020204" pitchFamily="34" charset="0"/>
                <a:ea typeface="Calibri" panose="020F0502020204030204" pitchFamily="34" charset="0"/>
              </a:rPr>
              <a:t> </a:t>
            </a:r>
            <a:endParaRPr lang="en-IN" sz="1200" dirty="0">
              <a:solidFill>
                <a:schemeClr val="bg1"/>
              </a:solidFill>
              <a:effectLst/>
              <a:latin typeface="Century Gothic" panose="020B0502020202020204" pitchFamily="34" charset="0"/>
              <a:ea typeface="Calibri" panose="020F0502020204030204" pitchFamily="34" charset="0"/>
            </a:endParaRPr>
          </a:p>
          <a:p>
            <a:pPr marL="0" marR="0" algn="ctr">
              <a:spcBef>
                <a:spcPts val="0"/>
              </a:spcBef>
              <a:spcAft>
                <a:spcPts val="0"/>
              </a:spcAft>
            </a:pPr>
            <a:r>
              <a:rPr lang="en-IN" sz="1200" b="1" u="sng" dirty="0">
                <a:solidFill>
                  <a:schemeClr val="bg1"/>
                </a:solidFill>
                <a:effectLst/>
                <a:latin typeface="Century Gothic" panose="020B0502020202020204" pitchFamily="34" charset="0"/>
                <a:ea typeface="Calibri" panose="020F0502020204030204" pitchFamily="34" charset="0"/>
              </a:rPr>
              <a:t>“ Dart Programming ”</a:t>
            </a:r>
            <a:endParaRPr lang="en-IN" sz="1200" dirty="0">
              <a:solidFill>
                <a:schemeClr val="bg1"/>
              </a:solidFill>
              <a:effectLst/>
              <a:latin typeface="Century Gothic" panose="020B0502020202020204" pitchFamily="34" charset="0"/>
              <a:ea typeface="Calibri" panose="020F0502020204030204" pitchFamily="34" charset="0"/>
            </a:endParaRPr>
          </a:p>
          <a:p>
            <a:pPr marL="0" marR="0" algn="ctr">
              <a:spcBef>
                <a:spcPts val="0"/>
              </a:spcBef>
              <a:spcAft>
                <a:spcPts val="0"/>
              </a:spcAft>
            </a:pPr>
            <a:r>
              <a:rPr lang="en-IN" sz="1200" b="1" u="none" strike="noStrike" dirty="0">
                <a:solidFill>
                  <a:schemeClr val="bg1"/>
                </a:solidFill>
                <a:effectLst/>
                <a:latin typeface="Century Gothic" panose="020B0502020202020204" pitchFamily="34" charset="0"/>
                <a:ea typeface="Calibri" panose="020F0502020204030204" pitchFamily="34" charset="0"/>
              </a:rPr>
              <a:t> </a:t>
            </a:r>
            <a:endParaRPr lang="en-IN" sz="1200" dirty="0">
              <a:solidFill>
                <a:schemeClr val="bg1"/>
              </a:solidFill>
              <a:effectLst/>
              <a:latin typeface="Century Gothic" panose="020B0502020202020204" pitchFamily="34" charset="0"/>
              <a:ea typeface="Calibri" panose="020F0502020204030204" pitchFamily="34" charset="0"/>
            </a:endParaRPr>
          </a:p>
          <a:p>
            <a:pPr marL="0" marR="0" algn="ctr">
              <a:spcBef>
                <a:spcPts val="0"/>
              </a:spcBef>
              <a:spcAft>
                <a:spcPts val="0"/>
              </a:spcAft>
            </a:pPr>
            <a:r>
              <a:rPr lang="en-IN" sz="1200" dirty="0">
                <a:solidFill>
                  <a:schemeClr val="bg1"/>
                </a:solidFill>
                <a:effectLst/>
                <a:latin typeface="Century Gothic" panose="020B0502020202020204" pitchFamily="34" charset="0"/>
                <a:ea typeface="Calibri" panose="020F0502020204030204" pitchFamily="34" charset="0"/>
              </a:rPr>
              <a:t>Submit For Partial Fulfil for The Degree Of</a:t>
            </a:r>
          </a:p>
          <a:p>
            <a:pPr marL="0" marR="0" algn="ctr">
              <a:spcBef>
                <a:spcPts val="0"/>
              </a:spcBef>
              <a:spcAft>
                <a:spcPts val="0"/>
              </a:spcAft>
            </a:pPr>
            <a:r>
              <a:rPr lang="en-IN" sz="1200" dirty="0">
                <a:solidFill>
                  <a:schemeClr val="bg1"/>
                </a:solidFill>
                <a:effectLst/>
                <a:latin typeface="Century Gothic" panose="020B0502020202020204" pitchFamily="34" charset="0"/>
                <a:ea typeface="Calibri" panose="020F0502020204030204" pitchFamily="34" charset="0"/>
              </a:rPr>
              <a:t> </a:t>
            </a:r>
          </a:p>
          <a:p>
            <a:pPr marL="0" marR="0" algn="ctr">
              <a:spcBef>
                <a:spcPts val="0"/>
              </a:spcBef>
              <a:spcAft>
                <a:spcPts val="0"/>
              </a:spcAft>
            </a:pPr>
            <a:r>
              <a:rPr lang="en-IN" sz="1200" b="1" u="sng" dirty="0">
                <a:solidFill>
                  <a:schemeClr val="bg1"/>
                </a:solidFill>
                <a:effectLst/>
                <a:latin typeface="Century Gothic" panose="020B0502020202020204" pitchFamily="34" charset="0"/>
                <a:ea typeface="Calibri" panose="020F0502020204030204" pitchFamily="34" charset="0"/>
              </a:rPr>
              <a:t>Bachelor Of Computer Application</a:t>
            </a:r>
            <a:endParaRPr lang="en-IN" sz="1200" dirty="0">
              <a:solidFill>
                <a:schemeClr val="bg1"/>
              </a:solidFill>
              <a:effectLst/>
              <a:latin typeface="Century Gothic" panose="020B0502020202020204" pitchFamily="34" charset="0"/>
              <a:ea typeface="Calibri" panose="020F0502020204030204" pitchFamily="34" charset="0"/>
            </a:endParaRPr>
          </a:p>
          <a:p>
            <a:pPr marL="0" marR="0" algn="ctr">
              <a:spcBef>
                <a:spcPts val="0"/>
              </a:spcBef>
              <a:spcAft>
                <a:spcPts val="0"/>
              </a:spcAft>
            </a:pPr>
            <a:r>
              <a:rPr lang="en-IN" sz="1200" u="none" strike="noStrike" dirty="0">
                <a:solidFill>
                  <a:schemeClr val="bg1"/>
                </a:solidFill>
                <a:effectLst/>
                <a:latin typeface="Century Gothic" panose="020B0502020202020204" pitchFamily="34" charset="0"/>
                <a:ea typeface="Calibri" panose="020F0502020204030204" pitchFamily="34" charset="0"/>
              </a:rPr>
              <a:t> </a:t>
            </a:r>
            <a:endParaRPr lang="en-IN" sz="1200" dirty="0">
              <a:solidFill>
                <a:schemeClr val="bg1"/>
              </a:solidFill>
              <a:effectLst/>
              <a:latin typeface="Century Gothic" panose="020B0502020202020204" pitchFamily="34" charset="0"/>
              <a:ea typeface="Calibri" panose="020F0502020204030204" pitchFamily="34" charset="0"/>
            </a:endParaRPr>
          </a:p>
          <a:p>
            <a:pPr marL="0" marR="0" algn="ctr">
              <a:spcBef>
                <a:spcPts val="0"/>
              </a:spcBef>
              <a:spcAft>
                <a:spcPts val="0"/>
              </a:spcAft>
            </a:pPr>
            <a:r>
              <a:rPr lang="en-IN" sz="1200" dirty="0">
                <a:solidFill>
                  <a:schemeClr val="bg1"/>
                </a:solidFill>
                <a:effectLst/>
                <a:latin typeface="Century Gothic" panose="020B0502020202020204" pitchFamily="34" charset="0"/>
                <a:ea typeface="Calibri" panose="020F0502020204030204" pitchFamily="34" charset="0"/>
              </a:rPr>
              <a:t>6</a:t>
            </a:r>
            <a:r>
              <a:rPr lang="en-IN" sz="1200" baseline="30000" dirty="0">
                <a:solidFill>
                  <a:schemeClr val="bg1"/>
                </a:solidFill>
                <a:effectLst/>
                <a:latin typeface="Century Gothic" panose="020B0502020202020204" pitchFamily="34" charset="0"/>
                <a:ea typeface="Calibri" panose="020F0502020204030204" pitchFamily="34" charset="0"/>
              </a:rPr>
              <a:t>th </a:t>
            </a:r>
            <a:r>
              <a:rPr lang="en-IN" sz="1200" dirty="0">
                <a:solidFill>
                  <a:schemeClr val="bg1"/>
                </a:solidFill>
                <a:effectLst/>
                <a:latin typeface="Century Gothic" panose="020B0502020202020204" pitchFamily="34" charset="0"/>
                <a:ea typeface="Calibri" panose="020F0502020204030204" pitchFamily="34" charset="0"/>
              </a:rPr>
              <a:t>Semester </a:t>
            </a:r>
            <a:r>
              <a:rPr lang="en-IN" sz="1200" dirty="0" err="1">
                <a:solidFill>
                  <a:schemeClr val="bg1"/>
                </a:solidFill>
                <a:effectLst/>
                <a:latin typeface="Century Gothic" panose="020B0502020202020204" pitchFamily="34" charset="0"/>
                <a:ea typeface="Calibri" panose="020F0502020204030204" pitchFamily="34" charset="0"/>
              </a:rPr>
              <a:t>Tybca</a:t>
            </a:r>
            <a:endParaRPr lang="en-IN" sz="1200" dirty="0">
              <a:solidFill>
                <a:schemeClr val="bg1"/>
              </a:solidFill>
              <a:effectLst/>
              <a:latin typeface="Century Gothic" panose="020B0502020202020204" pitchFamily="34" charset="0"/>
              <a:ea typeface="Calibri" panose="020F0502020204030204" pitchFamily="34" charset="0"/>
            </a:endParaRPr>
          </a:p>
          <a:p>
            <a:pPr marL="0" marR="0" algn="ctr">
              <a:spcBef>
                <a:spcPts val="0"/>
              </a:spcBef>
              <a:spcAft>
                <a:spcPts val="0"/>
              </a:spcAft>
            </a:pPr>
            <a:r>
              <a:rPr lang="en-IN" sz="1200" dirty="0">
                <a:solidFill>
                  <a:schemeClr val="bg1"/>
                </a:solidFill>
                <a:effectLst/>
                <a:latin typeface="Century Gothic" panose="020B0502020202020204" pitchFamily="34" charset="0"/>
                <a:ea typeface="Calibri" panose="020F0502020204030204" pitchFamily="34" charset="0"/>
              </a:rPr>
              <a:t> </a:t>
            </a:r>
          </a:p>
          <a:p>
            <a:pPr marL="0" marR="0" algn="ctr">
              <a:spcBef>
                <a:spcPts val="0"/>
              </a:spcBef>
              <a:spcAft>
                <a:spcPts val="0"/>
              </a:spcAft>
            </a:pPr>
            <a:r>
              <a:rPr lang="en-IN" sz="1200" dirty="0">
                <a:solidFill>
                  <a:schemeClr val="bg1"/>
                </a:solidFill>
                <a:effectLst/>
                <a:latin typeface="Century Gothic" panose="020B0502020202020204" pitchFamily="34" charset="0"/>
                <a:ea typeface="Calibri" panose="020F0502020204030204" pitchFamily="34" charset="0"/>
              </a:rPr>
              <a:t>Year:  2020-21</a:t>
            </a:r>
          </a:p>
          <a:p>
            <a:pPr marL="0" marR="0" algn="ctr">
              <a:spcBef>
                <a:spcPts val="0"/>
              </a:spcBef>
              <a:spcAft>
                <a:spcPts val="0"/>
              </a:spcAft>
            </a:pPr>
            <a:r>
              <a:rPr lang="en-IN" sz="1200" dirty="0">
                <a:solidFill>
                  <a:schemeClr val="bg1"/>
                </a:solidFill>
                <a:effectLst/>
                <a:latin typeface="Century Gothic" panose="020B0502020202020204" pitchFamily="34" charset="0"/>
                <a:ea typeface="Calibri" panose="020F0502020204030204" pitchFamily="34" charset="0"/>
              </a:rPr>
              <a:t> </a:t>
            </a:r>
          </a:p>
          <a:p>
            <a:pPr marL="0" marR="0" algn="ctr">
              <a:spcBef>
                <a:spcPts val="0"/>
              </a:spcBef>
              <a:spcAft>
                <a:spcPts val="0"/>
              </a:spcAft>
            </a:pPr>
            <a:r>
              <a:rPr lang="en-IN" sz="1200" dirty="0">
                <a:solidFill>
                  <a:schemeClr val="bg1"/>
                </a:solidFill>
                <a:effectLst/>
                <a:latin typeface="Century Gothic" panose="020B0502020202020204" pitchFamily="34" charset="0"/>
                <a:ea typeface="Calibri" panose="020F0502020204030204" pitchFamily="34" charset="0"/>
              </a:rPr>
              <a:t>Submitted To</a:t>
            </a:r>
          </a:p>
          <a:p>
            <a:pPr marL="0" marR="0" algn="ctr">
              <a:spcBef>
                <a:spcPts val="0"/>
              </a:spcBef>
              <a:spcAft>
                <a:spcPts val="0"/>
              </a:spcAft>
            </a:pPr>
            <a:r>
              <a:rPr lang="en-IN" sz="1200" dirty="0">
                <a:solidFill>
                  <a:schemeClr val="bg1"/>
                </a:solidFill>
                <a:effectLst/>
                <a:latin typeface="Century Gothic" panose="020B0502020202020204" pitchFamily="34" charset="0"/>
                <a:ea typeface="Calibri" panose="020F0502020204030204" pitchFamily="34" charset="0"/>
              </a:rPr>
              <a:t> </a:t>
            </a:r>
          </a:p>
          <a:p>
            <a:pPr marL="0" marR="0" algn="ctr">
              <a:spcBef>
                <a:spcPts val="0"/>
              </a:spcBef>
              <a:spcAft>
                <a:spcPts val="0"/>
              </a:spcAft>
            </a:pPr>
            <a:r>
              <a:rPr lang="en-IN" sz="1200" b="1" dirty="0">
                <a:solidFill>
                  <a:schemeClr val="bg1"/>
                </a:solidFill>
                <a:effectLst/>
                <a:latin typeface="Century Gothic" panose="020B0502020202020204" pitchFamily="34" charset="0"/>
                <a:ea typeface="Calibri" panose="020F0502020204030204" pitchFamily="34" charset="0"/>
              </a:rPr>
              <a:t>M. K. INSTITUTE OF COMPUTER STUDIES BHARUCH</a:t>
            </a:r>
          </a:p>
          <a:p>
            <a:pPr marL="0" marR="0" algn="ctr">
              <a:spcBef>
                <a:spcPts val="0"/>
              </a:spcBef>
              <a:spcAft>
                <a:spcPts val="0"/>
              </a:spcAft>
            </a:pPr>
            <a:endParaRPr lang="en-IN" sz="1200" b="1" dirty="0">
              <a:solidFill>
                <a:schemeClr val="bg1"/>
              </a:solidFill>
              <a:latin typeface="Century Gothic" panose="020B0502020202020204" pitchFamily="34" charset="0"/>
              <a:ea typeface="Calibri" panose="020F0502020204030204" pitchFamily="34" charset="0"/>
            </a:endParaRPr>
          </a:p>
          <a:p>
            <a:pPr marL="0" marR="0" algn="ctr">
              <a:spcBef>
                <a:spcPts val="0"/>
              </a:spcBef>
              <a:spcAft>
                <a:spcPts val="0"/>
              </a:spcAft>
            </a:pPr>
            <a:r>
              <a:rPr lang="en-IN" sz="1800" b="1" dirty="0">
                <a:solidFill>
                  <a:schemeClr val="bg1"/>
                </a:solidFill>
                <a:effectLst/>
                <a:latin typeface="Century Gothic" panose="020B0502020202020204" pitchFamily="34" charset="0"/>
                <a:ea typeface="Calibri" panose="020F0502020204030204" pitchFamily="34" charset="0"/>
              </a:rPr>
              <a:t>INTERNAL G</a:t>
            </a:r>
            <a:r>
              <a:rPr lang="en-IN" b="1" dirty="0">
                <a:solidFill>
                  <a:schemeClr val="bg1"/>
                </a:solidFill>
                <a:effectLst/>
                <a:latin typeface="Century Gothic" panose="020B0502020202020204" pitchFamily="34" charset="0"/>
                <a:ea typeface="Calibri" panose="020F0502020204030204" pitchFamily="34" charset="0"/>
              </a:rPr>
              <a:t>UIDANCE</a:t>
            </a:r>
            <a:r>
              <a:rPr lang="en-IN" sz="1800" b="1" dirty="0">
                <a:solidFill>
                  <a:schemeClr val="bg1"/>
                </a:solidFill>
                <a:effectLst/>
                <a:latin typeface="Century Gothic" panose="020B0502020202020204" pitchFamily="34" charset="0"/>
                <a:ea typeface="Calibri" panose="020F0502020204030204" pitchFamily="34" charset="0"/>
              </a:rPr>
              <a:t>:</a:t>
            </a:r>
            <a:r>
              <a:rPr lang="en-IN" sz="1800" dirty="0">
                <a:solidFill>
                  <a:schemeClr val="bg1"/>
                </a:solidFill>
                <a:effectLst/>
                <a:latin typeface="Century Gothic" panose="020B0502020202020204" pitchFamily="34" charset="0"/>
                <a:ea typeface="Calibri" panose="020F0502020204030204" pitchFamily="34" charset="0"/>
              </a:rPr>
              <a:t> Paresh Prajapati</a:t>
            </a:r>
          </a:p>
          <a:p>
            <a:pPr marL="0" marR="0" algn="ctr">
              <a:spcBef>
                <a:spcPts val="0"/>
              </a:spcBef>
              <a:spcAft>
                <a:spcPts val="0"/>
              </a:spcAft>
            </a:pPr>
            <a:r>
              <a:rPr lang="en-IN" sz="1800" dirty="0">
                <a:solidFill>
                  <a:schemeClr val="bg1"/>
                </a:solidFill>
                <a:effectLst/>
                <a:latin typeface="Century Gothic" panose="020B0502020202020204" pitchFamily="34" charset="0"/>
                <a:ea typeface="Calibri" panose="020F0502020204030204" pitchFamily="34" charset="0"/>
              </a:rPr>
              <a:t> </a:t>
            </a:r>
          </a:p>
          <a:p>
            <a:pPr marL="0" marR="0" algn="ctr">
              <a:spcBef>
                <a:spcPts val="0"/>
              </a:spcBef>
              <a:spcAft>
                <a:spcPts val="0"/>
              </a:spcAft>
            </a:pPr>
            <a:r>
              <a:rPr lang="en-IN" sz="1800" b="1" dirty="0">
                <a:solidFill>
                  <a:schemeClr val="bg1"/>
                </a:solidFill>
                <a:effectLst/>
                <a:latin typeface="Century Gothic" panose="020B0502020202020204" pitchFamily="34" charset="0"/>
                <a:ea typeface="Calibri" panose="020F0502020204030204" pitchFamily="34" charset="0"/>
              </a:rPr>
              <a:t>SUBMITTED BY</a:t>
            </a:r>
            <a:r>
              <a:rPr lang="en-IN" sz="1800" dirty="0">
                <a:solidFill>
                  <a:schemeClr val="bg1"/>
                </a:solidFill>
                <a:effectLst/>
                <a:latin typeface="Century Gothic" panose="020B0502020202020204" pitchFamily="34" charset="0"/>
                <a:ea typeface="Calibri" panose="020F0502020204030204" pitchFamily="34" charset="0"/>
              </a:rPr>
              <a:t>: Vikram Somai</a:t>
            </a:r>
          </a:p>
          <a:p>
            <a:pPr marL="0" marR="0" algn="ctr">
              <a:spcBef>
                <a:spcPts val="0"/>
              </a:spcBef>
              <a:spcAft>
                <a:spcPts val="0"/>
              </a:spcAft>
            </a:pPr>
            <a:r>
              <a:rPr lang="en-IN" sz="1800" b="1" dirty="0">
                <a:solidFill>
                  <a:schemeClr val="bg1"/>
                </a:solidFill>
                <a:effectLst/>
                <a:latin typeface="Century Gothic" panose="020B0502020202020204" pitchFamily="34" charset="0"/>
                <a:ea typeface="Calibri" panose="020F0502020204030204" pitchFamily="34" charset="0"/>
              </a:rPr>
              <a:t> </a:t>
            </a:r>
            <a:endParaRPr lang="en-IN" sz="1800" dirty="0">
              <a:solidFill>
                <a:schemeClr val="bg1"/>
              </a:solidFill>
              <a:effectLst/>
              <a:latin typeface="Century Gothic" panose="020B0502020202020204" pitchFamily="34" charset="0"/>
              <a:ea typeface="Calibri" panose="020F0502020204030204" pitchFamily="34" charset="0"/>
            </a:endParaRPr>
          </a:p>
          <a:p>
            <a:pPr marL="0" marR="0" algn="ctr">
              <a:spcBef>
                <a:spcPts val="0"/>
              </a:spcBef>
              <a:spcAft>
                <a:spcPts val="0"/>
              </a:spcAft>
            </a:pPr>
            <a:r>
              <a:rPr lang="en-IN" sz="1800" b="1" dirty="0">
                <a:solidFill>
                  <a:schemeClr val="bg1"/>
                </a:solidFill>
                <a:effectLst/>
                <a:latin typeface="Century Gothic" panose="020B0502020202020204" pitchFamily="34" charset="0"/>
                <a:ea typeface="Calibri" panose="020F0502020204030204" pitchFamily="34" charset="0"/>
              </a:rPr>
              <a:t>EXAM SEAT NO</a:t>
            </a:r>
            <a:r>
              <a:rPr lang="en-IN" sz="1800" dirty="0">
                <a:solidFill>
                  <a:schemeClr val="bg1"/>
                </a:solidFill>
                <a:effectLst/>
                <a:latin typeface="Century Gothic" panose="020B0502020202020204" pitchFamily="34" charset="0"/>
                <a:ea typeface="Calibri" panose="020F0502020204030204" pitchFamily="34" charset="0"/>
              </a:rPr>
              <a:t>: -1425</a:t>
            </a:r>
          </a:p>
          <a:p>
            <a:pPr marL="0" marR="0" algn="ctr">
              <a:spcBef>
                <a:spcPts val="0"/>
              </a:spcBef>
              <a:spcAft>
                <a:spcPts val="0"/>
              </a:spcAft>
            </a:pPr>
            <a:endParaRPr lang="en-IN" sz="1200" dirty="0">
              <a:solidFill>
                <a:schemeClr val="bg1"/>
              </a:solidFill>
              <a:effectLst/>
              <a:latin typeface="Century Gothic" panose="020B0502020202020204" pitchFamily="34" charset="0"/>
              <a:ea typeface="Calibri" panose="020F0502020204030204" pitchFamily="34" charset="0"/>
            </a:endParaRPr>
          </a:p>
          <a:p>
            <a:endParaRPr lang="en-IN" sz="1200" dirty="0">
              <a:solidFill>
                <a:schemeClr val="bg1"/>
              </a:solidFill>
            </a:endParaRPr>
          </a:p>
        </p:txBody>
      </p:sp>
      <p:sp>
        <p:nvSpPr>
          <p:cNvPr id="4" name="Slide Number Placeholder 3">
            <a:extLst>
              <a:ext uri="{FF2B5EF4-FFF2-40B4-BE49-F238E27FC236}">
                <a16:creationId xmlns:a16="http://schemas.microsoft.com/office/drawing/2014/main" id="{4E29CF25-2BE0-4F5B-A9D6-0EDC4AACD200}"/>
              </a:ext>
            </a:extLst>
          </p:cNvPr>
          <p:cNvSpPr>
            <a:spLocks noGrp="1"/>
          </p:cNvSpPr>
          <p:nvPr>
            <p:ph type="sldNum" sz="quarter" idx="12"/>
          </p:nvPr>
        </p:nvSpPr>
        <p:spPr/>
        <p:txBody>
          <a:bodyPr/>
          <a:lstStyle/>
          <a:p>
            <a:fld id="{9BBF1A06-C84C-4A53-858D-8C114D0645C2}" type="slidenum">
              <a:rPr lang="en-IN" smtClean="0"/>
              <a:t>1</a:t>
            </a:fld>
            <a:endParaRPr lang="en-IN"/>
          </a:p>
        </p:txBody>
      </p:sp>
      <p:pic>
        <p:nvPicPr>
          <p:cNvPr id="5" name="Picture 4">
            <a:extLst>
              <a:ext uri="{FF2B5EF4-FFF2-40B4-BE49-F238E27FC236}">
                <a16:creationId xmlns:a16="http://schemas.microsoft.com/office/drawing/2014/main" id="{2C7916F5-7642-4FD4-83FB-AAA88C75EED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38046" y="509695"/>
            <a:ext cx="5274310" cy="1107440"/>
          </a:xfrm>
          <a:prstGeom prst="rect">
            <a:avLst/>
          </a:prstGeom>
          <a:noFill/>
          <a:ln>
            <a:noFill/>
          </a:ln>
        </p:spPr>
      </p:pic>
      <p:pic>
        <p:nvPicPr>
          <p:cNvPr id="6" name="Picture 5" descr="MKICS">
            <a:extLst>
              <a:ext uri="{FF2B5EF4-FFF2-40B4-BE49-F238E27FC236}">
                <a16:creationId xmlns:a16="http://schemas.microsoft.com/office/drawing/2014/main" id="{C4F50DD5-7564-45C9-97A7-733E6118308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rot="10800000" flipV="1">
            <a:off x="8416800" y="509695"/>
            <a:ext cx="1459242" cy="1356811"/>
          </a:xfrm>
          <a:prstGeom prst="rect">
            <a:avLst/>
          </a:prstGeom>
          <a:noFill/>
          <a:ln>
            <a:noFill/>
          </a:ln>
        </p:spPr>
      </p:pic>
    </p:spTree>
    <p:extLst>
      <p:ext uri="{BB962C8B-B14F-4D97-AF65-F5344CB8AC3E}">
        <p14:creationId xmlns:p14="http://schemas.microsoft.com/office/powerpoint/2010/main" val="384692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D360B-EF12-4621-95CB-C94C9921D477}"/>
              </a:ext>
            </a:extLst>
          </p:cNvPr>
          <p:cNvSpPr>
            <a:spLocks noGrp="1"/>
          </p:cNvSpPr>
          <p:nvPr>
            <p:ph type="title"/>
          </p:nvPr>
        </p:nvSpPr>
        <p:spPr/>
        <p:txBody>
          <a:bodyPr/>
          <a:lstStyle/>
          <a:p>
            <a:r>
              <a:rPr lang="en-IN" sz="1400" dirty="0"/>
              <a:t>features</a:t>
            </a:r>
          </a:p>
        </p:txBody>
      </p:sp>
      <p:sp>
        <p:nvSpPr>
          <p:cNvPr id="3" name="Content Placeholder 2">
            <a:extLst>
              <a:ext uri="{FF2B5EF4-FFF2-40B4-BE49-F238E27FC236}">
                <a16:creationId xmlns:a16="http://schemas.microsoft.com/office/drawing/2014/main" id="{2CF492AA-0E8A-46ED-9BA1-B3037CE6E0A8}"/>
              </a:ext>
            </a:extLst>
          </p:cNvPr>
          <p:cNvSpPr>
            <a:spLocks noGrp="1"/>
          </p:cNvSpPr>
          <p:nvPr>
            <p:ph idx="1"/>
          </p:nvPr>
        </p:nvSpPr>
        <p:spPr>
          <a:xfrm>
            <a:off x="1381197" y="2245282"/>
            <a:ext cx="8825659" cy="3416300"/>
          </a:xfrm>
        </p:spPr>
        <p:txBody>
          <a:bodyPr>
            <a:noAutofit/>
          </a:bodyPr>
          <a:lstStyle/>
          <a:p>
            <a:pPr marL="0" marR="0" algn="just">
              <a:lnSpc>
                <a:spcPct val="200000"/>
              </a:lnSpc>
              <a:spcBef>
                <a:spcPts val="200"/>
              </a:spcBef>
              <a:spcAft>
                <a:spcPts val="0"/>
              </a:spcAft>
            </a:pPr>
            <a:r>
              <a:rPr lang="en-IN" sz="1200" b="1" dirty="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rPr>
              <a:t>object-Oriented</a:t>
            </a:r>
            <a:endParaRPr lang="en-IN" sz="1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gn="just">
              <a:lnSpc>
                <a:spcPct val="200000"/>
              </a:lnSpc>
            </a:pPr>
            <a:r>
              <a:rPr lang="en-IN" sz="1200" dirty="0">
                <a:solidFill>
                  <a:schemeClr val="tx1"/>
                </a:solidFill>
                <a:effectLst/>
                <a:latin typeface="Century Gothic" panose="020B0502020202020204" pitchFamily="34" charset="0"/>
                <a:ea typeface="Times New Roman" panose="02020603050405020304" pitchFamily="18" charset="0"/>
              </a:rPr>
              <a:t>Dart is an object-oriented programming language and supports all oops concepts such as classes, inheritance, interfaces and optional typing features. It also supports advance concepts like </a:t>
            </a:r>
            <a:r>
              <a:rPr lang="en-IN" sz="1200" dirty="0" err="1">
                <a:solidFill>
                  <a:schemeClr val="tx1"/>
                </a:solidFill>
                <a:effectLst/>
                <a:latin typeface="Century Gothic" panose="020B0502020202020204" pitchFamily="34" charset="0"/>
                <a:ea typeface="Times New Roman" panose="02020603050405020304" pitchFamily="18" charset="0"/>
              </a:rPr>
              <a:t>mixin</a:t>
            </a:r>
            <a:r>
              <a:rPr lang="en-IN" sz="1200" dirty="0">
                <a:solidFill>
                  <a:schemeClr val="tx1"/>
                </a:solidFill>
                <a:effectLst/>
                <a:latin typeface="Century Gothic" panose="020B0502020202020204" pitchFamily="34" charset="0"/>
                <a:ea typeface="Times New Roman" panose="02020603050405020304" pitchFamily="18" charset="0"/>
              </a:rPr>
              <a:t>, abstract, classes, reified generic, and robust type system.</a:t>
            </a:r>
          </a:p>
          <a:p>
            <a:pPr marL="0" marR="0" algn="just">
              <a:lnSpc>
                <a:spcPct val="200000"/>
              </a:lnSpc>
              <a:spcBef>
                <a:spcPts val="200"/>
              </a:spcBef>
              <a:spcAft>
                <a:spcPts val="0"/>
              </a:spcAft>
            </a:pPr>
            <a:r>
              <a:rPr lang="en-IN" sz="1200" b="1" dirty="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rPr>
              <a:t>Extensive Libraries</a:t>
            </a:r>
            <a:endParaRPr lang="en-IN" sz="1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gn="just">
              <a:lnSpc>
                <a:spcPct val="200000"/>
              </a:lnSpc>
            </a:pPr>
            <a:r>
              <a:rPr lang="en-IN" sz="1200" dirty="0">
                <a:solidFill>
                  <a:schemeClr val="tx1"/>
                </a:solidFill>
                <a:effectLst/>
                <a:latin typeface="Century Gothic" panose="020B0502020202020204" pitchFamily="34" charset="0"/>
                <a:ea typeface="Times New Roman" panose="02020603050405020304" pitchFamily="18" charset="0"/>
              </a:rPr>
              <a:t>Dart consists of many useful inbuilt libraries including SDK (Software Development Kit), core, </a:t>
            </a:r>
            <a:r>
              <a:rPr lang="en-IN" sz="1200" u="sng" dirty="0">
                <a:solidFill>
                  <a:schemeClr val="tx1"/>
                </a:solidFill>
                <a:effectLst/>
                <a:latin typeface="Century Gothic" panose="020B050202020202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math</a:t>
            </a:r>
            <a:r>
              <a:rPr lang="en-IN" sz="1200" dirty="0">
                <a:solidFill>
                  <a:schemeClr val="tx1"/>
                </a:solidFill>
                <a:effectLst/>
                <a:latin typeface="Century Gothic" panose="020B0502020202020204" pitchFamily="34" charset="0"/>
                <a:ea typeface="Times New Roman" panose="02020603050405020304" pitchFamily="18" charset="0"/>
              </a:rPr>
              <a:t>, async, math, convert, </a:t>
            </a:r>
            <a:r>
              <a:rPr lang="en-IN" sz="1200" u="sng" dirty="0">
                <a:solidFill>
                  <a:schemeClr val="tx1"/>
                </a:solidFill>
                <a:effectLst/>
                <a:latin typeface="Century Gothic" panose="020B0502020202020204" pitchFamily="34" charset="0"/>
                <a:ea typeface="Times New Roman" panose="02020603050405020304" pitchFamily="18" charset="0"/>
                <a:hlinkClick r:id="rId3">
                  <a:extLst>
                    <a:ext uri="{A12FA001-AC4F-418D-AE19-62706E023703}">
                      <ahyp:hlinkClr xmlns:ahyp="http://schemas.microsoft.com/office/drawing/2018/hyperlinkcolor" val="tx"/>
                    </a:ext>
                  </a:extLst>
                </a:hlinkClick>
              </a:rPr>
              <a:t>html</a:t>
            </a:r>
            <a:r>
              <a:rPr lang="en-IN" sz="1200" dirty="0">
                <a:solidFill>
                  <a:schemeClr val="tx1"/>
                </a:solidFill>
                <a:effectLst/>
                <a:latin typeface="Century Gothic" panose="020B0502020202020204" pitchFamily="34" charset="0"/>
                <a:ea typeface="Times New Roman" panose="02020603050405020304" pitchFamily="18" charset="0"/>
              </a:rPr>
              <a:t>, IO, etc. It also provides the facility to organize the Dart code into libraries with proper </a:t>
            </a:r>
            <a:r>
              <a:rPr lang="en-IN" sz="1200" dirty="0" err="1">
                <a:solidFill>
                  <a:schemeClr val="tx1"/>
                </a:solidFill>
                <a:effectLst/>
                <a:latin typeface="Century Gothic" panose="020B0502020202020204" pitchFamily="34" charset="0"/>
                <a:ea typeface="Times New Roman" panose="02020603050405020304" pitchFamily="18" charset="0"/>
              </a:rPr>
              <a:t>namespacing</a:t>
            </a:r>
            <a:r>
              <a:rPr lang="en-IN" sz="1200" dirty="0">
                <a:solidFill>
                  <a:schemeClr val="tx1"/>
                </a:solidFill>
                <a:effectLst/>
                <a:latin typeface="Century Gothic" panose="020B0502020202020204" pitchFamily="34" charset="0"/>
                <a:ea typeface="Times New Roman" panose="02020603050405020304" pitchFamily="18" charset="0"/>
              </a:rPr>
              <a:t>. It can reuse by the import statement.</a:t>
            </a:r>
          </a:p>
          <a:p>
            <a:pPr marL="0" indent="0">
              <a:buNone/>
            </a:pPr>
            <a:endParaRPr lang="en-IN" sz="1200" dirty="0">
              <a:solidFill>
                <a:schemeClr val="tx1"/>
              </a:solidFill>
            </a:endParaRPr>
          </a:p>
        </p:txBody>
      </p:sp>
      <p:sp>
        <p:nvSpPr>
          <p:cNvPr id="4" name="Slide Number Placeholder 3">
            <a:extLst>
              <a:ext uri="{FF2B5EF4-FFF2-40B4-BE49-F238E27FC236}">
                <a16:creationId xmlns:a16="http://schemas.microsoft.com/office/drawing/2014/main" id="{4ABB34F0-22BC-447F-AA64-93D68558220D}"/>
              </a:ext>
            </a:extLst>
          </p:cNvPr>
          <p:cNvSpPr>
            <a:spLocks noGrp="1"/>
          </p:cNvSpPr>
          <p:nvPr>
            <p:ph type="sldNum" sz="quarter" idx="12"/>
          </p:nvPr>
        </p:nvSpPr>
        <p:spPr/>
        <p:txBody>
          <a:bodyPr/>
          <a:lstStyle/>
          <a:p>
            <a:fld id="{9BBF1A06-C84C-4A53-858D-8C114D0645C2}" type="slidenum">
              <a:rPr lang="en-IN" smtClean="0"/>
              <a:t>10</a:t>
            </a:fld>
            <a:endParaRPr lang="en-IN"/>
          </a:p>
        </p:txBody>
      </p:sp>
    </p:spTree>
    <p:extLst>
      <p:ext uri="{BB962C8B-B14F-4D97-AF65-F5344CB8AC3E}">
        <p14:creationId xmlns:p14="http://schemas.microsoft.com/office/powerpoint/2010/main" val="2065791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49DE8-5BD5-4F61-AAD2-1747392A0E44}"/>
              </a:ext>
            </a:extLst>
          </p:cNvPr>
          <p:cNvSpPr>
            <a:spLocks noGrp="1"/>
          </p:cNvSpPr>
          <p:nvPr>
            <p:ph type="title"/>
          </p:nvPr>
        </p:nvSpPr>
        <p:spPr/>
        <p:txBody>
          <a:bodyPr/>
          <a:lstStyle/>
          <a:p>
            <a:r>
              <a:rPr lang="en-IN" sz="1400" dirty="0"/>
              <a:t>features</a:t>
            </a:r>
          </a:p>
        </p:txBody>
      </p:sp>
      <p:sp>
        <p:nvSpPr>
          <p:cNvPr id="3" name="Content Placeholder 2">
            <a:extLst>
              <a:ext uri="{FF2B5EF4-FFF2-40B4-BE49-F238E27FC236}">
                <a16:creationId xmlns:a16="http://schemas.microsoft.com/office/drawing/2014/main" id="{C41EE3B2-6A62-4A5F-B208-3E289135CA30}"/>
              </a:ext>
            </a:extLst>
          </p:cNvPr>
          <p:cNvSpPr>
            <a:spLocks noGrp="1"/>
          </p:cNvSpPr>
          <p:nvPr>
            <p:ph idx="1"/>
          </p:nvPr>
        </p:nvSpPr>
        <p:spPr>
          <a:xfrm>
            <a:off x="1154954" y="2292415"/>
            <a:ext cx="8825659" cy="3416300"/>
          </a:xfrm>
        </p:spPr>
        <p:txBody>
          <a:bodyPr>
            <a:noAutofit/>
          </a:bodyPr>
          <a:lstStyle/>
          <a:p>
            <a:pPr marL="0" marR="0" algn="just">
              <a:lnSpc>
                <a:spcPct val="200000"/>
              </a:lnSpc>
              <a:spcBef>
                <a:spcPts val="200"/>
              </a:spcBef>
              <a:spcAft>
                <a:spcPts val="0"/>
              </a:spcAft>
            </a:pPr>
            <a:r>
              <a:rPr lang="en-IN" sz="1200" b="1" dirty="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rPr>
              <a:t>Flexible Compilation</a:t>
            </a:r>
            <a:endParaRPr lang="en-IN" sz="1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gn="just">
              <a:lnSpc>
                <a:spcPct val="200000"/>
              </a:lnSpc>
            </a:pPr>
            <a:r>
              <a:rPr lang="en-IN" sz="1200" dirty="0">
                <a:solidFill>
                  <a:schemeClr val="tx1"/>
                </a:solidFill>
                <a:effectLst/>
                <a:latin typeface="Century Gothic" panose="020B0502020202020204" pitchFamily="34" charset="0"/>
                <a:ea typeface="Times New Roman" panose="02020603050405020304" pitchFamily="18" charset="0"/>
              </a:rPr>
              <a:t>Dart provides the flexibility to compile the code and fast as well. It supports two types of compilation processes, AOT (Ahead of Time) and JIT (Just-in-Time). The Dart code is transmitted in the other language that can run in the modern web-brewers.</a:t>
            </a:r>
          </a:p>
          <a:p>
            <a:pPr marL="0" marR="0" algn="just">
              <a:lnSpc>
                <a:spcPct val="200000"/>
              </a:lnSpc>
              <a:spcBef>
                <a:spcPts val="200"/>
              </a:spcBef>
              <a:spcAft>
                <a:spcPts val="0"/>
              </a:spcAft>
            </a:pPr>
            <a:r>
              <a:rPr lang="en-IN" sz="1200" b="1" dirty="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rPr>
              <a:t>Type Safe</a:t>
            </a:r>
            <a:endParaRPr lang="en-IN" sz="1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gn="just">
              <a:lnSpc>
                <a:spcPct val="200000"/>
              </a:lnSpc>
            </a:pPr>
            <a:r>
              <a:rPr lang="en-IN" sz="1200" dirty="0">
                <a:solidFill>
                  <a:schemeClr val="tx1"/>
                </a:solidFill>
                <a:effectLst/>
                <a:latin typeface="Century Gothic" panose="020B0502020202020204" pitchFamily="34" charset="0"/>
                <a:ea typeface="Times New Roman" panose="02020603050405020304" pitchFamily="18" charset="0"/>
              </a:rPr>
              <a:t>The Dart is the type safe language, which means it uses both static type checking and runtime checks to confirm that a variable's value always matches the variable's static type, sometimes it known as the sound typing.</a:t>
            </a:r>
            <a:endParaRPr lang="en-IN" sz="1200" dirty="0">
              <a:solidFill>
                <a:schemeClr val="tx1"/>
              </a:solidFill>
              <a:effectLst/>
              <a:latin typeface="Century Gothic" panose="020B0502020202020204" pitchFamily="34" charset="0"/>
              <a:ea typeface="Calibri" panose="020F0502020204030204" pitchFamily="34" charset="0"/>
            </a:endParaRPr>
          </a:p>
          <a:p>
            <a:endParaRPr lang="en-IN" sz="1200" dirty="0">
              <a:solidFill>
                <a:schemeClr val="tx1"/>
              </a:solidFill>
            </a:endParaRPr>
          </a:p>
        </p:txBody>
      </p:sp>
      <p:sp>
        <p:nvSpPr>
          <p:cNvPr id="4" name="Slide Number Placeholder 3">
            <a:extLst>
              <a:ext uri="{FF2B5EF4-FFF2-40B4-BE49-F238E27FC236}">
                <a16:creationId xmlns:a16="http://schemas.microsoft.com/office/drawing/2014/main" id="{8457614D-3A6F-4299-89A7-B351B6A5C9AD}"/>
              </a:ext>
            </a:extLst>
          </p:cNvPr>
          <p:cNvSpPr>
            <a:spLocks noGrp="1"/>
          </p:cNvSpPr>
          <p:nvPr>
            <p:ph type="sldNum" sz="quarter" idx="12"/>
          </p:nvPr>
        </p:nvSpPr>
        <p:spPr/>
        <p:txBody>
          <a:bodyPr/>
          <a:lstStyle/>
          <a:p>
            <a:fld id="{9BBF1A06-C84C-4A53-858D-8C114D0645C2}" type="slidenum">
              <a:rPr lang="en-IN" smtClean="0"/>
              <a:t>11</a:t>
            </a:fld>
            <a:endParaRPr lang="en-IN"/>
          </a:p>
        </p:txBody>
      </p:sp>
    </p:spTree>
    <p:extLst>
      <p:ext uri="{BB962C8B-B14F-4D97-AF65-F5344CB8AC3E}">
        <p14:creationId xmlns:p14="http://schemas.microsoft.com/office/powerpoint/2010/main" val="299614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8DA8EB6-A8DF-4CAD-B6FE-24B02DE3960A}"/>
              </a:ext>
            </a:extLst>
          </p:cNvPr>
          <p:cNvSpPr>
            <a:spLocks noGrp="1"/>
          </p:cNvSpPr>
          <p:nvPr>
            <p:ph type="title"/>
          </p:nvPr>
        </p:nvSpPr>
        <p:spPr/>
        <p:txBody>
          <a:bodyPr/>
          <a:lstStyle/>
          <a:p>
            <a:r>
              <a:rPr lang="en-IN" sz="1400" dirty="0"/>
              <a:t>features</a:t>
            </a:r>
          </a:p>
        </p:txBody>
      </p:sp>
      <p:sp>
        <p:nvSpPr>
          <p:cNvPr id="4" name="Slide Number Placeholder 3">
            <a:extLst>
              <a:ext uri="{FF2B5EF4-FFF2-40B4-BE49-F238E27FC236}">
                <a16:creationId xmlns:a16="http://schemas.microsoft.com/office/drawing/2014/main" id="{0964F44F-EDF2-4AB1-8093-D1BF19866665}"/>
              </a:ext>
            </a:extLst>
          </p:cNvPr>
          <p:cNvSpPr>
            <a:spLocks noGrp="1"/>
          </p:cNvSpPr>
          <p:nvPr>
            <p:ph type="sldNum" sz="quarter" idx="12"/>
          </p:nvPr>
        </p:nvSpPr>
        <p:spPr/>
        <p:txBody>
          <a:bodyPr/>
          <a:lstStyle/>
          <a:p>
            <a:fld id="{9BBF1A06-C84C-4A53-858D-8C114D0645C2}" type="slidenum">
              <a:rPr lang="en-IN" smtClean="0"/>
              <a:t>12</a:t>
            </a:fld>
            <a:endParaRPr lang="en-IN"/>
          </a:p>
        </p:txBody>
      </p:sp>
      <p:sp>
        <p:nvSpPr>
          <p:cNvPr id="12" name="Content Placeholder 11">
            <a:extLst>
              <a:ext uri="{FF2B5EF4-FFF2-40B4-BE49-F238E27FC236}">
                <a16:creationId xmlns:a16="http://schemas.microsoft.com/office/drawing/2014/main" id="{B196432C-C2C7-4815-ADFC-DBBE1659D2E8}"/>
              </a:ext>
            </a:extLst>
          </p:cNvPr>
          <p:cNvSpPr txBox="1">
            <a:spLocks noGrp="1"/>
          </p:cNvSpPr>
          <p:nvPr>
            <p:ph idx="1"/>
          </p:nvPr>
        </p:nvSpPr>
        <p:spPr>
          <a:xfrm>
            <a:off x="1295264" y="2817069"/>
            <a:ext cx="8824913" cy="2404056"/>
          </a:xfrm>
          <a:prstGeom prst="rect">
            <a:avLst/>
          </a:prstGeom>
          <a:noFill/>
        </p:spPr>
        <p:txBody>
          <a:bodyPr wrap="square" rtlCol="0">
            <a:spAutoFit/>
          </a:bodyPr>
          <a:lstStyle/>
          <a:p>
            <a:pPr marL="0" marR="0" algn="just">
              <a:lnSpc>
                <a:spcPct val="200000"/>
              </a:lnSpc>
            </a:pPr>
            <a:r>
              <a:rPr lang="en-IN" sz="1200" dirty="0">
                <a:solidFill>
                  <a:schemeClr val="tx1"/>
                </a:solidFill>
                <a:effectLst/>
                <a:latin typeface="Century Gothic" panose="020B0502020202020204" pitchFamily="34" charset="0"/>
                <a:ea typeface="Times New Roman" panose="02020603050405020304" pitchFamily="18" charset="0"/>
              </a:rPr>
              <a:t>Although </a:t>
            </a:r>
            <a:r>
              <a:rPr lang="en-IN" sz="1200" i="1" dirty="0">
                <a:solidFill>
                  <a:schemeClr val="tx1"/>
                </a:solidFill>
                <a:effectLst/>
                <a:latin typeface="Century Gothic" panose="020B0502020202020204" pitchFamily="34" charset="0"/>
                <a:ea typeface="Times New Roman" panose="02020603050405020304" pitchFamily="18" charset="0"/>
              </a:rPr>
              <a:t>types</a:t>
            </a:r>
            <a:r>
              <a:rPr lang="en-IN" sz="1200" dirty="0">
                <a:solidFill>
                  <a:schemeClr val="tx1"/>
                </a:solidFill>
                <a:effectLst/>
                <a:latin typeface="Century Gothic" panose="020B0502020202020204" pitchFamily="34" charset="0"/>
                <a:ea typeface="Times New Roman" panose="02020603050405020304" pitchFamily="18" charset="0"/>
              </a:rPr>
              <a:t> are required, type </a:t>
            </a:r>
            <a:r>
              <a:rPr lang="en-IN" sz="1200" i="1" dirty="0">
                <a:solidFill>
                  <a:schemeClr val="tx1"/>
                </a:solidFill>
                <a:effectLst/>
                <a:latin typeface="Century Gothic" panose="020B0502020202020204" pitchFamily="34" charset="0"/>
                <a:ea typeface="Times New Roman" panose="02020603050405020304" pitchFamily="18" charset="0"/>
              </a:rPr>
              <a:t>annotations</a:t>
            </a:r>
            <a:r>
              <a:rPr lang="en-IN" sz="1200" dirty="0">
                <a:solidFill>
                  <a:schemeClr val="tx1"/>
                </a:solidFill>
                <a:effectLst/>
                <a:latin typeface="Century Gothic" panose="020B0502020202020204" pitchFamily="34" charset="0"/>
                <a:ea typeface="Times New Roman" panose="02020603050405020304" pitchFamily="18" charset="0"/>
              </a:rPr>
              <a:t> are optional because of type interference. This makes it code more readable. The other advantage to being type-safe language is, when we change the part of code, the system warns us about that modification that we have modified earlier.</a:t>
            </a:r>
          </a:p>
          <a:p>
            <a:pPr marL="0" marR="0" algn="just">
              <a:lnSpc>
                <a:spcPct val="200000"/>
              </a:lnSpc>
              <a:spcBef>
                <a:spcPts val="200"/>
              </a:spcBef>
              <a:spcAft>
                <a:spcPts val="0"/>
              </a:spcAft>
            </a:pPr>
            <a:r>
              <a:rPr lang="en-IN" sz="1200" b="1" dirty="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rPr>
              <a:t>Objects</a:t>
            </a:r>
            <a:endParaRPr lang="en-IN" sz="1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gn="just">
              <a:lnSpc>
                <a:spcPct val="200000"/>
              </a:lnSpc>
            </a:pPr>
            <a:r>
              <a:rPr lang="en-IN" sz="1200" dirty="0">
                <a:solidFill>
                  <a:schemeClr val="tx1"/>
                </a:solidFill>
                <a:effectLst/>
                <a:latin typeface="Century Gothic" panose="020B0502020202020204" pitchFamily="34" charset="0"/>
                <a:ea typeface="Times New Roman" panose="02020603050405020304" pitchFamily="18" charset="0"/>
              </a:rPr>
              <a:t>The Dart treats everything as an object. The value which assigns to the variable is an object. The functions, numbers, and strings are also an object in Dart. All objects inherit from Object class.</a:t>
            </a:r>
          </a:p>
        </p:txBody>
      </p:sp>
    </p:spTree>
    <p:extLst>
      <p:ext uri="{BB962C8B-B14F-4D97-AF65-F5344CB8AC3E}">
        <p14:creationId xmlns:p14="http://schemas.microsoft.com/office/powerpoint/2010/main" val="2049287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CC782-7A62-43CD-BA8F-AF9BB2EB63C7}"/>
              </a:ext>
            </a:extLst>
          </p:cNvPr>
          <p:cNvSpPr>
            <a:spLocks noGrp="1"/>
          </p:cNvSpPr>
          <p:nvPr>
            <p:ph type="title"/>
          </p:nvPr>
        </p:nvSpPr>
        <p:spPr/>
        <p:txBody>
          <a:bodyPr/>
          <a:lstStyle/>
          <a:p>
            <a:r>
              <a:rPr lang="en-IN" sz="1400" dirty="0"/>
              <a:t>features</a:t>
            </a:r>
          </a:p>
        </p:txBody>
      </p:sp>
      <p:sp>
        <p:nvSpPr>
          <p:cNvPr id="3" name="Content Placeholder 2">
            <a:extLst>
              <a:ext uri="{FF2B5EF4-FFF2-40B4-BE49-F238E27FC236}">
                <a16:creationId xmlns:a16="http://schemas.microsoft.com/office/drawing/2014/main" id="{CE823BAF-82B7-491E-AA99-ADF6F419AC9D}"/>
              </a:ext>
            </a:extLst>
          </p:cNvPr>
          <p:cNvSpPr>
            <a:spLocks noGrp="1"/>
          </p:cNvSpPr>
          <p:nvPr>
            <p:ph idx="1"/>
          </p:nvPr>
        </p:nvSpPr>
        <p:spPr/>
        <p:txBody>
          <a:bodyPr>
            <a:normAutofit/>
          </a:bodyPr>
          <a:lstStyle/>
          <a:p>
            <a:pPr marL="0" marR="0" algn="just">
              <a:lnSpc>
                <a:spcPct val="200000"/>
              </a:lnSpc>
              <a:spcBef>
                <a:spcPts val="200"/>
              </a:spcBef>
              <a:spcAft>
                <a:spcPts val="0"/>
              </a:spcAft>
            </a:pPr>
            <a:r>
              <a:rPr lang="en-IN" sz="1200" b="1" dirty="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rPr>
              <a:t>Browser Support</a:t>
            </a:r>
            <a:endParaRPr lang="en-IN" sz="1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gn="just">
              <a:lnSpc>
                <a:spcPct val="200000"/>
              </a:lnSpc>
            </a:pPr>
            <a:r>
              <a:rPr lang="en-IN" sz="1200" dirty="0">
                <a:solidFill>
                  <a:schemeClr val="tx1"/>
                </a:solidFill>
                <a:effectLst/>
                <a:latin typeface="Century Gothic" panose="020B0502020202020204" pitchFamily="34" charset="0"/>
                <a:ea typeface="Times New Roman" panose="02020603050405020304" pitchFamily="18" charset="0"/>
              </a:rPr>
              <a:t>The Dart supports all modern web-browser. It comes with the dart2js compiler that converts the Dart code into optimized JavaScript code that is suitable for all type of web-browser.</a:t>
            </a:r>
          </a:p>
          <a:p>
            <a:pPr marL="0" marR="0" algn="just">
              <a:lnSpc>
                <a:spcPct val="200000"/>
              </a:lnSpc>
              <a:spcBef>
                <a:spcPts val="200"/>
              </a:spcBef>
              <a:spcAft>
                <a:spcPts val="0"/>
              </a:spcAft>
            </a:pPr>
            <a:r>
              <a:rPr lang="en-IN" sz="1200" b="1" dirty="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rPr>
              <a:t>Community</a:t>
            </a:r>
            <a:endParaRPr lang="en-IN" sz="1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gn="just">
              <a:lnSpc>
                <a:spcPct val="200000"/>
              </a:lnSpc>
            </a:pPr>
            <a:r>
              <a:rPr lang="en-IN" sz="1200" dirty="0">
                <a:solidFill>
                  <a:schemeClr val="tx1"/>
                </a:solidFill>
                <a:effectLst/>
                <a:latin typeface="Century Gothic" panose="020B0502020202020204" pitchFamily="34" charset="0"/>
                <a:ea typeface="Times New Roman" panose="02020603050405020304" pitchFamily="18" charset="0"/>
              </a:rPr>
              <a:t>Dart has a large community across the world. So if you face problem while coding then it is easy to find help. The dedicated developers' team is working towards enhancing its functionality.</a:t>
            </a:r>
          </a:p>
          <a:p>
            <a:endParaRPr lang="en-IN" sz="1200" dirty="0">
              <a:solidFill>
                <a:schemeClr val="tx1"/>
              </a:solidFill>
            </a:endParaRPr>
          </a:p>
        </p:txBody>
      </p:sp>
      <p:sp>
        <p:nvSpPr>
          <p:cNvPr id="4" name="Slide Number Placeholder 3">
            <a:extLst>
              <a:ext uri="{FF2B5EF4-FFF2-40B4-BE49-F238E27FC236}">
                <a16:creationId xmlns:a16="http://schemas.microsoft.com/office/drawing/2014/main" id="{5A89DC31-952F-41C1-8D21-3028EA1A46B7}"/>
              </a:ext>
            </a:extLst>
          </p:cNvPr>
          <p:cNvSpPr>
            <a:spLocks noGrp="1"/>
          </p:cNvSpPr>
          <p:nvPr>
            <p:ph type="sldNum" sz="quarter" idx="12"/>
          </p:nvPr>
        </p:nvSpPr>
        <p:spPr/>
        <p:txBody>
          <a:bodyPr/>
          <a:lstStyle/>
          <a:p>
            <a:fld id="{9BBF1A06-C84C-4A53-858D-8C114D0645C2}" type="slidenum">
              <a:rPr lang="en-IN" smtClean="0"/>
              <a:t>13</a:t>
            </a:fld>
            <a:endParaRPr lang="en-IN"/>
          </a:p>
        </p:txBody>
      </p:sp>
    </p:spTree>
    <p:extLst>
      <p:ext uri="{BB962C8B-B14F-4D97-AF65-F5344CB8AC3E}">
        <p14:creationId xmlns:p14="http://schemas.microsoft.com/office/powerpoint/2010/main" val="702000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49BF61-016A-4552-BED4-6466B0FD51CF}"/>
              </a:ext>
            </a:extLst>
          </p:cNvPr>
          <p:cNvSpPr>
            <a:spLocks noGrp="1"/>
          </p:cNvSpPr>
          <p:nvPr>
            <p:ph idx="1"/>
          </p:nvPr>
        </p:nvSpPr>
        <p:spPr>
          <a:xfrm>
            <a:off x="1076960" y="2448560"/>
            <a:ext cx="8903653" cy="3571240"/>
          </a:xfrm>
        </p:spPr>
        <p:txBody>
          <a:bodyPr>
            <a:normAutofit/>
          </a:bodyPr>
          <a:lstStyle/>
          <a:p>
            <a:pPr marL="0" marR="0" algn="just">
              <a:lnSpc>
                <a:spcPct val="200000"/>
              </a:lnSpc>
            </a:pPr>
            <a:r>
              <a:rPr lang="en-IN" sz="1200" b="0" dirty="0">
                <a:solidFill>
                  <a:srgbClr val="610B38"/>
                </a:solidFill>
                <a:effectLst/>
                <a:latin typeface="Century Gothic" panose="020B0502020202020204" pitchFamily="34" charset="0"/>
                <a:ea typeface="Times New Roman" panose="02020603050405020304" pitchFamily="18" charset="0"/>
              </a:rPr>
              <a:t>Install the Dart SDK on Windows</a:t>
            </a:r>
            <a:endParaRPr lang="en-IN" sz="1200" b="1" dirty="0">
              <a:effectLst/>
              <a:latin typeface="Century Gothic" panose="020B0502020202020204" pitchFamily="34" charset="0"/>
              <a:ea typeface="Times New Roman" panose="02020603050405020304" pitchFamily="18" charset="0"/>
            </a:endParaRPr>
          </a:p>
          <a:p>
            <a:pPr marL="0" marR="0" algn="just">
              <a:lnSpc>
                <a:spcPct val="200000"/>
              </a:lnSpc>
            </a:pPr>
            <a:r>
              <a:rPr lang="en-IN" sz="1200" dirty="0">
                <a:effectLst/>
                <a:latin typeface="Century Gothic" panose="020B0502020202020204" pitchFamily="34" charset="0"/>
                <a:ea typeface="Times New Roman" panose="02020603050405020304" pitchFamily="18" charset="0"/>
              </a:rPr>
              <a:t>Follow the below instructions to install Dark SDK in </a:t>
            </a:r>
            <a:r>
              <a:rPr lang="en-IN" sz="1200" u="sng" dirty="0">
                <a:solidFill>
                  <a:srgbClr val="008000"/>
                </a:solidFill>
                <a:effectLst/>
                <a:latin typeface="Century Gothic" panose="020B0502020202020204" pitchFamily="34" charset="0"/>
                <a:ea typeface="Times New Roman" panose="02020603050405020304" pitchFamily="18" charset="0"/>
                <a:hlinkClick r:id="rId2"/>
              </a:rPr>
              <a:t>Windows</a:t>
            </a:r>
            <a:r>
              <a:rPr lang="en-IN" sz="1200" dirty="0">
                <a:effectLst/>
                <a:latin typeface="Century Gothic" panose="020B0502020202020204" pitchFamily="34" charset="0"/>
                <a:ea typeface="Times New Roman" panose="02020603050405020304" pitchFamily="18" charset="0"/>
              </a:rPr>
              <a:t>.</a:t>
            </a:r>
          </a:p>
          <a:p>
            <a:pPr marL="0" marR="0" algn="just">
              <a:lnSpc>
                <a:spcPct val="200000"/>
              </a:lnSpc>
            </a:pPr>
            <a:r>
              <a:rPr lang="en-IN" sz="1200" b="1" dirty="0">
                <a:effectLst/>
                <a:latin typeface="Century Gothic" panose="020B0502020202020204" pitchFamily="34" charset="0"/>
                <a:ea typeface="Times New Roman" panose="02020603050405020304" pitchFamily="18" charset="0"/>
              </a:rPr>
              <a:t>Step -1:</a:t>
            </a:r>
            <a:r>
              <a:rPr lang="en-IN" sz="1200" dirty="0">
                <a:effectLst/>
                <a:latin typeface="Century Gothic" panose="020B0502020202020204" pitchFamily="34" charset="0"/>
                <a:ea typeface="Times New Roman" panose="02020603050405020304" pitchFamily="18" charset="0"/>
              </a:rPr>
              <a:t> Go to the browser and type the following link to download the SDK.</a:t>
            </a:r>
          </a:p>
          <a:p>
            <a:pPr marL="0" marR="0" algn="just">
              <a:lnSpc>
                <a:spcPct val="200000"/>
              </a:lnSpc>
            </a:pPr>
            <a:r>
              <a:rPr lang="en-IN" sz="1200" u="sng" dirty="0">
                <a:solidFill>
                  <a:srgbClr val="0000FF"/>
                </a:solidFill>
                <a:effectLst/>
                <a:latin typeface="Century Gothic" panose="020B0502020202020204" pitchFamily="34" charset="0"/>
                <a:ea typeface="Times New Roman" panose="02020603050405020304" pitchFamily="18" charset="0"/>
                <a:hlinkClick r:id="rId3"/>
              </a:rPr>
              <a:t>https://www.gekorm.com/dart-windows/</a:t>
            </a:r>
            <a:endParaRPr lang="en-IN" sz="1200" dirty="0">
              <a:solidFill>
                <a:srgbClr val="000000"/>
              </a:solidFill>
              <a:effectLst/>
              <a:latin typeface="Century Gothic" panose="020B0502020202020204" pitchFamily="34" charset="0"/>
              <a:ea typeface="Calibri" panose="020F0502020204030204" pitchFamily="34" charset="0"/>
            </a:endParaRPr>
          </a:p>
          <a:p>
            <a:endParaRPr lang="en-IN" sz="1200" dirty="0"/>
          </a:p>
        </p:txBody>
      </p:sp>
      <p:sp>
        <p:nvSpPr>
          <p:cNvPr id="5" name="Slide Number Placeholder 4">
            <a:extLst>
              <a:ext uri="{FF2B5EF4-FFF2-40B4-BE49-F238E27FC236}">
                <a16:creationId xmlns:a16="http://schemas.microsoft.com/office/drawing/2014/main" id="{0DD8555E-E299-4865-8A61-43E2A793EC4D}"/>
              </a:ext>
            </a:extLst>
          </p:cNvPr>
          <p:cNvSpPr>
            <a:spLocks noGrp="1"/>
          </p:cNvSpPr>
          <p:nvPr>
            <p:ph type="sldNum" sz="quarter" idx="12"/>
          </p:nvPr>
        </p:nvSpPr>
        <p:spPr/>
        <p:txBody>
          <a:bodyPr/>
          <a:lstStyle/>
          <a:p>
            <a:fld id="{9BBF1A06-C84C-4A53-858D-8C114D0645C2}" type="slidenum">
              <a:rPr lang="en-IN" smtClean="0"/>
              <a:t>14</a:t>
            </a:fld>
            <a:endParaRPr lang="en-IN"/>
          </a:p>
        </p:txBody>
      </p:sp>
      <p:sp>
        <p:nvSpPr>
          <p:cNvPr id="7" name="Title 1">
            <a:extLst>
              <a:ext uri="{FF2B5EF4-FFF2-40B4-BE49-F238E27FC236}">
                <a16:creationId xmlns:a16="http://schemas.microsoft.com/office/drawing/2014/main" id="{19E4F3B7-962B-4187-A499-4CBB69731846}"/>
              </a:ext>
            </a:extLst>
          </p:cNvPr>
          <p:cNvSpPr>
            <a:spLocks noGrp="1"/>
          </p:cNvSpPr>
          <p:nvPr>
            <p:ph type="title"/>
          </p:nvPr>
        </p:nvSpPr>
        <p:spPr>
          <a:xfrm>
            <a:off x="1155700" y="973138"/>
            <a:ext cx="8761413" cy="708025"/>
          </a:xfrm>
        </p:spPr>
        <p:txBody>
          <a:bodyPr/>
          <a:lstStyle/>
          <a:p>
            <a:r>
              <a:rPr lang="en-IN" sz="14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Dart installation:-</a:t>
            </a:r>
            <a:br>
              <a:rPr lang="en-IN"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5632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2A4B1C-68A3-4C01-8BF4-BA42D316A595}"/>
              </a:ext>
            </a:extLst>
          </p:cNvPr>
          <p:cNvSpPr>
            <a:spLocks noGrp="1"/>
          </p:cNvSpPr>
          <p:nvPr>
            <p:ph idx="1"/>
          </p:nvPr>
        </p:nvSpPr>
        <p:spPr/>
        <p:txBody>
          <a:bodyPr>
            <a:normAutofit/>
          </a:bodyPr>
          <a:lstStyle/>
          <a:p>
            <a:pPr marL="0" indent="0" algn="just">
              <a:lnSpc>
                <a:spcPct val="200000"/>
              </a:lnSpc>
              <a:spcBef>
                <a:spcPts val="0"/>
              </a:spcBef>
              <a:buNone/>
            </a:pPr>
            <a:r>
              <a:rPr lang="en-IN" sz="1200" b="1" u="none" strike="noStrike" dirty="0">
                <a:solidFill>
                  <a:srgbClr val="000000"/>
                </a:solidFill>
                <a:effectLst/>
                <a:latin typeface="Century Gothic" panose="020B0502020202020204" pitchFamily="34" charset="0"/>
                <a:ea typeface="Calibri" panose="020F0502020204030204" pitchFamily="34" charset="0"/>
              </a:rPr>
              <a:t> </a:t>
            </a:r>
            <a:r>
              <a:rPr lang="en-IN" sz="1200" dirty="0">
                <a:effectLst/>
                <a:latin typeface="Century Gothic" panose="020B0502020202020204" pitchFamily="34" charset="0"/>
                <a:ea typeface="Times New Roman" panose="02020603050405020304" pitchFamily="18" charset="0"/>
              </a:rPr>
              <a:t>It will open the given page. Click on the following link.</a:t>
            </a:r>
          </a:p>
          <a:p>
            <a:pPr marL="0" marR="0" indent="0" algn="just">
              <a:lnSpc>
                <a:spcPct val="200000"/>
              </a:lnSpc>
              <a:spcBef>
                <a:spcPts val="0"/>
              </a:spcBef>
              <a:spcAft>
                <a:spcPts val="0"/>
              </a:spcAft>
              <a:buNone/>
            </a:pPr>
            <a:endParaRPr lang="en-IN" sz="1200" dirty="0">
              <a:solidFill>
                <a:srgbClr val="000000"/>
              </a:solidFill>
              <a:effectLst/>
              <a:latin typeface="Century Gothic" panose="020B0502020202020204" pitchFamily="34" charset="0"/>
              <a:ea typeface="Calibri" panose="020F0502020204030204" pitchFamily="34" charset="0"/>
            </a:endParaRPr>
          </a:p>
          <a:p>
            <a:endParaRPr lang="en-IN" sz="1200" dirty="0"/>
          </a:p>
        </p:txBody>
      </p:sp>
      <p:sp>
        <p:nvSpPr>
          <p:cNvPr id="4" name="Slide Number Placeholder 3">
            <a:extLst>
              <a:ext uri="{FF2B5EF4-FFF2-40B4-BE49-F238E27FC236}">
                <a16:creationId xmlns:a16="http://schemas.microsoft.com/office/drawing/2014/main" id="{9E88C8DD-5CD4-4481-8B7C-E1B693AE9098}"/>
              </a:ext>
            </a:extLst>
          </p:cNvPr>
          <p:cNvSpPr>
            <a:spLocks noGrp="1"/>
          </p:cNvSpPr>
          <p:nvPr>
            <p:ph type="sldNum" sz="quarter" idx="12"/>
          </p:nvPr>
        </p:nvSpPr>
        <p:spPr/>
        <p:txBody>
          <a:bodyPr/>
          <a:lstStyle/>
          <a:p>
            <a:fld id="{9BBF1A06-C84C-4A53-858D-8C114D0645C2}" type="slidenum">
              <a:rPr lang="en-IN" smtClean="0"/>
              <a:t>15</a:t>
            </a:fld>
            <a:endParaRPr lang="en-IN"/>
          </a:p>
        </p:txBody>
      </p:sp>
      <p:pic>
        <p:nvPicPr>
          <p:cNvPr id="5" name="Content Placeholder 4" descr="Dart Installation">
            <a:extLst>
              <a:ext uri="{FF2B5EF4-FFF2-40B4-BE49-F238E27FC236}">
                <a16:creationId xmlns:a16="http://schemas.microsoft.com/office/drawing/2014/main" id="{23F37D82-37A0-43B5-9C8C-92BC1B64D33A}"/>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1791093" y="3229596"/>
            <a:ext cx="6008121" cy="3216897"/>
          </a:xfrm>
          <a:prstGeom prst="rect">
            <a:avLst/>
          </a:prstGeom>
          <a:noFill/>
          <a:ln>
            <a:noFill/>
          </a:ln>
        </p:spPr>
      </p:pic>
      <p:sp>
        <p:nvSpPr>
          <p:cNvPr id="8" name="Title 1">
            <a:extLst>
              <a:ext uri="{FF2B5EF4-FFF2-40B4-BE49-F238E27FC236}">
                <a16:creationId xmlns:a16="http://schemas.microsoft.com/office/drawing/2014/main" id="{0899DAFA-9132-4F40-9889-096786458195}"/>
              </a:ext>
            </a:extLst>
          </p:cNvPr>
          <p:cNvSpPr>
            <a:spLocks noGrp="1"/>
          </p:cNvSpPr>
          <p:nvPr>
            <p:ph type="title"/>
          </p:nvPr>
        </p:nvSpPr>
        <p:spPr>
          <a:xfrm>
            <a:off x="1155700" y="973138"/>
            <a:ext cx="8761413" cy="708025"/>
          </a:xfrm>
        </p:spPr>
        <p:txBody>
          <a:bodyPr/>
          <a:lstStyle/>
          <a:p>
            <a:r>
              <a:rPr lang="en-IN" sz="14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Dart installation:-</a:t>
            </a:r>
            <a:br>
              <a:rPr lang="en-IN"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149231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DB4231-B935-4F3B-8D06-C6FFC95D4DC7}"/>
              </a:ext>
            </a:extLst>
          </p:cNvPr>
          <p:cNvSpPr>
            <a:spLocks noGrp="1"/>
          </p:cNvSpPr>
          <p:nvPr>
            <p:ph idx="1"/>
          </p:nvPr>
        </p:nvSpPr>
        <p:spPr/>
        <p:txBody>
          <a:bodyPr>
            <a:normAutofit/>
          </a:bodyPr>
          <a:lstStyle/>
          <a:p>
            <a:r>
              <a:rPr lang="en-IN" sz="1200" b="1" dirty="0">
                <a:solidFill>
                  <a:srgbClr val="000000"/>
                </a:solidFill>
                <a:effectLst/>
                <a:latin typeface="Century Gothic" panose="020B0502020202020204" pitchFamily="34" charset="0"/>
                <a:ea typeface="Calibri" panose="020F0502020204030204" pitchFamily="34" charset="0"/>
              </a:rPr>
              <a:t>Step - 2:</a:t>
            </a:r>
            <a:r>
              <a:rPr lang="en-IN" sz="1200" dirty="0">
                <a:solidFill>
                  <a:srgbClr val="000000"/>
                </a:solidFill>
                <a:effectLst/>
                <a:latin typeface="Century Gothic" panose="020B0502020202020204" pitchFamily="34" charset="0"/>
                <a:ea typeface="Calibri" panose="020F0502020204030204" pitchFamily="34" charset="0"/>
              </a:rPr>
              <a:t> Run the Dart installer(It is the .exe file that we downloaded in the previous step) and click on the </a:t>
            </a:r>
            <a:r>
              <a:rPr lang="en-IN" sz="1200" b="1" dirty="0">
                <a:solidFill>
                  <a:srgbClr val="000000"/>
                </a:solidFill>
                <a:effectLst/>
                <a:latin typeface="Century Gothic" panose="020B0502020202020204" pitchFamily="34" charset="0"/>
                <a:ea typeface="Calibri" panose="020F0502020204030204" pitchFamily="34" charset="0"/>
              </a:rPr>
              <a:t>Next</a:t>
            </a:r>
            <a:r>
              <a:rPr lang="en-IN" sz="1200" dirty="0">
                <a:solidFill>
                  <a:srgbClr val="000000"/>
                </a:solidFill>
                <a:effectLst/>
                <a:latin typeface="Century Gothic" panose="020B0502020202020204" pitchFamily="34" charset="0"/>
                <a:ea typeface="Calibri" panose="020F0502020204030204" pitchFamily="34" charset="0"/>
              </a:rPr>
              <a:t> button.</a:t>
            </a:r>
          </a:p>
          <a:p>
            <a:endParaRPr lang="en-IN" sz="1200" dirty="0"/>
          </a:p>
        </p:txBody>
      </p:sp>
      <p:pic>
        <p:nvPicPr>
          <p:cNvPr id="4" name="Picture 3" descr="Dart Installation">
            <a:extLst>
              <a:ext uri="{FF2B5EF4-FFF2-40B4-BE49-F238E27FC236}">
                <a16:creationId xmlns:a16="http://schemas.microsoft.com/office/drawing/2014/main" id="{1DC819D2-157D-4F23-AD86-4FCCCD78F27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449452" y="2997724"/>
            <a:ext cx="4831708" cy="3690096"/>
          </a:xfrm>
          <a:prstGeom prst="rect">
            <a:avLst/>
          </a:prstGeom>
          <a:noFill/>
          <a:ln>
            <a:noFill/>
          </a:ln>
        </p:spPr>
      </p:pic>
      <p:sp>
        <p:nvSpPr>
          <p:cNvPr id="5" name="Slide Number Placeholder 4">
            <a:extLst>
              <a:ext uri="{FF2B5EF4-FFF2-40B4-BE49-F238E27FC236}">
                <a16:creationId xmlns:a16="http://schemas.microsoft.com/office/drawing/2014/main" id="{41D94A4E-0968-495C-8FE9-3A415528E3C8}"/>
              </a:ext>
            </a:extLst>
          </p:cNvPr>
          <p:cNvSpPr>
            <a:spLocks noGrp="1"/>
          </p:cNvSpPr>
          <p:nvPr>
            <p:ph type="sldNum" sz="quarter" idx="12"/>
          </p:nvPr>
        </p:nvSpPr>
        <p:spPr/>
        <p:txBody>
          <a:bodyPr/>
          <a:lstStyle/>
          <a:p>
            <a:fld id="{9BBF1A06-C84C-4A53-858D-8C114D0645C2}" type="slidenum">
              <a:rPr lang="en-IN" smtClean="0"/>
              <a:t>16</a:t>
            </a:fld>
            <a:endParaRPr lang="en-IN"/>
          </a:p>
        </p:txBody>
      </p:sp>
      <p:sp>
        <p:nvSpPr>
          <p:cNvPr id="6" name="Title 1">
            <a:extLst>
              <a:ext uri="{FF2B5EF4-FFF2-40B4-BE49-F238E27FC236}">
                <a16:creationId xmlns:a16="http://schemas.microsoft.com/office/drawing/2014/main" id="{677F5976-2875-494F-9C9D-27059792F4D7}"/>
              </a:ext>
            </a:extLst>
          </p:cNvPr>
          <p:cNvSpPr txBox="1">
            <a:spLocks/>
          </p:cNvSpPr>
          <p:nvPr/>
        </p:nvSpPr>
        <p:spPr bwMode="gray">
          <a:xfrm>
            <a:off x="1321772" y="1063416"/>
            <a:ext cx="876141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400" b="1">
                <a:solidFill>
                  <a:schemeClr val="bg1"/>
                </a:solidFill>
                <a:latin typeface="Times New Roman" panose="02020603050405020304" pitchFamily="18" charset="0"/>
                <a:ea typeface="Calibri" panose="020F0502020204030204" pitchFamily="34" charset="0"/>
                <a:cs typeface="Times New Roman" panose="02020603050405020304" pitchFamily="18" charset="0"/>
              </a:rPr>
              <a:t>Dart installation:-</a:t>
            </a:r>
            <a:br>
              <a:rPr lang="en-IN" sz="1400">
                <a:solidFill>
                  <a:schemeClr val="bg1"/>
                </a:solidFill>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286353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A5D60-508D-4FB8-8837-78D13206823B}"/>
              </a:ext>
            </a:extLst>
          </p:cNvPr>
          <p:cNvSpPr>
            <a:spLocks noGrp="1"/>
          </p:cNvSpPr>
          <p:nvPr>
            <p:ph type="title"/>
          </p:nvPr>
        </p:nvSpPr>
        <p:spPr>
          <a:xfrm>
            <a:off x="1321772" y="1063416"/>
            <a:ext cx="8761413" cy="706964"/>
          </a:xfrm>
        </p:spPr>
        <p:txBody>
          <a:bodyPr/>
          <a:lstStyle/>
          <a:p>
            <a:r>
              <a:rPr lang="en-IN" sz="14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Dart installation:-</a:t>
            </a:r>
            <a:br>
              <a:rPr lang="en-IN"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55CF796-DA3C-46D3-80C7-1AFC2D3FDA6C}"/>
              </a:ext>
            </a:extLst>
          </p:cNvPr>
          <p:cNvSpPr>
            <a:spLocks noGrp="1"/>
          </p:cNvSpPr>
          <p:nvPr>
            <p:ph idx="1"/>
          </p:nvPr>
        </p:nvSpPr>
        <p:spPr/>
        <p:txBody>
          <a:bodyPr>
            <a:normAutofit/>
          </a:bodyPr>
          <a:lstStyle/>
          <a:p>
            <a:r>
              <a:rPr lang="en-IN" sz="1200" b="1" dirty="0">
                <a:solidFill>
                  <a:srgbClr val="000000"/>
                </a:solidFill>
                <a:effectLst/>
                <a:latin typeface="Century Gothic" panose="020B0502020202020204" pitchFamily="34" charset="0"/>
                <a:ea typeface="Calibri" panose="020F0502020204030204" pitchFamily="34" charset="0"/>
              </a:rPr>
              <a:t>Step - 3:</a:t>
            </a:r>
            <a:r>
              <a:rPr lang="en-IN" sz="1200" dirty="0">
                <a:solidFill>
                  <a:srgbClr val="000000"/>
                </a:solidFill>
                <a:effectLst/>
                <a:latin typeface="Century Gothic" panose="020B0502020202020204" pitchFamily="34" charset="0"/>
                <a:ea typeface="Calibri" panose="020F0502020204030204" pitchFamily="34" charset="0"/>
              </a:rPr>
              <a:t> It provides the option to select the Dart installation path. After the path is selected, click on the </a:t>
            </a:r>
            <a:r>
              <a:rPr lang="en-IN" sz="1200" b="1" dirty="0">
                <a:solidFill>
                  <a:srgbClr val="000000"/>
                </a:solidFill>
                <a:effectLst/>
                <a:latin typeface="Century Gothic" panose="020B0502020202020204" pitchFamily="34" charset="0"/>
                <a:ea typeface="Calibri" panose="020F0502020204030204" pitchFamily="34" charset="0"/>
              </a:rPr>
              <a:t>Next</a:t>
            </a:r>
            <a:r>
              <a:rPr lang="en-IN" sz="1200" dirty="0">
                <a:solidFill>
                  <a:srgbClr val="000000"/>
                </a:solidFill>
                <a:effectLst/>
                <a:latin typeface="Century Gothic" panose="020B0502020202020204" pitchFamily="34" charset="0"/>
                <a:ea typeface="Calibri" panose="020F0502020204030204" pitchFamily="34" charset="0"/>
              </a:rPr>
              <a:t> button</a:t>
            </a:r>
          </a:p>
          <a:p>
            <a:endParaRPr lang="en-IN" sz="1200" dirty="0"/>
          </a:p>
        </p:txBody>
      </p:sp>
      <p:pic>
        <p:nvPicPr>
          <p:cNvPr id="4" name="Picture 3" descr="Dart Installation">
            <a:extLst>
              <a:ext uri="{FF2B5EF4-FFF2-40B4-BE49-F238E27FC236}">
                <a16:creationId xmlns:a16="http://schemas.microsoft.com/office/drawing/2014/main" id="{D1614E70-16CE-4F6C-8074-219401A2300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360160" y="3317421"/>
            <a:ext cx="4338320" cy="3124019"/>
          </a:xfrm>
          <a:prstGeom prst="rect">
            <a:avLst/>
          </a:prstGeom>
          <a:noFill/>
          <a:ln>
            <a:noFill/>
          </a:ln>
        </p:spPr>
      </p:pic>
      <p:pic>
        <p:nvPicPr>
          <p:cNvPr id="5" name="Picture 4" descr="Dart Installation">
            <a:extLst>
              <a:ext uri="{FF2B5EF4-FFF2-40B4-BE49-F238E27FC236}">
                <a16:creationId xmlns:a16="http://schemas.microsoft.com/office/drawing/2014/main" id="{C89CA23C-F4A4-46C8-956E-529808E15A3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525794" y="3317421"/>
            <a:ext cx="3991086" cy="3215459"/>
          </a:xfrm>
          <a:prstGeom prst="rect">
            <a:avLst/>
          </a:prstGeom>
          <a:noFill/>
          <a:ln>
            <a:noFill/>
          </a:ln>
        </p:spPr>
      </p:pic>
      <p:sp>
        <p:nvSpPr>
          <p:cNvPr id="6" name="Slide Number Placeholder 5">
            <a:extLst>
              <a:ext uri="{FF2B5EF4-FFF2-40B4-BE49-F238E27FC236}">
                <a16:creationId xmlns:a16="http://schemas.microsoft.com/office/drawing/2014/main" id="{08F7C0BD-3983-4553-8FB9-71E94F9F8782}"/>
              </a:ext>
            </a:extLst>
          </p:cNvPr>
          <p:cNvSpPr>
            <a:spLocks noGrp="1"/>
          </p:cNvSpPr>
          <p:nvPr>
            <p:ph type="sldNum" sz="quarter" idx="12"/>
          </p:nvPr>
        </p:nvSpPr>
        <p:spPr/>
        <p:txBody>
          <a:bodyPr/>
          <a:lstStyle/>
          <a:p>
            <a:fld id="{9BBF1A06-C84C-4A53-858D-8C114D0645C2}" type="slidenum">
              <a:rPr lang="en-IN" smtClean="0"/>
              <a:t>17</a:t>
            </a:fld>
            <a:endParaRPr lang="en-IN"/>
          </a:p>
        </p:txBody>
      </p:sp>
    </p:spTree>
    <p:extLst>
      <p:ext uri="{BB962C8B-B14F-4D97-AF65-F5344CB8AC3E}">
        <p14:creationId xmlns:p14="http://schemas.microsoft.com/office/powerpoint/2010/main" val="4098169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909DD94-63D6-4603-8B26-0EBE99E5A6B7}"/>
              </a:ext>
            </a:extLst>
          </p:cNvPr>
          <p:cNvSpPr>
            <a:spLocks noGrp="1"/>
          </p:cNvSpPr>
          <p:nvPr>
            <p:ph type="sldNum" sz="quarter" idx="12"/>
          </p:nvPr>
        </p:nvSpPr>
        <p:spPr/>
        <p:txBody>
          <a:bodyPr/>
          <a:lstStyle/>
          <a:p>
            <a:fld id="{9BBF1A06-C84C-4A53-858D-8C114D0645C2}" type="slidenum">
              <a:rPr lang="en-IN" smtClean="0"/>
              <a:t>18</a:t>
            </a:fld>
            <a:endParaRPr lang="en-IN"/>
          </a:p>
        </p:txBody>
      </p:sp>
      <p:pic>
        <p:nvPicPr>
          <p:cNvPr id="5" name="Content Placeholder 4" descr="Dart Installation">
            <a:extLst>
              <a:ext uri="{FF2B5EF4-FFF2-40B4-BE49-F238E27FC236}">
                <a16:creationId xmlns:a16="http://schemas.microsoft.com/office/drawing/2014/main" id="{2B811578-3606-4AAF-93F7-C6CD09E8EC6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77227" y="2744902"/>
            <a:ext cx="5993396" cy="3552203"/>
          </a:xfrm>
          <a:prstGeom prst="rect">
            <a:avLst/>
          </a:prstGeom>
          <a:noFill/>
          <a:ln>
            <a:noFill/>
          </a:ln>
        </p:spPr>
      </p:pic>
      <p:sp>
        <p:nvSpPr>
          <p:cNvPr id="8" name="Title 1">
            <a:extLst>
              <a:ext uri="{FF2B5EF4-FFF2-40B4-BE49-F238E27FC236}">
                <a16:creationId xmlns:a16="http://schemas.microsoft.com/office/drawing/2014/main" id="{6D273799-3963-4794-859D-EF5BFA78E4CA}"/>
              </a:ext>
            </a:extLst>
          </p:cNvPr>
          <p:cNvSpPr>
            <a:spLocks noGrp="1"/>
          </p:cNvSpPr>
          <p:nvPr>
            <p:ph type="title"/>
          </p:nvPr>
        </p:nvSpPr>
        <p:spPr>
          <a:xfrm>
            <a:off x="1155700" y="1237089"/>
            <a:ext cx="8761413" cy="708025"/>
          </a:xfrm>
        </p:spPr>
        <p:txBody>
          <a:bodyPr/>
          <a:lstStyle/>
          <a:p>
            <a:r>
              <a:rPr lang="en-IN" sz="14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Dart installation:-</a:t>
            </a:r>
            <a:br>
              <a:rPr lang="en-IN"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537140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A89C7-3E83-4F6B-859A-D3AB339CF54C}"/>
              </a:ext>
            </a:extLst>
          </p:cNvPr>
          <p:cNvSpPr>
            <a:spLocks noGrp="1"/>
          </p:cNvSpPr>
          <p:nvPr>
            <p:ph type="title"/>
          </p:nvPr>
        </p:nvSpPr>
        <p:spPr>
          <a:xfrm>
            <a:off x="1154954" y="1093443"/>
            <a:ext cx="8761413" cy="706964"/>
          </a:xfrm>
        </p:spPr>
        <p:txBody>
          <a:bodyPr/>
          <a:lstStyle/>
          <a:p>
            <a:r>
              <a:rPr lang="en-IN" sz="14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Dart installation:-</a:t>
            </a:r>
            <a:br>
              <a:rPr lang="en-IN"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sz="1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95E496-20EC-4847-81F9-1DF4389BDF6E}"/>
              </a:ext>
            </a:extLst>
          </p:cNvPr>
          <p:cNvSpPr>
            <a:spLocks noGrp="1"/>
          </p:cNvSpPr>
          <p:nvPr>
            <p:ph idx="1"/>
          </p:nvPr>
        </p:nvSpPr>
        <p:spPr>
          <a:xfrm>
            <a:off x="992394" y="2468032"/>
            <a:ext cx="8825659" cy="3416300"/>
          </a:xfrm>
        </p:spPr>
        <p:txBody>
          <a:bodyPr>
            <a:normAutofit/>
          </a:bodyPr>
          <a:lstStyle/>
          <a:p>
            <a:r>
              <a:rPr lang="en-IN" sz="1200" b="1" dirty="0">
                <a:solidFill>
                  <a:srgbClr val="000000"/>
                </a:solidFill>
                <a:effectLst/>
                <a:latin typeface="Century Gothic" panose="020B0502020202020204" pitchFamily="34" charset="0"/>
                <a:ea typeface="Calibri" panose="020F0502020204030204" pitchFamily="34" charset="0"/>
              </a:rPr>
              <a:t>Step - 5:</a:t>
            </a:r>
            <a:r>
              <a:rPr lang="en-IN" sz="1200" dirty="0">
                <a:solidFill>
                  <a:srgbClr val="000000"/>
                </a:solidFill>
                <a:effectLst/>
                <a:latin typeface="Century Gothic" panose="020B0502020202020204" pitchFamily="34" charset="0"/>
                <a:ea typeface="Calibri" panose="020F0502020204030204" pitchFamily="34" charset="0"/>
              </a:rPr>
              <a:t> Now open the terminal and verify the Dart installation by typing dart.</a:t>
            </a:r>
          </a:p>
          <a:p>
            <a:endParaRPr lang="en-IN" sz="1200" dirty="0"/>
          </a:p>
        </p:txBody>
      </p:sp>
      <p:sp>
        <p:nvSpPr>
          <p:cNvPr id="4" name="Slide Number Placeholder 3">
            <a:extLst>
              <a:ext uri="{FF2B5EF4-FFF2-40B4-BE49-F238E27FC236}">
                <a16:creationId xmlns:a16="http://schemas.microsoft.com/office/drawing/2014/main" id="{7A8D5DD8-E803-468A-9E19-75B07C20A62C}"/>
              </a:ext>
            </a:extLst>
          </p:cNvPr>
          <p:cNvSpPr>
            <a:spLocks noGrp="1"/>
          </p:cNvSpPr>
          <p:nvPr>
            <p:ph type="sldNum" sz="quarter" idx="12"/>
          </p:nvPr>
        </p:nvSpPr>
        <p:spPr/>
        <p:txBody>
          <a:bodyPr/>
          <a:lstStyle/>
          <a:p>
            <a:fld id="{9BBF1A06-C84C-4A53-858D-8C114D0645C2}" type="slidenum">
              <a:rPr lang="en-IN" smtClean="0"/>
              <a:t>19</a:t>
            </a:fld>
            <a:endParaRPr lang="en-IN"/>
          </a:p>
        </p:txBody>
      </p:sp>
      <p:pic>
        <p:nvPicPr>
          <p:cNvPr id="5" name="Picture 4" descr="Dart Installation">
            <a:extLst>
              <a:ext uri="{FF2B5EF4-FFF2-40B4-BE49-F238E27FC236}">
                <a16:creationId xmlns:a16="http://schemas.microsoft.com/office/drawing/2014/main" id="{27232E55-2BE8-4386-AD9A-5FE4FF9873A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67317" y="3007793"/>
            <a:ext cx="7018085" cy="3544164"/>
          </a:xfrm>
          <a:prstGeom prst="rect">
            <a:avLst/>
          </a:prstGeom>
          <a:noFill/>
          <a:ln>
            <a:noFill/>
          </a:ln>
        </p:spPr>
      </p:pic>
    </p:spTree>
    <p:extLst>
      <p:ext uri="{BB962C8B-B14F-4D97-AF65-F5344CB8AC3E}">
        <p14:creationId xmlns:p14="http://schemas.microsoft.com/office/powerpoint/2010/main" val="2636310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B65A5-05F0-4B4D-B52A-DF07E602AC7F}"/>
              </a:ext>
            </a:extLst>
          </p:cNvPr>
          <p:cNvSpPr>
            <a:spLocks noGrp="1"/>
          </p:cNvSpPr>
          <p:nvPr>
            <p:ph type="title"/>
          </p:nvPr>
        </p:nvSpPr>
        <p:spPr/>
        <p:txBody>
          <a:bodyPr/>
          <a:lstStyle/>
          <a:p>
            <a:r>
              <a:rPr lang="en-IN" sz="1400" dirty="0"/>
              <a:t>ACKNOWLEDGEMENTS</a:t>
            </a:r>
          </a:p>
        </p:txBody>
      </p:sp>
      <p:sp>
        <p:nvSpPr>
          <p:cNvPr id="3" name="Content Placeholder 2">
            <a:extLst>
              <a:ext uri="{FF2B5EF4-FFF2-40B4-BE49-F238E27FC236}">
                <a16:creationId xmlns:a16="http://schemas.microsoft.com/office/drawing/2014/main" id="{CFF5E228-D694-445C-B966-0A4ED4D44241}"/>
              </a:ext>
            </a:extLst>
          </p:cNvPr>
          <p:cNvSpPr>
            <a:spLocks noGrp="1"/>
          </p:cNvSpPr>
          <p:nvPr>
            <p:ph idx="1"/>
          </p:nvPr>
        </p:nvSpPr>
        <p:spPr>
          <a:xfrm>
            <a:off x="1055803" y="2271859"/>
            <a:ext cx="9296738" cy="3395655"/>
          </a:xfrm>
        </p:spPr>
        <p:txBody>
          <a:bodyPr>
            <a:noAutofit/>
          </a:bodyPr>
          <a:lstStyle/>
          <a:p>
            <a:pPr>
              <a:lnSpc>
                <a:spcPct val="200000"/>
              </a:lnSpc>
            </a:pPr>
            <a:r>
              <a:rPr lang="en-US" sz="1200" dirty="0">
                <a:latin typeface="Century Gothic" panose="020B0502020202020204" pitchFamily="34" charset="0"/>
                <a:cs typeface="Times New Roman" panose="02020603050405020304" pitchFamily="18" charset="0"/>
              </a:rPr>
              <a:t>I take this opportunity to express our profound sense of gratitude and respect to all those who helped us throughout the duration of this seminar. </a:t>
            </a:r>
          </a:p>
          <a:p>
            <a:pPr>
              <a:lnSpc>
                <a:spcPct val="200000"/>
              </a:lnSpc>
            </a:pPr>
            <a:r>
              <a:rPr lang="en-US" sz="1200" dirty="0">
                <a:latin typeface="Century Gothic" panose="020B0502020202020204" pitchFamily="34" charset="0"/>
                <a:cs typeface="Times New Roman" panose="02020603050405020304" pitchFamily="18" charset="0"/>
              </a:rPr>
              <a:t>Firstly, I am extremely grateful to </a:t>
            </a:r>
            <a:r>
              <a:rPr lang="en-US" sz="1200" b="1" dirty="0">
                <a:latin typeface="Century Gothic" panose="020B0502020202020204" pitchFamily="34" charset="0"/>
                <a:cs typeface="Times New Roman" panose="02020603050405020304" pitchFamily="18" charset="0"/>
              </a:rPr>
              <a:t>M.K INSTITUTE OF COMPUTER STUDIES, BHARUCH</a:t>
            </a:r>
            <a:r>
              <a:rPr lang="en-US" sz="1200" dirty="0">
                <a:latin typeface="Century Gothic" panose="020B0502020202020204" pitchFamily="34" charset="0"/>
                <a:cs typeface="Times New Roman" panose="02020603050405020304" pitchFamily="18" charset="0"/>
              </a:rPr>
              <a:t>, for providing the excellent working environment to undergo my seminar. I would like to devote our success in this effort to our Seminar guide</a:t>
            </a:r>
            <a:r>
              <a:rPr lang="en-US" sz="1200" b="1" dirty="0">
                <a:latin typeface="Century Gothic" panose="020B0502020202020204" pitchFamily="34" charset="0"/>
                <a:cs typeface="Times New Roman" panose="02020603050405020304" pitchFamily="18" charset="0"/>
              </a:rPr>
              <a:t> MR PARESH PRAJAPATI</a:t>
            </a:r>
            <a:r>
              <a:rPr lang="en-US" sz="1200" dirty="0">
                <a:latin typeface="Century Gothic" panose="020B0502020202020204" pitchFamily="34" charset="0"/>
                <a:cs typeface="Times New Roman" panose="02020603050405020304" pitchFamily="18" charset="0"/>
              </a:rPr>
              <a:t>, for giving me the opportunity to undertake the project and providing crucial feedbacks that influenced us and provided opportunity to undertake the seminar work in the esteemed concern.</a:t>
            </a:r>
          </a:p>
          <a:p>
            <a:pPr>
              <a:lnSpc>
                <a:spcPct val="200000"/>
              </a:lnSpc>
            </a:pPr>
            <a:r>
              <a:rPr lang="en-US" sz="1200" dirty="0">
                <a:latin typeface="Century Gothic" panose="020B0502020202020204" pitchFamily="34" charset="0"/>
                <a:cs typeface="Times New Roman" panose="02020603050405020304" pitchFamily="18" charset="0"/>
              </a:rPr>
              <a:t> I am deeply thankful to Prof</a:t>
            </a:r>
            <a:r>
              <a:rPr lang="en-US" sz="1200" b="1" dirty="0">
                <a:latin typeface="Century Gothic" panose="020B0502020202020204" pitchFamily="34" charset="0"/>
                <a:cs typeface="Times New Roman" panose="02020603050405020304" pitchFamily="18" charset="0"/>
              </a:rPr>
              <a:t>. MR PARESH PRAJAPATI</a:t>
            </a:r>
            <a:r>
              <a:rPr lang="en-US" sz="1200" dirty="0">
                <a:latin typeface="Century Gothic" panose="020B0502020202020204" pitchFamily="34" charset="0"/>
                <a:cs typeface="Times New Roman" panose="02020603050405020304" pitchFamily="18" charset="0"/>
              </a:rPr>
              <a:t>, whose useful suggestions, gentle soothing attitude and right directions helped us a lot to learn in this seminar and also for his constant encouragement and support throughout the project. Last, but not least I would like to extend my profound thanks to all our esteemed Colleagues and friends at college level who helped us in the specific areas of this Seminar. </a:t>
            </a:r>
          </a:p>
          <a:p>
            <a:pPr>
              <a:lnSpc>
                <a:spcPct val="200000"/>
              </a:lnSpc>
            </a:pPr>
            <a:r>
              <a:rPr lang="en-US" sz="1200" dirty="0">
                <a:latin typeface="Century Gothic" panose="020B0502020202020204" pitchFamily="34" charset="0"/>
                <a:cs typeface="Times New Roman" panose="02020603050405020304" pitchFamily="18" charset="0"/>
              </a:rPr>
              <a:t> </a:t>
            </a:r>
            <a:r>
              <a:rPr lang="en-US" sz="1200" dirty="0" err="1">
                <a:latin typeface="Century Gothic" panose="020B0502020202020204" pitchFamily="34" charset="0"/>
                <a:cs typeface="Times New Roman" panose="02020603050405020304" pitchFamily="18" charset="0"/>
              </a:rPr>
              <a:t>by:Vikram</a:t>
            </a:r>
            <a:r>
              <a:rPr lang="en-US" sz="1200" dirty="0">
                <a:latin typeface="Century Gothic" panose="020B0502020202020204" pitchFamily="34" charset="0"/>
                <a:cs typeface="Times New Roman" panose="02020603050405020304" pitchFamily="18" charset="0"/>
              </a:rPr>
              <a:t> Somai</a:t>
            </a:r>
            <a:endParaRPr lang="en-IN" sz="1200" dirty="0">
              <a:latin typeface="Century Gothic" panose="020B050202020202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EECDCAC-360A-48BA-87A7-A5823F12C592}"/>
              </a:ext>
            </a:extLst>
          </p:cNvPr>
          <p:cNvSpPr>
            <a:spLocks noGrp="1"/>
          </p:cNvSpPr>
          <p:nvPr>
            <p:ph type="sldNum" sz="quarter" idx="12"/>
          </p:nvPr>
        </p:nvSpPr>
        <p:spPr/>
        <p:txBody>
          <a:bodyPr/>
          <a:lstStyle/>
          <a:p>
            <a:fld id="{9BBF1A06-C84C-4A53-858D-8C114D0645C2}" type="slidenum">
              <a:rPr lang="en-IN" smtClean="0"/>
              <a:t>2</a:t>
            </a:fld>
            <a:endParaRPr lang="en-IN"/>
          </a:p>
        </p:txBody>
      </p:sp>
    </p:spTree>
    <p:extLst>
      <p:ext uri="{BB962C8B-B14F-4D97-AF65-F5344CB8AC3E}">
        <p14:creationId xmlns:p14="http://schemas.microsoft.com/office/powerpoint/2010/main" val="285934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C8625-7AA4-4D3A-9543-DBB7DF8B0928}"/>
              </a:ext>
            </a:extLst>
          </p:cNvPr>
          <p:cNvSpPr>
            <a:spLocks noGrp="1"/>
          </p:cNvSpPr>
          <p:nvPr>
            <p:ph type="title"/>
          </p:nvPr>
        </p:nvSpPr>
        <p:spPr/>
        <p:txBody>
          <a:bodyPr/>
          <a:lstStyle/>
          <a:p>
            <a:r>
              <a:rPr lang="en-IN" sz="1400" dirty="0"/>
              <a:t>Online editor</a:t>
            </a:r>
          </a:p>
        </p:txBody>
      </p:sp>
      <p:sp>
        <p:nvSpPr>
          <p:cNvPr id="3" name="Content Placeholder 2">
            <a:extLst>
              <a:ext uri="{FF2B5EF4-FFF2-40B4-BE49-F238E27FC236}">
                <a16:creationId xmlns:a16="http://schemas.microsoft.com/office/drawing/2014/main" id="{9A8F3929-DC6D-448B-9977-2FCA84D3D4B9}"/>
              </a:ext>
            </a:extLst>
          </p:cNvPr>
          <p:cNvSpPr>
            <a:spLocks noGrp="1"/>
          </p:cNvSpPr>
          <p:nvPr>
            <p:ph idx="1"/>
          </p:nvPr>
        </p:nvSpPr>
        <p:spPr>
          <a:xfrm>
            <a:off x="1154954" y="2308860"/>
            <a:ext cx="9197586" cy="3416300"/>
          </a:xfrm>
        </p:spPr>
        <p:txBody>
          <a:bodyPr>
            <a:normAutofit/>
          </a:bodyPr>
          <a:lstStyle/>
          <a:p>
            <a:pPr>
              <a:lnSpc>
                <a:spcPct val="200000"/>
              </a:lnSpc>
            </a:pPr>
            <a:r>
              <a:rPr lang="en-IN" sz="1200" dirty="0">
                <a:effectLst/>
                <a:latin typeface="Century Gothic" panose="020B0502020202020204" pitchFamily="34" charset="0"/>
                <a:ea typeface="Times New Roman" panose="02020603050405020304" pitchFamily="18" charset="0"/>
              </a:rPr>
              <a:t>We have discussed Dark installation on the various operating systems so far, but if we do not want to install Dart then there is an online Dark editor (Known as </a:t>
            </a:r>
            <a:r>
              <a:rPr lang="en-IN" sz="1200" dirty="0" err="1">
                <a:effectLst/>
                <a:latin typeface="Century Gothic" panose="020B0502020202020204" pitchFamily="34" charset="0"/>
                <a:ea typeface="Times New Roman" panose="02020603050405020304" pitchFamily="18" charset="0"/>
              </a:rPr>
              <a:t>DartPad</a:t>
            </a:r>
            <a:r>
              <a:rPr lang="en-IN" sz="1200" dirty="0">
                <a:effectLst/>
                <a:latin typeface="Century Gothic" panose="020B0502020202020204" pitchFamily="34" charset="0"/>
                <a:ea typeface="Times New Roman" panose="02020603050405020304" pitchFamily="18" charset="0"/>
              </a:rPr>
              <a:t>) is available to run the Dark programs. The online </a:t>
            </a:r>
            <a:r>
              <a:rPr lang="en-IN" sz="1200" dirty="0" err="1">
                <a:effectLst/>
                <a:latin typeface="Century Gothic" panose="020B0502020202020204" pitchFamily="34" charset="0"/>
                <a:ea typeface="Times New Roman" panose="02020603050405020304" pitchFamily="18" charset="0"/>
              </a:rPr>
              <a:t>DartPad</a:t>
            </a:r>
            <a:r>
              <a:rPr lang="en-IN" sz="1200" dirty="0">
                <a:effectLst/>
                <a:latin typeface="Century Gothic" panose="020B0502020202020204" pitchFamily="34" charset="0"/>
                <a:ea typeface="Times New Roman" panose="02020603050405020304" pitchFamily="18" charset="0"/>
              </a:rPr>
              <a:t> is provided at  </a:t>
            </a:r>
            <a:r>
              <a:rPr lang="en-IN" sz="1200" u="sng" dirty="0">
                <a:solidFill>
                  <a:srgbClr val="0000FF"/>
                </a:solidFill>
                <a:effectLst/>
                <a:latin typeface="Century Gothic" panose="020B0502020202020204" pitchFamily="34" charset="0"/>
                <a:ea typeface="Times New Roman" panose="02020603050405020304" pitchFamily="18" charset="0"/>
                <a:hlinkClick r:id="rId2"/>
              </a:rPr>
              <a:t>https://dartpad.dev/</a:t>
            </a:r>
            <a:r>
              <a:rPr lang="en-IN" sz="1200" dirty="0">
                <a:effectLst/>
                <a:latin typeface="Century Gothic" panose="020B0502020202020204" pitchFamily="34" charset="0"/>
                <a:ea typeface="Times New Roman" panose="02020603050405020304" pitchFamily="18" charset="0"/>
              </a:rPr>
              <a:t> The </a:t>
            </a:r>
            <a:r>
              <a:rPr lang="en-IN" sz="1200" dirty="0" err="1">
                <a:effectLst/>
                <a:latin typeface="Century Gothic" panose="020B0502020202020204" pitchFamily="34" charset="0"/>
                <a:ea typeface="Times New Roman" panose="02020603050405020304" pitchFamily="18" charset="0"/>
              </a:rPr>
              <a:t>DartPad</a:t>
            </a:r>
            <a:r>
              <a:rPr lang="en-IN" sz="1200" dirty="0">
                <a:effectLst/>
                <a:latin typeface="Century Gothic" panose="020B0502020202020204" pitchFamily="34" charset="0"/>
                <a:ea typeface="Times New Roman" panose="02020603050405020304" pitchFamily="18" charset="0"/>
              </a:rPr>
              <a:t> offers to execute the dart scripts and display </a:t>
            </a:r>
            <a:r>
              <a:rPr lang="en-IN" sz="1200" u="sng" dirty="0">
                <a:solidFill>
                  <a:srgbClr val="008000"/>
                </a:solidFill>
                <a:effectLst/>
                <a:latin typeface="Century Gothic" panose="020B0502020202020204" pitchFamily="34" charset="0"/>
                <a:ea typeface="Times New Roman" panose="02020603050405020304" pitchFamily="18" charset="0"/>
                <a:hlinkClick r:id="rId3"/>
              </a:rPr>
              <a:t>HTML</a:t>
            </a:r>
            <a:r>
              <a:rPr lang="en-IN" sz="1200" dirty="0">
                <a:effectLst/>
                <a:latin typeface="Century Gothic" panose="020B0502020202020204" pitchFamily="34" charset="0"/>
                <a:ea typeface="Times New Roman" panose="02020603050405020304" pitchFamily="18" charset="0"/>
              </a:rPr>
              <a:t> and also console output. The online </a:t>
            </a:r>
            <a:r>
              <a:rPr lang="en-IN" sz="1200" dirty="0" err="1">
                <a:effectLst/>
                <a:latin typeface="Century Gothic" panose="020B0502020202020204" pitchFamily="34" charset="0"/>
                <a:ea typeface="Times New Roman" panose="02020603050405020304" pitchFamily="18" charset="0"/>
              </a:rPr>
              <a:t>DartPad</a:t>
            </a:r>
            <a:r>
              <a:rPr lang="en-IN" sz="1200" dirty="0">
                <a:effectLst/>
                <a:latin typeface="Century Gothic" panose="020B0502020202020204" pitchFamily="34" charset="0"/>
                <a:ea typeface="Times New Roman" panose="02020603050405020304" pitchFamily="18" charset="0"/>
              </a:rPr>
              <a:t> looks like the below image.</a:t>
            </a:r>
          </a:p>
          <a:p>
            <a:pPr>
              <a:lnSpc>
                <a:spcPct val="200000"/>
              </a:lnSpc>
            </a:pPr>
            <a:endParaRPr lang="en-IN" sz="1200" dirty="0"/>
          </a:p>
        </p:txBody>
      </p:sp>
      <p:pic>
        <p:nvPicPr>
          <p:cNvPr id="4" name="Picture 3" descr="Dart Installation">
            <a:extLst>
              <a:ext uri="{FF2B5EF4-FFF2-40B4-BE49-F238E27FC236}">
                <a16:creationId xmlns:a16="http://schemas.microsoft.com/office/drawing/2014/main" id="{E8449186-A4F4-47EB-96F5-416BD6D8F93A}"/>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39460" y="3893270"/>
            <a:ext cx="7901152" cy="2799761"/>
          </a:xfrm>
          <a:prstGeom prst="rect">
            <a:avLst/>
          </a:prstGeom>
          <a:noFill/>
          <a:ln>
            <a:noFill/>
          </a:ln>
        </p:spPr>
      </p:pic>
      <p:sp>
        <p:nvSpPr>
          <p:cNvPr id="5" name="Slide Number Placeholder 4">
            <a:extLst>
              <a:ext uri="{FF2B5EF4-FFF2-40B4-BE49-F238E27FC236}">
                <a16:creationId xmlns:a16="http://schemas.microsoft.com/office/drawing/2014/main" id="{BD6850AD-2F33-4D59-906D-ED8B38AB6283}"/>
              </a:ext>
            </a:extLst>
          </p:cNvPr>
          <p:cNvSpPr>
            <a:spLocks noGrp="1"/>
          </p:cNvSpPr>
          <p:nvPr>
            <p:ph type="sldNum" sz="quarter" idx="12"/>
          </p:nvPr>
        </p:nvSpPr>
        <p:spPr/>
        <p:txBody>
          <a:bodyPr/>
          <a:lstStyle/>
          <a:p>
            <a:fld id="{9BBF1A06-C84C-4A53-858D-8C114D0645C2}" type="slidenum">
              <a:rPr lang="en-IN" smtClean="0"/>
              <a:t>20</a:t>
            </a:fld>
            <a:endParaRPr lang="en-IN"/>
          </a:p>
        </p:txBody>
      </p:sp>
    </p:spTree>
    <p:extLst>
      <p:ext uri="{BB962C8B-B14F-4D97-AF65-F5344CB8AC3E}">
        <p14:creationId xmlns:p14="http://schemas.microsoft.com/office/powerpoint/2010/main" val="1364431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DAD2E-E0A2-4FA7-9BBB-51F1BFF69DC4}"/>
              </a:ext>
            </a:extLst>
          </p:cNvPr>
          <p:cNvSpPr>
            <a:spLocks noGrp="1"/>
          </p:cNvSpPr>
          <p:nvPr>
            <p:ph type="title"/>
          </p:nvPr>
        </p:nvSpPr>
        <p:spPr/>
        <p:txBody>
          <a:bodyPr/>
          <a:lstStyle/>
          <a:p>
            <a:r>
              <a:rPr lang="en-IN" sz="1400" dirty="0"/>
              <a:t>First program</a:t>
            </a:r>
          </a:p>
        </p:txBody>
      </p:sp>
      <p:sp>
        <p:nvSpPr>
          <p:cNvPr id="3" name="Content Placeholder 2">
            <a:extLst>
              <a:ext uri="{FF2B5EF4-FFF2-40B4-BE49-F238E27FC236}">
                <a16:creationId xmlns:a16="http://schemas.microsoft.com/office/drawing/2014/main" id="{29827302-B28A-4993-BBEE-8B341C4BCC23}"/>
              </a:ext>
            </a:extLst>
          </p:cNvPr>
          <p:cNvSpPr>
            <a:spLocks noGrp="1"/>
          </p:cNvSpPr>
          <p:nvPr>
            <p:ph idx="1"/>
          </p:nvPr>
        </p:nvSpPr>
        <p:spPr>
          <a:xfrm>
            <a:off x="1090708" y="2226428"/>
            <a:ext cx="8825659" cy="3416300"/>
          </a:xfrm>
        </p:spPr>
        <p:txBody>
          <a:bodyPr>
            <a:noAutofit/>
          </a:bodyPr>
          <a:lstStyle/>
          <a:p>
            <a:pPr marL="0" marR="0" indent="0" algn="just">
              <a:lnSpc>
                <a:spcPct val="220000"/>
              </a:lnSpc>
              <a:spcBef>
                <a:spcPts val="0"/>
              </a:spcBef>
              <a:spcAft>
                <a:spcPts val="0"/>
              </a:spcAft>
              <a:buNone/>
            </a:pPr>
            <a:r>
              <a:rPr lang="en-IN" sz="1200" b="1" u="none" strike="noStrike" dirty="0">
                <a:solidFill>
                  <a:srgbClr val="000000"/>
                </a:solidFill>
                <a:effectLst/>
                <a:latin typeface="Century Gothic" panose="020B0502020202020204" pitchFamily="34" charset="0"/>
                <a:ea typeface="Calibri" panose="020F0502020204030204" pitchFamily="34" charset="0"/>
              </a:rPr>
              <a:t> </a:t>
            </a:r>
            <a:r>
              <a:rPr lang="en-IN" sz="1200" b="1" u="sng" kern="0" dirty="0">
                <a:solidFill>
                  <a:srgbClr val="4472C4"/>
                </a:solidFill>
                <a:effectLst/>
                <a:latin typeface="Century Gothic" panose="020B0502020202020204" pitchFamily="34" charset="0"/>
                <a:ea typeface="Times New Roman" panose="02020603050405020304" pitchFamily="18" charset="0"/>
                <a:cs typeface="Times New Roman" panose="02020603050405020304" pitchFamily="18" charset="0"/>
              </a:rPr>
              <a:t>Dart First Program</a:t>
            </a:r>
            <a:r>
              <a:rPr lang="en-IN" sz="1200" b="1" kern="0" dirty="0">
                <a:solidFill>
                  <a:srgbClr val="4472C4"/>
                </a:solidFill>
                <a:effectLst/>
                <a:latin typeface="Century Gothic" panose="020B0502020202020204" pitchFamily="34" charset="0"/>
                <a:ea typeface="Times New Roman" panose="02020603050405020304" pitchFamily="18" charset="0"/>
                <a:cs typeface="Times New Roman" panose="02020603050405020304" pitchFamily="18" charset="0"/>
              </a:rPr>
              <a:t>:-</a:t>
            </a:r>
            <a:endParaRPr lang="en-IN" sz="12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gn="just">
              <a:lnSpc>
                <a:spcPct val="220000"/>
              </a:lnSpc>
            </a:pPr>
            <a:r>
              <a:rPr lang="en-IN" sz="1200" dirty="0">
                <a:effectLst/>
                <a:latin typeface="Century Gothic" panose="020B0502020202020204" pitchFamily="34" charset="0"/>
                <a:ea typeface="Times New Roman" panose="02020603050405020304" pitchFamily="18" charset="0"/>
              </a:rPr>
              <a:t>Dart is easy to learn if you know any of </a:t>
            </a:r>
            <a:r>
              <a:rPr lang="en-IN" sz="1200" u="sng" dirty="0">
                <a:solidFill>
                  <a:srgbClr val="008000"/>
                </a:solidFill>
                <a:effectLst/>
                <a:latin typeface="Century Gothic" panose="020B0502020202020204" pitchFamily="34" charset="0"/>
                <a:ea typeface="Times New Roman" panose="02020603050405020304" pitchFamily="18" charset="0"/>
                <a:hlinkClick r:id="rId2"/>
              </a:rPr>
              <a:t>Java</a:t>
            </a:r>
            <a:r>
              <a:rPr lang="en-IN" sz="1200" dirty="0">
                <a:effectLst/>
                <a:latin typeface="Century Gothic" panose="020B0502020202020204" pitchFamily="34" charset="0"/>
                <a:ea typeface="Times New Roman" panose="02020603050405020304" pitchFamily="18" charset="0"/>
              </a:rPr>
              <a:t>, </a:t>
            </a:r>
            <a:r>
              <a:rPr lang="en-IN" sz="1200" u="sng" dirty="0">
                <a:solidFill>
                  <a:srgbClr val="008000"/>
                </a:solidFill>
                <a:effectLst/>
                <a:latin typeface="Century Gothic" panose="020B0502020202020204" pitchFamily="34" charset="0"/>
                <a:ea typeface="Times New Roman" panose="02020603050405020304" pitchFamily="18" charset="0"/>
                <a:hlinkClick r:id="rId3"/>
              </a:rPr>
              <a:t>C++</a:t>
            </a:r>
            <a:r>
              <a:rPr lang="en-IN" sz="1200" dirty="0">
                <a:effectLst/>
                <a:latin typeface="Century Gothic" panose="020B0502020202020204" pitchFamily="34" charset="0"/>
                <a:ea typeface="Times New Roman" panose="02020603050405020304" pitchFamily="18" charset="0"/>
              </a:rPr>
              <a:t>, </a:t>
            </a:r>
            <a:r>
              <a:rPr lang="en-IN" sz="1200" u="sng" dirty="0">
                <a:solidFill>
                  <a:srgbClr val="008000"/>
                </a:solidFill>
                <a:effectLst/>
                <a:latin typeface="Century Gothic" panose="020B0502020202020204" pitchFamily="34" charset="0"/>
                <a:ea typeface="Times New Roman" panose="02020603050405020304" pitchFamily="18" charset="0"/>
                <a:hlinkClick r:id="rId4"/>
              </a:rPr>
              <a:t>JavaScript</a:t>
            </a:r>
            <a:r>
              <a:rPr lang="en-IN" sz="1200" dirty="0">
                <a:effectLst/>
                <a:latin typeface="Century Gothic" panose="020B0502020202020204" pitchFamily="34" charset="0"/>
                <a:ea typeface="Times New Roman" panose="02020603050405020304" pitchFamily="18" charset="0"/>
              </a:rPr>
              <a:t>, etc. The simplest </a:t>
            </a:r>
            <a:r>
              <a:rPr lang="en-IN" sz="1200" b="1" dirty="0">
                <a:effectLst/>
                <a:latin typeface="Century Gothic" panose="020B0502020202020204" pitchFamily="34" charset="0"/>
                <a:ea typeface="Times New Roman" panose="02020603050405020304" pitchFamily="18" charset="0"/>
              </a:rPr>
              <a:t>"Hello World"</a:t>
            </a:r>
            <a:r>
              <a:rPr lang="en-IN" sz="1200" dirty="0">
                <a:effectLst/>
                <a:latin typeface="Century Gothic" panose="020B0502020202020204" pitchFamily="34" charset="0"/>
                <a:ea typeface="Times New Roman" panose="02020603050405020304" pitchFamily="18" charset="0"/>
              </a:rPr>
              <a:t> program gives the idea of the basic syntax of the programming language. It is the way of testing the system and working environment. In this tutorial, we will give the basic idea of Dart's syntax. There are several ways to run the first program, which is given below:</a:t>
            </a:r>
          </a:p>
          <a:p>
            <a:pPr marL="342900" marR="0" lvl="0" indent="-342900" algn="just">
              <a:lnSpc>
                <a:spcPct val="220000"/>
              </a:lnSpc>
              <a:spcBef>
                <a:spcPts val="300"/>
              </a:spcBef>
              <a:spcAft>
                <a:spcPts val="0"/>
              </a:spcAft>
              <a:buSzPts val="1000"/>
              <a:buFont typeface="Courier New" panose="02070309020205020404" pitchFamily="49" charset="0"/>
              <a:buChar char="o"/>
              <a:tabLst>
                <a:tab pos="457200" algn="l"/>
              </a:tabLst>
            </a:pPr>
            <a:r>
              <a:rPr lang="en-IN" sz="12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Using Command Line</a:t>
            </a:r>
          </a:p>
          <a:p>
            <a:pPr marL="342900" marR="0" lvl="0" indent="-342900" algn="just">
              <a:lnSpc>
                <a:spcPct val="220000"/>
              </a:lnSpc>
              <a:spcBef>
                <a:spcPts val="300"/>
              </a:spcBef>
              <a:spcAft>
                <a:spcPts val="0"/>
              </a:spcAft>
              <a:buSzPts val="1000"/>
              <a:buFont typeface="Courier New" panose="02070309020205020404" pitchFamily="49" charset="0"/>
              <a:buChar char="o"/>
              <a:tabLst>
                <a:tab pos="457200" algn="l"/>
              </a:tabLst>
            </a:pPr>
            <a:r>
              <a:rPr lang="en-IN" sz="12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Running on Browser</a:t>
            </a:r>
          </a:p>
          <a:p>
            <a:pPr marL="342900" marR="0" lvl="0" indent="-342900" algn="just">
              <a:lnSpc>
                <a:spcPct val="220000"/>
              </a:lnSpc>
              <a:spcBef>
                <a:spcPts val="300"/>
              </a:spcBef>
              <a:spcAft>
                <a:spcPts val="0"/>
              </a:spcAft>
              <a:buSzPts val="1000"/>
              <a:buFont typeface="Courier New" panose="02070309020205020404" pitchFamily="49" charset="0"/>
              <a:buChar char="o"/>
              <a:tabLst>
                <a:tab pos="457200" algn="l"/>
              </a:tabLst>
            </a:pPr>
            <a:r>
              <a:rPr lang="en-IN" sz="12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Using IDE</a:t>
            </a:r>
          </a:p>
          <a:p>
            <a:pPr marL="0" indent="0">
              <a:lnSpc>
                <a:spcPct val="220000"/>
              </a:lnSpc>
              <a:buNone/>
            </a:pPr>
            <a:endParaRPr lang="en-IN" sz="1200" dirty="0"/>
          </a:p>
        </p:txBody>
      </p:sp>
      <p:sp>
        <p:nvSpPr>
          <p:cNvPr id="4" name="Slide Number Placeholder 3">
            <a:extLst>
              <a:ext uri="{FF2B5EF4-FFF2-40B4-BE49-F238E27FC236}">
                <a16:creationId xmlns:a16="http://schemas.microsoft.com/office/drawing/2014/main" id="{68C31B8C-8BBC-435C-8D73-5416A1AE28CF}"/>
              </a:ext>
            </a:extLst>
          </p:cNvPr>
          <p:cNvSpPr>
            <a:spLocks noGrp="1"/>
          </p:cNvSpPr>
          <p:nvPr>
            <p:ph type="sldNum" sz="quarter" idx="12"/>
          </p:nvPr>
        </p:nvSpPr>
        <p:spPr/>
        <p:txBody>
          <a:bodyPr/>
          <a:lstStyle/>
          <a:p>
            <a:fld id="{9BBF1A06-C84C-4A53-858D-8C114D0645C2}" type="slidenum">
              <a:rPr lang="en-IN" smtClean="0"/>
              <a:t>21</a:t>
            </a:fld>
            <a:endParaRPr lang="en-IN"/>
          </a:p>
        </p:txBody>
      </p:sp>
    </p:spTree>
    <p:extLst>
      <p:ext uri="{BB962C8B-B14F-4D97-AF65-F5344CB8AC3E}">
        <p14:creationId xmlns:p14="http://schemas.microsoft.com/office/powerpoint/2010/main" val="3366329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7072-66C5-434E-A268-90049B63EBD7}"/>
              </a:ext>
            </a:extLst>
          </p:cNvPr>
          <p:cNvSpPr>
            <a:spLocks noGrp="1"/>
          </p:cNvSpPr>
          <p:nvPr>
            <p:ph type="title"/>
          </p:nvPr>
        </p:nvSpPr>
        <p:spPr/>
        <p:txBody>
          <a:bodyPr/>
          <a:lstStyle/>
          <a:p>
            <a:r>
              <a:rPr lang="en-IN" sz="1400" dirty="0"/>
              <a:t>First program</a:t>
            </a:r>
          </a:p>
        </p:txBody>
      </p:sp>
      <p:sp>
        <p:nvSpPr>
          <p:cNvPr id="3" name="Content Placeholder 2">
            <a:extLst>
              <a:ext uri="{FF2B5EF4-FFF2-40B4-BE49-F238E27FC236}">
                <a16:creationId xmlns:a16="http://schemas.microsoft.com/office/drawing/2014/main" id="{455639BE-5679-44DE-962A-0BCEA97803CA}"/>
              </a:ext>
            </a:extLst>
          </p:cNvPr>
          <p:cNvSpPr>
            <a:spLocks noGrp="1"/>
          </p:cNvSpPr>
          <p:nvPr>
            <p:ph idx="1"/>
          </p:nvPr>
        </p:nvSpPr>
        <p:spPr/>
        <p:txBody>
          <a:bodyPr>
            <a:normAutofit/>
          </a:bodyPr>
          <a:lstStyle/>
          <a:p>
            <a:pPr marL="342900" marR="0" lvl="0" indent="-342900" algn="just">
              <a:lnSpc>
                <a:spcPct val="200000"/>
              </a:lnSpc>
              <a:spcBef>
                <a:spcPts val="300"/>
              </a:spcBef>
              <a:spcAft>
                <a:spcPts val="0"/>
              </a:spcAft>
              <a:buSzPts val="1000"/>
              <a:buFont typeface="Courier New" panose="02070309020205020404" pitchFamily="49" charset="0"/>
              <a:buChar char="o"/>
              <a:tabLst>
                <a:tab pos="457200" algn="l"/>
              </a:tabLst>
            </a:pPr>
            <a:r>
              <a:rPr lang="en-IN" sz="1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main() -</a:t>
            </a:r>
            <a:r>
              <a:rPr lang="en-IN" sz="1200"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The main() function indicates that it is the beginning of our program. It is an essential function where the program starts its execution.</a:t>
            </a:r>
            <a:endParaRPr lang="en-IN" sz="12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endParaRPr>
          </a:p>
          <a:p>
            <a:pPr marL="342900" marR="0" lvl="0" indent="-342900" algn="just">
              <a:lnSpc>
                <a:spcPct val="200000"/>
              </a:lnSpc>
              <a:spcBef>
                <a:spcPts val="300"/>
              </a:spcBef>
              <a:spcAft>
                <a:spcPts val="0"/>
              </a:spcAft>
              <a:buSzPts val="1000"/>
              <a:buFont typeface="Courier New" panose="02070309020205020404" pitchFamily="49" charset="0"/>
              <a:buChar char="o"/>
              <a:tabLst>
                <a:tab pos="457200" algn="l"/>
              </a:tabLst>
            </a:pPr>
            <a:r>
              <a:rPr lang="en-IN" sz="1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print() -</a:t>
            </a:r>
            <a:r>
              <a:rPr lang="en-IN" sz="1200"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This function is used to display the output on the console. It is similar to C, JavaScript, or any other language. The curly brackets and semicolons are necessary to use appropriately.</a:t>
            </a:r>
            <a:endParaRPr lang="en-IN" sz="12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endParaRPr>
          </a:p>
          <a:p>
            <a:pPr marL="0" marR="0" algn="just">
              <a:lnSpc>
                <a:spcPct val="200000"/>
              </a:lnSpc>
              <a:spcBef>
                <a:spcPts val="0"/>
              </a:spcBef>
              <a:spcAft>
                <a:spcPts val="0"/>
              </a:spcAft>
            </a:pPr>
            <a:r>
              <a:rPr lang="en-IN" sz="1200" b="1" dirty="0">
                <a:solidFill>
                  <a:srgbClr val="000000"/>
                </a:solidFill>
                <a:effectLst/>
                <a:latin typeface="Century Gothic" panose="020B0502020202020204" pitchFamily="34" charset="0"/>
                <a:ea typeface="Times New Roman" panose="02020603050405020304" pitchFamily="18" charset="0"/>
              </a:rPr>
              <a:t>Step - 3:</a:t>
            </a:r>
            <a:endParaRPr lang="en-IN" sz="1200" dirty="0">
              <a:solidFill>
                <a:srgbClr val="000000"/>
              </a:solidFill>
              <a:effectLst/>
              <a:latin typeface="Century Gothic" panose="020B0502020202020204" pitchFamily="34" charset="0"/>
              <a:ea typeface="Calibri" panose="020F0502020204030204" pitchFamily="34" charset="0"/>
            </a:endParaRPr>
          </a:p>
          <a:p>
            <a:pPr marL="0" marR="0" algn="just">
              <a:lnSpc>
                <a:spcPct val="200000"/>
              </a:lnSpc>
              <a:spcBef>
                <a:spcPts val="0"/>
              </a:spcBef>
              <a:spcAft>
                <a:spcPts val="0"/>
              </a:spcAft>
            </a:pPr>
            <a:r>
              <a:rPr lang="en-IN" sz="1200" dirty="0">
                <a:solidFill>
                  <a:srgbClr val="000000"/>
                </a:solidFill>
                <a:effectLst/>
                <a:latin typeface="Century Gothic" panose="020B0502020202020204" pitchFamily="34" charset="0"/>
                <a:ea typeface="Times New Roman" panose="02020603050405020304" pitchFamily="18" charset="0"/>
              </a:rPr>
              <a:t>Open the command line; compile the program run the Dart program by typing </a:t>
            </a:r>
            <a:r>
              <a:rPr lang="en-IN" sz="1200" b="1" dirty="0">
                <a:solidFill>
                  <a:srgbClr val="000000"/>
                </a:solidFill>
                <a:effectLst/>
                <a:latin typeface="Century Gothic" panose="020B0502020202020204" pitchFamily="34" charset="0"/>
                <a:ea typeface="Times New Roman" panose="02020603050405020304" pitchFamily="18" charset="0"/>
              </a:rPr>
              <a:t>dart </a:t>
            </a:r>
            <a:r>
              <a:rPr lang="en-IN" sz="1200" b="1" dirty="0" err="1">
                <a:solidFill>
                  <a:srgbClr val="000000"/>
                </a:solidFill>
                <a:effectLst/>
                <a:latin typeface="Century Gothic" panose="020B0502020202020204" pitchFamily="34" charset="0"/>
                <a:ea typeface="Times New Roman" panose="02020603050405020304" pitchFamily="18" charset="0"/>
              </a:rPr>
              <a:t>helloworld.dart</a:t>
            </a:r>
            <a:r>
              <a:rPr lang="en-IN" sz="1200" dirty="0">
                <a:solidFill>
                  <a:srgbClr val="000000"/>
                </a:solidFill>
                <a:effectLst/>
                <a:latin typeface="Century Gothic" panose="020B0502020202020204" pitchFamily="34" charset="0"/>
                <a:ea typeface="Times New Roman" panose="02020603050405020304" pitchFamily="18" charset="0"/>
              </a:rPr>
              <a:t>. It will show </a:t>
            </a:r>
            <a:r>
              <a:rPr lang="en-IN" sz="1200" b="1" dirty="0">
                <a:solidFill>
                  <a:srgbClr val="000000"/>
                </a:solidFill>
                <a:effectLst/>
                <a:latin typeface="Century Gothic" panose="020B0502020202020204" pitchFamily="34" charset="0"/>
                <a:ea typeface="Times New Roman" panose="02020603050405020304" pitchFamily="18" charset="0"/>
              </a:rPr>
              <a:t>Hello World</a:t>
            </a:r>
            <a:r>
              <a:rPr lang="en-IN" sz="1200" dirty="0">
                <a:solidFill>
                  <a:srgbClr val="000000"/>
                </a:solidFill>
                <a:effectLst/>
                <a:latin typeface="Century Gothic" panose="020B0502020202020204" pitchFamily="34" charset="0"/>
                <a:ea typeface="Times New Roman" panose="02020603050405020304" pitchFamily="18" charset="0"/>
              </a:rPr>
              <a:t> on the screen.</a:t>
            </a:r>
            <a:endParaRPr lang="en-IN" sz="1200" dirty="0">
              <a:solidFill>
                <a:srgbClr val="000000"/>
              </a:solidFill>
              <a:effectLst/>
              <a:latin typeface="Century Gothic" panose="020B0502020202020204" pitchFamily="34" charset="0"/>
              <a:ea typeface="Calibri" panose="020F0502020204030204" pitchFamily="34" charset="0"/>
            </a:endParaRPr>
          </a:p>
          <a:p>
            <a:endParaRPr lang="en-IN" sz="1200" dirty="0"/>
          </a:p>
        </p:txBody>
      </p:sp>
      <p:sp>
        <p:nvSpPr>
          <p:cNvPr id="5" name="Slide Number Placeholder 4">
            <a:extLst>
              <a:ext uri="{FF2B5EF4-FFF2-40B4-BE49-F238E27FC236}">
                <a16:creationId xmlns:a16="http://schemas.microsoft.com/office/drawing/2014/main" id="{54EAC11E-56AE-4EB5-A4B9-E332E5A7E574}"/>
              </a:ext>
            </a:extLst>
          </p:cNvPr>
          <p:cNvSpPr>
            <a:spLocks noGrp="1"/>
          </p:cNvSpPr>
          <p:nvPr>
            <p:ph type="sldNum" sz="quarter" idx="12"/>
          </p:nvPr>
        </p:nvSpPr>
        <p:spPr/>
        <p:txBody>
          <a:bodyPr/>
          <a:lstStyle/>
          <a:p>
            <a:fld id="{9BBF1A06-C84C-4A53-858D-8C114D0645C2}" type="slidenum">
              <a:rPr lang="en-IN" smtClean="0"/>
              <a:t>22</a:t>
            </a:fld>
            <a:endParaRPr lang="en-IN"/>
          </a:p>
        </p:txBody>
      </p:sp>
    </p:spTree>
    <p:extLst>
      <p:ext uri="{BB962C8B-B14F-4D97-AF65-F5344CB8AC3E}">
        <p14:creationId xmlns:p14="http://schemas.microsoft.com/office/powerpoint/2010/main" val="4224044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5317E-70E7-4C81-91D5-0F61192F3AB2}"/>
              </a:ext>
            </a:extLst>
          </p:cNvPr>
          <p:cNvSpPr>
            <a:spLocks noGrp="1"/>
          </p:cNvSpPr>
          <p:nvPr>
            <p:ph type="title"/>
          </p:nvPr>
        </p:nvSpPr>
        <p:spPr/>
        <p:txBody>
          <a:bodyPr/>
          <a:lstStyle/>
          <a:p>
            <a:r>
              <a:rPr lang="en-IN" sz="1400" dirty="0"/>
              <a:t>First program</a:t>
            </a:r>
          </a:p>
        </p:txBody>
      </p:sp>
      <p:sp>
        <p:nvSpPr>
          <p:cNvPr id="4" name="Slide Number Placeholder 3">
            <a:extLst>
              <a:ext uri="{FF2B5EF4-FFF2-40B4-BE49-F238E27FC236}">
                <a16:creationId xmlns:a16="http://schemas.microsoft.com/office/drawing/2014/main" id="{53F57144-3373-41A2-A361-5EF9998D6621}"/>
              </a:ext>
            </a:extLst>
          </p:cNvPr>
          <p:cNvSpPr>
            <a:spLocks noGrp="1"/>
          </p:cNvSpPr>
          <p:nvPr>
            <p:ph type="sldNum" sz="quarter" idx="12"/>
          </p:nvPr>
        </p:nvSpPr>
        <p:spPr/>
        <p:txBody>
          <a:bodyPr/>
          <a:lstStyle/>
          <a:p>
            <a:fld id="{9BBF1A06-C84C-4A53-858D-8C114D0645C2}" type="slidenum">
              <a:rPr lang="en-IN" smtClean="0"/>
              <a:t>23</a:t>
            </a:fld>
            <a:endParaRPr lang="en-IN"/>
          </a:p>
        </p:txBody>
      </p:sp>
      <p:pic>
        <p:nvPicPr>
          <p:cNvPr id="5" name="Content Placeholder 4" descr="Dart First Program">
            <a:extLst>
              <a:ext uri="{FF2B5EF4-FFF2-40B4-BE49-F238E27FC236}">
                <a16:creationId xmlns:a16="http://schemas.microsoft.com/office/drawing/2014/main" id="{6E50C661-EDB5-4FC3-8E8E-28A2DF60FF7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33774" y="2630078"/>
            <a:ext cx="5986020" cy="3327662"/>
          </a:xfrm>
          <a:prstGeom prst="rect">
            <a:avLst/>
          </a:prstGeom>
          <a:noFill/>
          <a:ln>
            <a:noFill/>
          </a:ln>
        </p:spPr>
      </p:pic>
    </p:spTree>
    <p:extLst>
      <p:ext uri="{BB962C8B-B14F-4D97-AF65-F5344CB8AC3E}">
        <p14:creationId xmlns:p14="http://schemas.microsoft.com/office/powerpoint/2010/main" val="899990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0BBF1-1FA9-4604-A2D0-9CE1EA05E0FA}"/>
              </a:ext>
            </a:extLst>
          </p:cNvPr>
          <p:cNvSpPr>
            <a:spLocks noGrp="1"/>
          </p:cNvSpPr>
          <p:nvPr>
            <p:ph type="title"/>
          </p:nvPr>
        </p:nvSpPr>
        <p:spPr/>
        <p:txBody>
          <a:bodyPr/>
          <a:lstStyle/>
          <a:p>
            <a:r>
              <a:rPr lang="en-IN" sz="1400" dirty="0"/>
              <a:t>Output:-</a:t>
            </a:r>
          </a:p>
        </p:txBody>
      </p:sp>
      <p:pic>
        <p:nvPicPr>
          <p:cNvPr id="4" name="Content Placeholder 3" descr="Dart First Program">
            <a:extLst>
              <a:ext uri="{FF2B5EF4-FFF2-40B4-BE49-F238E27FC236}">
                <a16:creationId xmlns:a16="http://schemas.microsoft.com/office/drawing/2014/main" id="{879FB278-D0A2-4856-B998-1385D23133E6}"/>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434306" y="2916237"/>
            <a:ext cx="8267700" cy="3060357"/>
          </a:xfrm>
          <a:prstGeom prst="rect">
            <a:avLst/>
          </a:prstGeom>
          <a:noFill/>
          <a:ln>
            <a:noFill/>
          </a:ln>
        </p:spPr>
      </p:pic>
      <p:sp>
        <p:nvSpPr>
          <p:cNvPr id="5" name="Slide Number Placeholder 4">
            <a:extLst>
              <a:ext uri="{FF2B5EF4-FFF2-40B4-BE49-F238E27FC236}">
                <a16:creationId xmlns:a16="http://schemas.microsoft.com/office/drawing/2014/main" id="{A93CA3B1-C073-4EE2-9718-C153F772B67E}"/>
              </a:ext>
            </a:extLst>
          </p:cNvPr>
          <p:cNvSpPr>
            <a:spLocks noGrp="1"/>
          </p:cNvSpPr>
          <p:nvPr>
            <p:ph type="sldNum" sz="quarter" idx="12"/>
          </p:nvPr>
        </p:nvSpPr>
        <p:spPr/>
        <p:txBody>
          <a:bodyPr/>
          <a:lstStyle/>
          <a:p>
            <a:fld id="{9BBF1A06-C84C-4A53-858D-8C114D0645C2}" type="slidenum">
              <a:rPr lang="en-IN" smtClean="0"/>
              <a:t>24</a:t>
            </a:fld>
            <a:endParaRPr lang="en-IN"/>
          </a:p>
        </p:txBody>
      </p:sp>
    </p:spTree>
    <p:extLst>
      <p:ext uri="{BB962C8B-B14F-4D97-AF65-F5344CB8AC3E}">
        <p14:creationId xmlns:p14="http://schemas.microsoft.com/office/powerpoint/2010/main" val="3039065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8E39F-4AB3-4DCD-BCE7-84769DC090C2}"/>
              </a:ext>
            </a:extLst>
          </p:cNvPr>
          <p:cNvSpPr>
            <a:spLocks noGrp="1"/>
          </p:cNvSpPr>
          <p:nvPr>
            <p:ph type="title"/>
          </p:nvPr>
        </p:nvSpPr>
        <p:spPr/>
        <p:txBody>
          <a:bodyPr/>
          <a:lstStyle/>
          <a:p>
            <a:r>
              <a:rPr lang="en-IN" sz="1400" dirty="0"/>
              <a:t>Advantages</a:t>
            </a:r>
          </a:p>
        </p:txBody>
      </p:sp>
      <p:sp>
        <p:nvSpPr>
          <p:cNvPr id="3" name="Content Placeholder 2">
            <a:extLst>
              <a:ext uri="{FF2B5EF4-FFF2-40B4-BE49-F238E27FC236}">
                <a16:creationId xmlns:a16="http://schemas.microsoft.com/office/drawing/2014/main" id="{890AC7F9-B3F1-4607-986F-3F5467D1DCB6}"/>
              </a:ext>
            </a:extLst>
          </p:cNvPr>
          <p:cNvSpPr>
            <a:spLocks noGrp="1"/>
          </p:cNvSpPr>
          <p:nvPr>
            <p:ph idx="1"/>
          </p:nvPr>
        </p:nvSpPr>
        <p:spPr>
          <a:xfrm>
            <a:off x="1358154" y="2379980"/>
            <a:ext cx="8825659" cy="3416300"/>
          </a:xfrm>
        </p:spPr>
        <p:txBody>
          <a:bodyPr>
            <a:noAutofit/>
          </a:bodyPr>
          <a:lstStyle/>
          <a:p>
            <a:pPr marL="0" marR="0" algn="just">
              <a:lnSpc>
                <a:spcPct val="200000"/>
              </a:lnSpc>
              <a:spcBef>
                <a:spcPts val="0"/>
              </a:spcBef>
              <a:spcAft>
                <a:spcPts val="1500"/>
              </a:spcAft>
            </a:pPr>
            <a:r>
              <a:rPr lang="en-IN" sz="1200" b="1" dirty="0">
                <a:solidFill>
                  <a:srgbClr val="333333"/>
                </a:solidFill>
                <a:effectLst/>
                <a:latin typeface="Century Gothic" panose="020B0502020202020204" pitchFamily="34" charset="0"/>
                <a:ea typeface="Times New Roman" panose="02020603050405020304" pitchFamily="18" charset="0"/>
              </a:rPr>
              <a:t>1</a:t>
            </a:r>
            <a:r>
              <a:rPr lang="en-IN" sz="1200" dirty="0">
                <a:solidFill>
                  <a:srgbClr val="333333"/>
                </a:solidFill>
                <a:effectLst/>
                <a:latin typeface="Century Gothic" panose="020B0502020202020204" pitchFamily="34" charset="0"/>
                <a:ea typeface="Times New Roman" panose="02020603050405020304" pitchFamily="18" charset="0"/>
              </a:rPr>
              <a:t>. The first advantage is that it is easy to learn. Any JavaScript programmer can quickly relearn how to write code in Dart. To do this, they only need to familiarize themselves with the basic principles of this programming language.</a:t>
            </a:r>
            <a:endParaRPr lang="en-IN" sz="1200" dirty="0">
              <a:effectLst/>
              <a:latin typeface="Century Gothic" panose="020B0502020202020204" pitchFamily="34" charset="0"/>
              <a:ea typeface="Times New Roman" panose="02020603050405020304" pitchFamily="18" charset="0"/>
            </a:endParaRPr>
          </a:p>
          <a:p>
            <a:pPr marL="0" marR="0" algn="just">
              <a:lnSpc>
                <a:spcPct val="200000"/>
              </a:lnSpc>
              <a:spcBef>
                <a:spcPts val="0"/>
              </a:spcBef>
              <a:spcAft>
                <a:spcPts val="1500"/>
              </a:spcAft>
            </a:pPr>
            <a:r>
              <a:rPr lang="en-IN" sz="1200" dirty="0">
                <a:solidFill>
                  <a:srgbClr val="333333"/>
                </a:solidFill>
                <a:effectLst/>
                <a:latin typeface="Century Gothic" panose="020B0502020202020204" pitchFamily="34" charset="0"/>
                <a:ea typeface="Times New Roman" panose="02020603050405020304" pitchFamily="18" charset="0"/>
              </a:rPr>
              <a:t>2. The second thing is about its availability of documentation. Since Google is developing the interpreter for Dart, all the features of the language are described in detail. This allows you to quickly get answers to almost any questions that may arise during the training process, or directly while writing code.</a:t>
            </a:r>
            <a:endParaRPr lang="en-IN" sz="1200" dirty="0">
              <a:effectLst/>
              <a:latin typeface="Century Gothic" panose="020B0502020202020204" pitchFamily="34" charset="0"/>
              <a:ea typeface="Times New Roman" panose="02020603050405020304" pitchFamily="18" charset="0"/>
            </a:endParaRPr>
          </a:p>
          <a:p>
            <a:pPr marL="0" marR="0" algn="just">
              <a:lnSpc>
                <a:spcPct val="200000"/>
              </a:lnSpc>
              <a:spcBef>
                <a:spcPts val="0"/>
              </a:spcBef>
              <a:spcAft>
                <a:spcPts val="1500"/>
              </a:spcAft>
            </a:pPr>
            <a:r>
              <a:rPr lang="en-IN" sz="1200" dirty="0">
                <a:solidFill>
                  <a:srgbClr val="333333"/>
                </a:solidFill>
                <a:effectLst/>
                <a:latin typeface="Century Gothic" panose="020B0502020202020204" pitchFamily="34" charset="0"/>
                <a:ea typeface="Times New Roman" panose="02020603050405020304" pitchFamily="18" charset="0"/>
              </a:rPr>
              <a:t>3.The third advantage is its high performance. Programs written in Dart tend to run faster than programs created in JavaScript.</a:t>
            </a:r>
            <a:endParaRPr lang="en-IN" sz="1200" dirty="0">
              <a:effectLst/>
              <a:latin typeface="Century Gothic" panose="020B0502020202020204" pitchFamily="34"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A4C4B61F-721A-44CA-A022-50819B108842}"/>
              </a:ext>
            </a:extLst>
          </p:cNvPr>
          <p:cNvSpPr>
            <a:spLocks noGrp="1"/>
          </p:cNvSpPr>
          <p:nvPr>
            <p:ph type="sldNum" sz="quarter" idx="12"/>
          </p:nvPr>
        </p:nvSpPr>
        <p:spPr/>
        <p:txBody>
          <a:bodyPr/>
          <a:lstStyle/>
          <a:p>
            <a:fld id="{9BBF1A06-C84C-4A53-858D-8C114D0645C2}" type="slidenum">
              <a:rPr lang="en-IN" smtClean="0"/>
              <a:t>25</a:t>
            </a:fld>
            <a:endParaRPr lang="en-IN"/>
          </a:p>
        </p:txBody>
      </p:sp>
    </p:spTree>
    <p:extLst>
      <p:ext uri="{BB962C8B-B14F-4D97-AF65-F5344CB8AC3E}">
        <p14:creationId xmlns:p14="http://schemas.microsoft.com/office/powerpoint/2010/main" val="1144219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13901-A863-424F-8F35-9801D84070C7}"/>
              </a:ext>
            </a:extLst>
          </p:cNvPr>
          <p:cNvSpPr>
            <a:spLocks noGrp="1"/>
          </p:cNvSpPr>
          <p:nvPr>
            <p:ph type="title"/>
          </p:nvPr>
        </p:nvSpPr>
        <p:spPr/>
        <p:txBody>
          <a:bodyPr/>
          <a:lstStyle/>
          <a:p>
            <a:r>
              <a:rPr lang="en-IN" sz="1400" dirty="0"/>
              <a:t>Advantages</a:t>
            </a:r>
          </a:p>
        </p:txBody>
      </p:sp>
      <p:sp>
        <p:nvSpPr>
          <p:cNvPr id="3" name="Content Placeholder 2">
            <a:extLst>
              <a:ext uri="{FF2B5EF4-FFF2-40B4-BE49-F238E27FC236}">
                <a16:creationId xmlns:a16="http://schemas.microsoft.com/office/drawing/2014/main" id="{780E606F-1051-428B-A911-997EAE401F92}"/>
              </a:ext>
            </a:extLst>
          </p:cNvPr>
          <p:cNvSpPr>
            <a:spLocks noGrp="1"/>
          </p:cNvSpPr>
          <p:nvPr>
            <p:ph idx="1"/>
          </p:nvPr>
        </p:nvSpPr>
        <p:spPr>
          <a:xfrm>
            <a:off x="1154954" y="2603500"/>
            <a:ext cx="8825659" cy="3868420"/>
          </a:xfrm>
        </p:spPr>
        <p:txBody>
          <a:bodyPr>
            <a:normAutofit/>
          </a:bodyPr>
          <a:lstStyle/>
          <a:p>
            <a:pPr marL="0" algn="just">
              <a:lnSpc>
                <a:spcPct val="200000"/>
              </a:lnSpc>
              <a:spcBef>
                <a:spcPts val="0"/>
              </a:spcBef>
              <a:spcAft>
                <a:spcPts val="1500"/>
              </a:spcAft>
            </a:pPr>
            <a:r>
              <a:rPr lang="en-IN" sz="1200" dirty="0">
                <a:solidFill>
                  <a:srgbClr val="333333"/>
                </a:solidFill>
                <a:effectLst/>
                <a:latin typeface="Century Gothic" panose="020B0502020202020204" pitchFamily="34" charset="0"/>
                <a:ea typeface="Times New Roman" panose="02020603050405020304" pitchFamily="18" charset="0"/>
              </a:rPr>
              <a:t>4. Dart is very stable and it can be used to build production quality real-time applications. It is an object-oriented programming language with support for inheritance, interfaces and optional typing features.</a:t>
            </a:r>
          </a:p>
          <a:p>
            <a:pPr marL="0" marR="0" algn="just">
              <a:lnSpc>
                <a:spcPct val="200000"/>
              </a:lnSpc>
              <a:spcBef>
                <a:spcPts val="0"/>
              </a:spcBef>
              <a:spcAft>
                <a:spcPts val="1500"/>
              </a:spcAft>
            </a:pPr>
            <a:r>
              <a:rPr lang="en-IN" sz="1200" dirty="0">
                <a:solidFill>
                  <a:srgbClr val="333333"/>
                </a:solidFill>
                <a:effectLst/>
                <a:latin typeface="Century Gothic" panose="020B0502020202020204" pitchFamily="34" charset="0"/>
                <a:ea typeface="Times New Roman" panose="02020603050405020304" pitchFamily="18" charset="0"/>
              </a:rPr>
              <a:t>5. It uses AOT and JIT compilation – Dart has the unique capability to handle both Ahead of time and Just in time compiling. In AOT, the Dart code can be directly converted into native machine code. While in the mode of JIT, it can be compiled for exceptionally fast development cycles and game-changing workflow.</a:t>
            </a:r>
            <a:endParaRPr lang="en-IN" sz="1200" dirty="0">
              <a:effectLst/>
              <a:latin typeface="Century Gothic" panose="020B0502020202020204" pitchFamily="34" charset="0"/>
              <a:ea typeface="Times New Roman" panose="02020603050405020304" pitchFamily="18" charset="0"/>
            </a:endParaRPr>
          </a:p>
          <a:p>
            <a:r>
              <a:rPr lang="en-IN" sz="1200" dirty="0">
                <a:solidFill>
                  <a:srgbClr val="333333"/>
                </a:solidFill>
                <a:effectLst/>
                <a:latin typeface="Century Gothic" panose="020B0502020202020204" pitchFamily="34" charset="0"/>
                <a:ea typeface="Calibri" panose="020F0502020204030204" pitchFamily="34" charset="0"/>
              </a:rPr>
              <a:t>6. If you want to start writing your first Dart program without any installation or configuration, there is </a:t>
            </a:r>
            <a:r>
              <a:rPr lang="en-IN" sz="1200" dirty="0" err="1">
                <a:solidFill>
                  <a:srgbClr val="333333"/>
                </a:solidFill>
                <a:effectLst/>
                <a:latin typeface="Century Gothic" panose="020B0502020202020204" pitchFamily="34" charset="0"/>
                <a:ea typeface="Calibri" panose="020F0502020204030204" pitchFamily="34" charset="0"/>
              </a:rPr>
              <a:t>DartPad</a:t>
            </a:r>
            <a:r>
              <a:rPr lang="en-IN" sz="1200" dirty="0">
                <a:solidFill>
                  <a:srgbClr val="333333"/>
                </a:solidFill>
                <a:effectLst/>
                <a:latin typeface="Century Gothic" panose="020B0502020202020204" pitchFamily="34" charset="0"/>
                <a:ea typeface="Calibri" panose="020F0502020204030204" pitchFamily="34" charset="0"/>
              </a:rPr>
              <a:t> for you. The </a:t>
            </a:r>
            <a:r>
              <a:rPr lang="en-IN" sz="1200" dirty="0" err="1">
                <a:solidFill>
                  <a:srgbClr val="333333"/>
                </a:solidFill>
                <a:effectLst/>
                <a:latin typeface="Century Gothic" panose="020B0502020202020204" pitchFamily="34" charset="0"/>
                <a:ea typeface="Calibri" panose="020F0502020204030204" pitchFamily="34" charset="0"/>
              </a:rPr>
              <a:t>DartPad</a:t>
            </a:r>
            <a:r>
              <a:rPr lang="en-IN" sz="1200" dirty="0">
                <a:solidFill>
                  <a:srgbClr val="333333"/>
                </a:solidFill>
                <a:effectLst/>
                <a:latin typeface="Century Gothic" panose="020B0502020202020204" pitchFamily="34" charset="0"/>
                <a:ea typeface="Calibri" panose="020F0502020204030204" pitchFamily="34" charset="0"/>
              </a:rPr>
              <a:t> interface is plain and simple. Write your code and click ‘Run’ to execute the code. </a:t>
            </a:r>
            <a:r>
              <a:rPr lang="en-IN" sz="1200" dirty="0" err="1">
                <a:solidFill>
                  <a:srgbClr val="333333"/>
                </a:solidFill>
                <a:effectLst/>
                <a:latin typeface="Century Gothic" panose="020B0502020202020204" pitchFamily="34" charset="0"/>
                <a:ea typeface="Calibri" panose="020F0502020204030204" pitchFamily="34" charset="0"/>
              </a:rPr>
              <a:t>DartPad</a:t>
            </a:r>
            <a:r>
              <a:rPr lang="en-IN" sz="1200" dirty="0">
                <a:solidFill>
                  <a:srgbClr val="333333"/>
                </a:solidFill>
                <a:effectLst/>
                <a:latin typeface="Century Gothic" panose="020B0502020202020204" pitchFamily="34" charset="0"/>
                <a:ea typeface="Calibri" panose="020F0502020204030204" pitchFamily="34" charset="0"/>
              </a:rPr>
              <a:t> introduces users to the world </a:t>
            </a:r>
            <a:endParaRPr lang="en-IN" sz="1200" dirty="0"/>
          </a:p>
          <a:p>
            <a:endParaRPr lang="en-IN" sz="1200" dirty="0"/>
          </a:p>
        </p:txBody>
      </p:sp>
      <p:sp>
        <p:nvSpPr>
          <p:cNvPr id="4" name="Slide Number Placeholder 3">
            <a:extLst>
              <a:ext uri="{FF2B5EF4-FFF2-40B4-BE49-F238E27FC236}">
                <a16:creationId xmlns:a16="http://schemas.microsoft.com/office/drawing/2014/main" id="{69861F47-0ADF-4DA8-97F1-BB49B3F063CA}"/>
              </a:ext>
            </a:extLst>
          </p:cNvPr>
          <p:cNvSpPr>
            <a:spLocks noGrp="1"/>
          </p:cNvSpPr>
          <p:nvPr>
            <p:ph type="sldNum" sz="quarter" idx="12"/>
          </p:nvPr>
        </p:nvSpPr>
        <p:spPr/>
        <p:txBody>
          <a:bodyPr/>
          <a:lstStyle/>
          <a:p>
            <a:fld id="{9BBF1A06-C84C-4A53-858D-8C114D0645C2}" type="slidenum">
              <a:rPr lang="en-IN" smtClean="0"/>
              <a:t>26</a:t>
            </a:fld>
            <a:endParaRPr lang="en-IN"/>
          </a:p>
        </p:txBody>
      </p:sp>
    </p:spTree>
    <p:extLst>
      <p:ext uri="{BB962C8B-B14F-4D97-AF65-F5344CB8AC3E}">
        <p14:creationId xmlns:p14="http://schemas.microsoft.com/office/powerpoint/2010/main" val="35401170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44198-3204-4E44-809C-D074BAC356FA}"/>
              </a:ext>
            </a:extLst>
          </p:cNvPr>
          <p:cNvSpPr>
            <a:spLocks noGrp="1"/>
          </p:cNvSpPr>
          <p:nvPr>
            <p:ph type="title"/>
          </p:nvPr>
        </p:nvSpPr>
        <p:spPr/>
        <p:txBody>
          <a:bodyPr/>
          <a:lstStyle/>
          <a:p>
            <a:r>
              <a:rPr lang="en-IN" sz="1400" dirty="0"/>
              <a:t>Disadvantages</a:t>
            </a:r>
          </a:p>
        </p:txBody>
      </p:sp>
      <p:sp>
        <p:nvSpPr>
          <p:cNvPr id="3" name="Content Placeholder 2">
            <a:extLst>
              <a:ext uri="{FF2B5EF4-FFF2-40B4-BE49-F238E27FC236}">
                <a16:creationId xmlns:a16="http://schemas.microsoft.com/office/drawing/2014/main" id="{4154DAC7-D60A-492C-B936-58C792E0C3A6}"/>
              </a:ext>
            </a:extLst>
          </p:cNvPr>
          <p:cNvSpPr>
            <a:spLocks noGrp="1"/>
          </p:cNvSpPr>
          <p:nvPr>
            <p:ph idx="1"/>
          </p:nvPr>
        </p:nvSpPr>
        <p:spPr/>
        <p:txBody>
          <a:bodyPr>
            <a:noAutofit/>
          </a:bodyPr>
          <a:lstStyle/>
          <a:p>
            <a:pPr marL="0" marR="0" algn="just">
              <a:lnSpc>
                <a:spcPct val="200000"/>
              </a:lnSpc>
              <a:spcBef>
                <a:spcPts val="0"/>
              </a:spcBef>
              <a:spcAft>
                <a:spcPts val="1500"/>
              </a:spcAft>
            </a:pPr>
            <a:r>
              <a:rPr lang="en-IN" sz="1200" dirty="0">
                <a:solidFill>
                  <a:srgbClr val="333333"/>
                </a:solidFill>
                <a:effectLst/>
                <a:latin typeface="Century Gothic" panose="020B0502020202020204" pitchFamily="34" charset="0"/>
                <a:ea typeface="Times New Roman" panose="02020603050405020304" pitchFamily="18" charset="0"/>
              </a:rPr>
              <a:t>1. The first drawback is that Dart has very limited resources online and it’s hard to find solutions to problems. The reason for it is lack of a larger and cohesive developer communities, which will support you.</a:t>
            </a:r>
            <a:endParaRPr lang="en-IN" sz="1200" dirty="0">
              <a:effectLst/>
              <a:latin typeface="Century Gothic" panose="020B0502020202020204" pitchFamily="34" charset="0"/>
              <a:ea typeface="Times New Roman" panose="02020603050405020304" pitchFamily="18" charset="0"/>
            </a:endParaRPr>
          </a:p>
          <a:p>
            <a:pPr marL="0" marR="0" algn="just">
              <a:lnSpc>
                <a:spcPct val="200000"/>
              </a:lnSpc>
              <a:spcBef>
                <a:spcPts val="0"/>
              </a:spcBef>
              <a:spcAft>
                <a:spcPts val="1500"/>
              </a:spcAft>
            </a:pPr>
            <a:r>
              <a:rPr lang="en-IN" sz="1200" dirty="0">
                <a:solidFill>
                  <a:srgbClr val="333333"/>
                </a:solidFill>
                <a:effectLst/>
                <a:latin typeface="Century Gothic" panose="020B0502020202020204" pitchFamily="34" charset="0"/>
                <a:ea typeface="Times New Roman" panose="02020603050405020304" pitchFamily="18" charset="0"/>
              </a:rPr>
              <a:t>2. Dart is fairly new to the programmers and rarely used in the market. So if you will look for a job on this position, it will be harder to find a company with a vacancy of Dart programmer, because it hasn’t yet spread widely.</a:t>
            </a:r>
            <a:endParaRPr lang="en-IN" sz="1200" dirty="0">
              <a:effectLst/>
              <a:latin typeface="Century Gothic" panose="020B0502020202020204" pitchFamily="34" charset="0"/>
              <a:ea typeface="Times New Roman" panose="02020603050405020304" pitchFamily="18" charset="0"/>
            </a:endParaRPr>
          </a:p>
          <a:p>
            <a:pPr marL="0" marR="0" algn="just">
              <a:lnSpc>
                <a:spcPct val="200000"/>
              </a:lnSpc>
              <a:spcBef>
                <a:spcPts val="0"/>
              </a:spcBef>
              <a:spcAft>
                <a:spcPts val="1500"/>
              </a:spcAft>
            </a:pPr>
            <a:r>
              <a:rPr lang="en-IN" sz="1200" dirty="0">
                <a:solidFill>
                  <a:srgbClr val="333333"/>
                </a:solidFill>
                <a:effectLst/>
                <a:latin typeface="Century Gothic" panose="020B0502020202020204" pitchFamily="34" charset="0"/>
                <a:ea typeface="Times New Roman" panose="02020603050405020304" pitchFamily="18" charset="0"/>
              </a:rPr>
              <a:t>3.Dart is currently in development. That’s exciting, and it’s not something “wrong” with Dart, but if you start developing in Dart now, there’s a certain chance that the API will change, or that things won’t be documented fully or correctly, and the amount of information on the web is less than, for example, the amount you can find about jQuery.</a:t>
            </a:r>
            <a:endParaRPr lang="en-IN" sz="1200" dirty="0">
              <a:effectLst/>
              <a:latin typeface="Century Gothic" panose="020B0502020202020204" pitchFamily="34" charset="0"/>
              <a:ea typeface="Times New Roman" panose="02020603050405020304" pitchFamily="18" charset="0"/>
            </a:endParaRPr>
          </a:p>
          <a:p>
            <a:pPr marL="0" indent="0">
              <a:buNone/>
            </a:pPr>
            <a:endParaRPr lang="en-IN" sz="1200" dirty="0"/>
          </a:p>
        </p:txBody>
      </p:sp>
      <p:sp>
        <p:nvSpPr>
          <p:cNvPr id="4" name="Slide Number Placeholder 3">
            <a:extLst>
              <a:ext uri="{FF2B5EF4-FFF2-40B4-BE49-F238E27FC236}">
                <a16:creationId xmlns:a16="http://schemas.microsoft.com/office/drawing/2014/main" id="{27BD77F9-4EC9-42BD-8558-C2DAD921A850}"/>
              </a:ext>
            </a:extLst>
          </p:cNvPr>
          <p:cNvSpPr>
            <a:spLocks noGrp="1"/>
          </p:cNvSpPr>
          <p:nvPr>
            <p:ph type="sldNum" sz="quarter" idx="12"/>
          </p:nvPr>
        </p:nvSpPr>
        <p:spPr/>
        <p:txBody>
          <a:bodyPr/>
          <a:lstStyle/>
          <a:p>
            <a:fld id="{9BBF1A06-C84C-4A53-858D-8C114D0645C2}" type="slidenum">
              <a:rPr lang="en-IN" smtClean="0"/>
              <a:t>27</a:t>
            </a:fld>
            <a:endParaRPr lang="en-IN"/>
          </a:p>
        </p:txBody>
      </p:sp>
    </p:spTree>
    <p:extLst>
      <p:ext uri="{BB962C8B-B14F-4D97-AF65-F5344CB8AC3E}">
        <p14:creationId xmlns:p14="http://schemas.microsoft.com/office/powerpoint/2010/main" val="8905483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B23E4-7649-46F5-9152-C3E2AAF2870F}"/>
              </a:ext>
            </a:extLst>
          </p:cNvPr>
          <p:cNvSpPr>
            <a:spLocks noGrp="1"/>
          </p:cNvSpPr>
          <p:nvPr>
            <p:ph type="title"/>
          </p:nvPr>
        </p:nvSpPr>
        <p:spPr/>
        <p:txBody>
          <a:bodyPr/>
          <a:lstStyle/>
          <a:p>
            <a:r>
              <a:rPr lang="en-IN" sz="1400" dirty="0"/>
              <a:t>Disadvantages</a:t>
            </a:r>
          </a:p>
        </p:txBody>
      </p:sp>
      <p:sp>
        <p:nvSpPr>
          <p:cNvPr id="3" name="Content Placeholder 2">
            <a:extLst>
              <a:ext uri="{FF2B5EF4-FFF2-40B4-BE49-F238E27FC236}">
                <a16:creationId xmlns:a16="http://schemas.microsoft.com/office/drawing/2014/main" id="{2369121F-D87E-469C-9466-6C8872816DB9}"/>
              </a:ext>
            </a:extLst>
          </p:cNvPr>
          <p:cNvSpPr>
            <a:spLocks noGrp="1"/>
          </p:cNvSpPr>
          <p:nvPr>
            <p:ph idx="1"/>
          </p:nvPr>
        </p:nvSpPr>
        <p:spPr>
          <a:xfrm>
            <a:off x="1239795" y="2358403"/>
            <a:ext cx="8825659" cy="3416300"/>
          </a:xfrm>
        </p:spPr>
        <p:txBody>
          <a:bodyPr>
            <a:noAutofit/>
          </a:bodyPr>
          <a:lstStyle/>
          <a:p>
            <a:pPr marL="0" marR="0" algn="just">
              <a:lnSpc>
                <a:spcPct val="220000"/>
              </a:lnSpc>
              <a:spcBef>
                <a:spcPts val="0"/>
              </a:spcBef>
              <a:spcAft>
                <a:spcPts val="1500"/>
              </a:spcAft>
            </a:pPr>
            <a:r>
              <a:rPr lang="en-IN" sz="1200" dirty="0">
                <a:solidFill>
                  <a:srgbClr val="333333"/>
                </a:solidFill>
                <a:effectLst/>
                <a:latin typeface="Century Gothic" panose="020B0502020202020204" pitchFamily="34" charset="0"/>
                <a:ea typeface="Times New Roman" panose="02020603050405020304" pitchFamily="18" charset="0"/>
              </a:rPr>
              <a:t>4.The absence of native support. For a beautiful demonstration of dart’s capabilities, developers must bring it to users’ browsers. It turns out that to achieve at least 80% success, Dart developers must provide native support for it in all popular browsers.</a:t>
            </a:r>
            <a:endParaRPr lang="en-IN" sz="1200" dirty="0">
              <a:effectLst/>
              <a:latin typeface="Century Gothic" panose="020B0502020202020204" pitchFamily="34" charset="0"/>
              <a:ea typeface="Times New Roman" panose="02020603050405020304" pitchFamily="18" charset="0"/>
            </a:endParaRPr>
          </a:p>
          <a:p>
            <a:pPr marL="0" marR="0" algn="just">
              <a:lnSpc>
                <a:spcPct val="220000"/>
              </a:lnSpc>
              <a:spcBef>
                <a:spcPts val="0"/>
              </a:spcBef>
              <a:spcAft>
                <a:spcPts val="1500"/>
              </a:spcAft>
            </a:pPr>
            <a:r>
              <a:rPr lang="en-IN" sz="1200" dirty="0">
                <a:solidFill>
                  <a:srgbClr val="333333"/>
                </a:solidFill>
                <a:effectLst/>
                <a:latin typeface="Century Gothic" panose="020B0502020202020204" pitchFamily="34" charset="0"/>
                <a:ea typeface="Times New Roman" panose="02020603050405020304" pitchFamily="18" charset="0"/>
              </a:rPr>
              <a:t>5.To sum up, Dart is an interesting programming language with features to facilitate Web, mobile and command line apps. Its major advantages are its stability and ease of learning. In the case of Web applications, the combination with </a:t>
            </a:r>
            <a:r>
              <a:rPr lang="en-IN" sz="1200" dirty="0" err="1">
                <a:solidFill>
                  <a:srgbClr val="333333"/>
                </a:solidFill>
                <a:effectLst/>
                <a:latin typeface="Century Gothic" panose="020B0502020202020204" pitchFamily="34" charset="0"/>
                <a:ea typeface="Times New Roman" panose="02020603050405020304" pitchFamily="18" charset="0"/>
              </a:rPr>
              <a:t>AngularDart</a:t>
            </a:r>
            <a:r>
              <a:rPr lang="en-IN" sz="1200" dirty="0">
                <a:solidFill>
                  <a:srgbClr val="333333"/>
                </a:solidFill>
                <a:effectLst/>
                <a:latin typeface="Century Gothic" panose="020B0502020202020204" pitchFamily="34" charset="0"/>
                <a:ea typeface="Times New Roman" panose="02020603050405020304" pitchFamily="18" charset="0"/>
              </a:rPr>
              <a:t> makes it a very powerful tool. Generally, we think that despite its novelty, this programming language is worth your attention.</a:t>
            </a:r>
            <a:endParaRPr lang="en-IN" sz="1200" dirty="0">
              <a:effectLst/>
              <a:latin typeface="Century Gothic" panose="020B0502020202020204" pitchFamily="34" charset="0"/>
              <a:ea typeface="Times New Roman" panose="02020603050405020304" pitchFamily="18" charset="0"/>
            </a:endParaRPr>
          </a:p>
          <a:p>
            <a:pPr>
              <a:lnSpc>
                <a:spcPct val="220000"/>
              </a:lnSpc>
            </a:pPr>
            <a:endParaRPr lang="en-IN" sz="1200" dirty="0"/>
          </a:p>
        </p:txBody>
      </p:sp>
      <p:sp>
        <p:nvSpPr>
          <p:cNvPr id="4" name="Slide Number Placeholder 3">
            <a:extLst>
              <a:ext uri="{FF2B5EF4-FFF2-40B4-BE49-F238E27FC236}">
                <a16:creationId xmlns:a16="http://schemas.microsoft.com/office/drawing/2014/main" id="{17307C77-0E14-4B37-9D41-B4CBA87E9C8B}"/>
              </a:ext>
            </a:extLst>
          </p:cNvPr>
          <p:cNvSpPr>
            <a:spLocks noGrp="1"/>
          </p:cNvSpPr>
          <p:nvPr>
            <p:ph type="sldNum" sz="quarter" idx="12"/>
          </p:nvPr>
        </p:nvSpPr>
        <p:spPr/>
        <p:txBody>
          <a:bodyPr/>
          <a:lstStyle/>
          <a:p>
            <a:fld id="{9BBF1A06-C84C-4A53-858D-8C114D0645C2}" type="slidenum">
              <a:rPr lang="en-IN" smtClean="0"/>
              <a:t>28</a:t>
            </a:fld>
            <a:endParaRPr lang="en-IN"/>
          </a:p>
        </p:txBody>
      </p:sp>
    </p:spTree>
    <p:extLst>
      <p:ext uri="{BB962C8B-B14F-4D97-AF65-F5344CB8AC3E}">
        <p14:creationId xmlns:p14="http://schemas.microsoft.com/office/powerpoint/2010/main" val="11752698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30866-DA90-4771-99C0-B5ED27E883B1}"/>
              </a:ext>
            </a:extLst>
          </p:cNvPr>
          <p:cNvSpPr>
            <a:spLocks noGrp="1"/>
          </p:cNvSpPr>
          <p:nvPr>
            <p:ph type="title"/>
          </p:nvPr>
        </p:nvSpPr>
        <p:spPr/>
        <p:txBody>
          <a:bodyPr/>
          <a:lstStyle/>
          <a:p>
            <a:r>
              <a:rPr lang="en-IN" sz="1400" b="1" dirty="0">
                <a:solidFill>
                  <a:schemeClr val="bg1"/>
                </a:solidFill>
                <a:effectLst/>
                <a:ea typeface="Calibri" panose="020F0502020204030204" pitchFamily="34" charset="0"/>
              </a:rPr>
              <a:t>Conclusion</a:t>
            </a:r>
            <a:br>
              <a:rPr lang="en-IN" sz="2800" dirty="0">
                <a:solidFill>
                  <a:srgbClr val="000000"/>
                </a:solidFill>
                <a:effectLst/>
                <a:ea typeface="Calibri" panose="020F0502020204030204" pitchFamily="34" charset="0"/>
              </a:rPr>
            </a:br>
            <a:endParaRPr lang="en-IN" sz="2800" dirty="0"/>
          </a:p>
        </p:txBody>
      </p:sp>
      <p:sp>
        <p:nvSpPr>
          <p:cNvPr id="3" name="Content Placeholder 2">
            <a:extLst>
              <a:ext uri="{FF2B5EF4-FFF2-40B4-BE49-F238E27FC236}">
                <a16:creationId xmlns:a16="http://schemas.microsoft.com/office/drawing/2014/main" id="{5A8C81F5-15A2-460D-9641-99EAE694ECA3}"/>
              </a:ext>
            </a:extLst>
          </p:cNvPr>
          <p:cNvSpPr>
            <a:spLocks noGrp="1"/>
          </p:cNvSpPr>
          <p:nvPr>
            <p:ph idx="1"/>
          </p:nvPr>
        </p:nvSpPr>
        <p:spPr/>
        <p:txBody>
          <a:bodyPr>
            <a:normAutofit/>
          </a:bodyPr>
          <a:lstStyle/>
          <a:p>
            <a:pPr>
              <a:lnSpc>
                <a:spcPct val="200000"/>
              </a:lnSpc>
            </a:pPr>
            <a:r>
              <a:rPr lang="en-IN" sz="1400" dirty="0">
                <a:solidFill>
                  <a:srgbClr val="000626"/>
                </a:solidFill>
                <a:effectLst/>
                <a:latin typeface="Century Gothic" panose="020B0502020202020204" pitchFamily="34" charset="0"/>
                <a:ea typeface="Times New Roman" panose="02020603050405020304" pitchFamily="18" charset="0"/>
              </a:rPr>
              <a:t>Dart is </a:t>
            </a:r>
            <a:r>
              <a:rPr lang="en-IN" sz="1200" dirty="0">
                <a:solidFill>
                  <a:srgbClr val="000626"/>
                </a:solidFill>
                <a:effectLst/>
                <a:latin typeface="Century Gothic" panose="020B0502020202020204" pitchFamily="34" charset="0"/>
                <a:ea typeface="Times New Roman" panose="02020603050405020304" pitchFamily="18" charset="0"/>
              </a:rPr>
              <a:t>solid</a:t>
            </a:r>
            <a:r>
              <a:rPr lang="en-IN" sz="1400" dirty="0">
                <a:solidFill>
                  <a:srgbClr val="000626"/>
                </a:solidFill>
                <a:effectLst/>
                <a:latin typeface="Century Gothic" panose="020B0502020202020204" pitchFamily="34" charset="0"/>
                <a:ea typeface="Times New Roman" panose="02020603050405020304" pitchFamily="18" charset="0"/>
              </a:rPr>
              <a:t> choices for developing cross-platform mobile apps as they are being used in React Native and Flutter respectively. Dart is fairly new in comparison with JavaScript, but it has some cool features and great support from Google. At the moment, we can’t guess which one will dominate the future, but it’s sure that Dart has taken off very strongly.</a:t>
            </a:r>
            <a:endParaRPr lang="en-IN" sz="1400" dirty="0">
              <a:effectLst/>
              <a:latin typeface="Century Gothic" panose="020B0502020202020204" pitchFamily="34" charset="0"/>
              <a:ea typeface="Times New Roman" panose="02020603050405020304" pitchFamily="18" charset="0"/>
            </a:endParaRPr>
          </a:p>
          <a:p>
            <a:endParaRPr lang="en-IN" sz="1400" dirty="0"/>
          </a:p>
        </p:txBody>
      </p:sp>
      <p:sp>
        <p:nvSpPr>
          <p:cNvPr id="4" name="Slide Number Placeholder 3">
            <a:extLst>
              <a:ext uri="{FF2B5EF4-FFF2-40B4-BE49-F238E27FC236}">
                <a16:creationId xmlns:a16="http://schemas.microsoft.com/office/drawing/2014/main" id="{BD37A73C-B3C3-4C21-8BEE-170B0D7299E8}"/>
              </a:ext>
            </a:extLst>
          </p:cNvPr>
          <p:cNvSpPr>
            <a:spLocks noGrp="1"/>
          </p:cNvSpPr>
          <p:nvPr>
            <p:ph type="sldNum" sz="quarter" idx="12"/>
          </p:nvPr>
        </p:nvSpPr>
        <p:spPr/>
        <p:txBody>
          <a:bodyPr/>
          <a:lstStyle/>
          <a:p>
            <a:fld id="{9BBF1A06-C84C-4A53-858D-8C114D0645C2}" type="slidenum">
              <a:rPr lang="en-IN" smtClean="0"/>
              <a:t>29</a:t>
            </a:fld>
            <a:endParaRPr lang="en-IN"/>
          </a:p>
        </p:txBody>
      </p:sp>
    </p:spTree>
    <p:extLst>
      <p:ext uri="{BB962C8B-B14F-4D97-AF65-F5344CB8AC3E}">
        <p14:creationId xmlns:p14="http://schemas.microsoft.com/office/powerpoint/2010/main" val="1514391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600A3-B06C-468F-8FD7-09A3DC4FC170}"/>
              </a:ext>
            </a:extLst>
          </p:cNvPr>
          <p:cNvSpPr>
            <a:spLocks noGrp="1"/>
          </p:cNvSpPr>
          <p:nvPr>
            <p:ph type="title"/>
          </p:nvPr>
        </p:nvSpPr>
        <p:spPr/>
        <p:txBody>
          <a:bodyPr/>
          <a:lstStyle/>
          <a:p>
            <a:r>
              <a:rPr lang="en-IN" sz="1400" dirty="0"/>
              <a:t>ABSTRACT</a:t>
            </a:r>
          </a:p>
        </p:txBody>
      </p:sp>
      <p:sp>
        <p:nvSpPr>
          <p:cNvPr id="3" name="Content Placeholder 2">
            <a:extLst>
              <a:ext uri="{FF2B5EF4-FFF2-40B4-BE49-F238E27FC236}">
                <a16:creationId xmlns:a16="http://schemas.microsoft.com/office/drawing/2014/main" id="{C24B1C56-FCCA-452E-A033-B00ED6720BE9}"/>
              </a:ext>
            </a:extLst>
          </p:cNvPr>
          <p:cNvSpPr>
            <a:spLocks noGrp="1"/>
          </p:cNvSpPr>
          <p:nvPr>
            <p:ph idx="1"/>
          </p:nvPr>
        </p:nvSpPr>
        <p:spPr/>
        <p:txBody>
          <a:bodyPr>
            <a:normAutofit/>
          </a:bodyPr>
          <a:lstStyle/>
          <a:p>
            <a:pPr>
              <a:lnSpc>
                <a:spcPct val="200000"/>
              </a:lnSpc>
            </a:pPr>
            <a:r>
              <a:rPr lang="en-US" sz="1200" b="0" i="0" dirty="0">
                <a:solidFill>
                  <a:srgbClr val="333333"/>
                </a:solidFill>
                <a:effectLst/>
                <a:latin typeface="Inter-Regular"/>
              </a:rPr>
              <a:t>Dart is an open-source, general-purpose, object-oriented programming language with C-style syntax developed by </a:t>
            </a:r>
            <a:r>
              <a:rPr lang="en-US" sz="1200" b="1" i="0" dirty="0">
                <a:solidFill>
                  <a:srgbClr val="333333"/>
                </a:solidFill>
                <a:effectLst/>
                <a:latin typeface="Inter-Bold"/>
              </a:rPr>
              <a:t>Google in 2011</a:t>
            </a:r>
            <a:r>
              <a:rPr lang="en-US" sz="1200" b="0" i="0" dirty="0">
                <a:solidFill>
                  <a:srgbClr val="333333"/>
                </a:solidFill>
                <a:effectLst/>
                <a:latin typeface="Inter-Regular"/>
              </a:rPr>
              <a:t>.</a:t>
            </a:r>
          </a:p>
          <a:p>
            <a:pPr>
              <a:lnSpc>
                <a:spcPct val="200000"/>
              </a:lnSpc>
            </a:pPr>
            <a:r>
              <a:rPr lang="en-US" sz="1200" b="0" i="0" dirty="0">
                <a:solidFill>
                  <a:srgbClr val="333333"/>
                </a:solidFill>
                <a:effectLst/>
                <a:latin typeface="Inter-Regular"/>
              </a:rPr>
              <a:t>The purpose of Dart programming is to create a frontend user interfaces for the web and mobile apps. </a:t>
            </a:r>
          </a:p>
          <a:p>
            <a:pPr>
              <a:lnSpc>
                <a:spcPct val="200000"/>
              </a:lnSpc>
            </a:pPr>
            <a:r>
              <a:rPr lang="en-US" sz="1200" b="0" i="0" dirty="0">
                <a:solidFill>
                  <a:srgbClr val="333333"/>
                </a:solidFill>
                <a:effectLst/>
                <a:latin typeface="Inter-Regular"/>
              </a:rPr>
              <a:t>It is under active development, compiled to native machine code for building mobile apps, inspired by other programming languages such as Java, JavaScript, C#, and is Strongly Typed. Since Dart is a compiled language so you cannot execute your code directly; instead, the compiler parses it and transfer it into machine </a:t>
            </a:r>
            <a:r>
              <a:rPr lang="en-US" sz="1200" b="0" i="0">
                <a:solidFill>
                  <a:srgbClr val="333333"/>
                </a:solidFill>
                <a:effectLst/>
                <a:latin typeface="Inter-Regular"/>
              </a:rPr>
              <a:t>code.</a:t>
            </a:r>
            <a:endParaRPr lang="en-US" sz="1200" b="0" i="0" dirty="0">
              <a:solidFill>
                <a:srgbClr val="333333"/>
              </a:solidFill>
              <a:effectLst/>
              <a:latin typeface="Inter-Regular"/>
            </a:endParaRPr>
          </a:p>
        </p:txBody>
      </p:sp>
      <p:sp>
        <p:nvSpPr>
          <p:cNvPr id="4" name="Slide Number Placeholder 3">
            <a:extLst>
              <a:ext uri="{FF2B5EF4-FFF2-40B4-BE49-F238E27FC236}">
                <a16:creationId xmlns:a16="http://schemas.microsoft.com/office/drawing/2014/main" id="{19AD8248-745B-4596-811C-5A858CEAE993}"/>
              </a:ext>
            </a:extLst>
          </p:cNvPr>
          <p:cNvSpPr>
            <a:spLocks noGrp="1"/>
          </p:cNvSpPr>
          <p:nvPr>
            <p:ph type="sldNum" sz="quarter" idx="12"/>
          </p:nvPr>
        </p:nvSpPr>
        <p:spPr/>
        <p:txBody>
          <a:bodyPr/>
          <a:lstStyle/>
          <a:p>
            <a:fld id="{9BBF1A06-C84C-4A53-858D-8C114D0645C2}" type="slidenum">
              <a:rPr lang="en-IN" smtClean="0"/>
              <a:t>3</a:t>
            </a:fld>
            <a:endParaRPr lang="en-IN"/>
          </a:p>
        </p:txBody>
      </p:sp>
    </p:spTree>
    <p:extLst>
      <p:ext uri="{BB962C8B-B14F-4D97-AF65-F5344CB8AC3E}">
        <p14:creationId xmlns:p14="http://schemas.microsoft.com/office/powerpoint/2010/main" val="3779176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E110C-4700-4DA5-A85F-D4665C818989}"/>
              </a:ext>
            </a:extLst>
          </p:cNvPr>
          <p:cNvSpPr>
            <a:spLocks noGrp="1"/>
          </p:cNvSpPr>
          <p:nvPr>
            <p:ph type="title"/>
          </p:nvPr>
        </p:nvSpPr>
        <p:spPr/>
        <p:txBody>
          <a:bodyPr/>
          <a:lstStyle/>
          <a:p>
            <a:r>
              <a:rPr lang="en-IN" sz="14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BIBLIOGRAPHY</a:t>
            </a:r>
            <a:br>
              <a:rPr lang="en-IN" sz="1400" dirty="0">
                <a:solidFill>
                  <a:schemeClr val="bg1"/>
                </a:solidFill>
                <a:effectLst/>
                <a:ea typeface="Calibri" panose="020F0502020204030204" pitchFamily="34" charset="0"/>
              </a:rPr>
            </a:br>
            <a:endParaRPr lang="en-IN" sz="1400" dirty="0">
              <a:solidFill>
                <a:schemeClr val="bg1"/>
              </a:solidFill>
            </a:endParaRPr>
          </a:p>
        </p:txBody>
      </p:sp>
      <p:sp>
        <p:nvSpPr>
          <p:cNvPr id="3" name="Content Placeholder 2">
            <a:extLst>
              <a:ext uri="{FF2B5EF4-FFF2-40B4-BE49-F238E27FC236}">
                <a16:creationId xmlns:a16="http://schemas.microsoft.com/office/drawing/2014/main" id="{13A601BA-915D-4AAE-9F40-400219E5B6C5}"/>
              </a:ext>
            </a:extLst>
          </p:cNvPr>
          <p:cNvSpPr>
            <a:spLocks noGrp="1"/>
          </p:cNvSpPr>
          <p:nvPr>
            <p:ph idx="1"/>
          </p:nvPr>
        </p:nvSpPr>
        <p:spPr/>
        <p:txBody>
          <a:bodyPr/>
          <a:lstStyle/>
          <a:p>
            <a:pPr marL="0" marR="0" indent="0" algn="just">
              <a:lnSpc>
                <a:spcPct val="200000"/>
              </a:lnSpc>
              <a:spcBef>
                <a:spcPts val="0"/>
              </a:spcBef>
              <a:spcAft>
                <a:spcPts val="0"/>
              </a:spcAft>
              <a:buNone/>
            </a:pPr>
            <a:r>
              <a:rPr lang="en-IN" sz="1800" b="1" u="none" strike="noStrike" dirty="0">
                <a:solidFill>
                  <a:srgbClr val="000000"/>
                </a:solidFill>
                <a:effectLst/>
                <a:latin typeface="Century Gothic" panose="020B0502020202020204" pitchFamily="34" charset="0"/>
                <a:ea typeface="Calibri" panose="020F0502020204030204" pitchFamily="34" charset="0"/>
              </a:rPr>
              <a:t> </a:t>
            </a:r>
            <a:endParaRPr lang="en-IN" sz="1800" dirty="0">
              <a:solidFill>
                <a:srgbClr val="000000"/>
              </a:solidFill>
              <a:effectLst/>
              <a:latin typeface="Century Gothic" panose="020B0502020202020204" pitchFamily="34" charset="0"/>
              <a:ea typeface="Calibri" panose="020F0502020204030204" pitchFamily="34" charset="0"/>
            </a:endParaRPr>
          </a:p>
          <a:p>
            <a:pPr marL="0" marR="0" algn="just">
              <a:lnSpc>
                <a:spcPct val="200000"/>
              </a:lnSpc>
              <a:spcBef>
                <a:spcPts val="0"/>
              </a:spcBef>
              <a:spcAft>
                <a:spcPts val="0"/>
              </a:spcAft>
            </a:pPr>
            <a:r>
              <a:rPr lang="en-IN" sz="1200" b="1" u="sng" dirty="0">
                <a:solidFill>
                  <a:srgbClr val="00B0F0"/>
                </a:solidFill>
                <a:effectLst/>
                <a:latin typeface="Century Gothic" panose="020B0502020202020204" pitchFamily="34" charset="0"/>
                <a:ea typeface="Calibri" panose="020F0502020204030204" pitchFamily="34" charset="0"/>
                <a:hlinkClick r:id="rId2">
                  <a:extLst>
                    <a:ext uri="{A12FA001-AC4F-418D-AE19-62706E023703}">
                      <ahyp:hlinkClr xmlns:ahyp="http://schemas.microsoft.com/office/drawing/2018/hyperlinkcolor" val="tx"/>
                    </a:ext>
                  </a:extLst>
                </a:hlinkClick>
              </a:rPr>
              <a:t>https://www.javatpoint.com/dart-programming</a:t>
            </a:r>
            <a:endParaRPr lang="en-IN" sz="1200" dirty="0">
              <a:solidFill>
                <a:srgbClr val="00B0F0"/>
              </a:solidFill>
              <a:effectLst/>
              <a:latin typeface="Century Gothic" panose="020B0502020202020204" pitchFamily="34" charset="0"/>
              <a:ea typeface="Calibri" panose="020F0502020204030204" pitchFamily="34" charset="0"/>
            </a:endParaRPr>
          </a:p>
          <a:p>
            <a:pPr marL="0" marR="0" algn="just">
              <a:lnSpc>
                <a:spcPct val="200000"/>
              </a:lnSpc>
              <a:spcBef>
                <a:spcPts val="0"/>
              </a:spcBef>
              <a:spcAft>
                <a:spcPts val="0"/>
              </a:spcAft>
            </a:pPr>
            <a:r>
              <a:rPr lang="en-IN" sz="1200" b="1" u="sng" dirty="0">
                <a:solidFill>
                  <a:srgbClr val="0070C0"/>
                </a:solidFill>
                <a:effectLst/>
                <a:latin typeface="Century Gothic" panose="020B0502020202020204" pitchFamily="34" charset="0"/>
                <a:ea typeface="Calibri" panose="020F0502020204030204" pitchFamily="34" charset="0"/>
                <a:hlinkClick r:id="rId3">
                  <a:extLst>
                    <a:ext uri="{A12FA001-AC4F-418D-AE19-62706E023703}">
                      <ahyp:hlinkClr xmlns:ahyp="http://schemas.microsoft.com/office/drawing/2018/hyperlinkcolor" val="tx"/>
                    </a:ext>
                  </a:extLst>
                </a:hlinkClick>
              </a:rPr>
              <a:t>https://www.geeksforgeeks.org/dart-tutorial/</a:t>
            </a:r>
            <a:endParaRPr lang="en-IN" sz="1200" dirty="0">
              <a:solidFill>
                <a:srgbClr val="0070C0"/>
              </a:solidFill>
              <a:effectLst/>
              <a:latin typeface="Century Gothic" panose="020B0502020202020204" pitchFamily="34" charset="0"/>
              <a:ea typeface="Calibri" panose="020F0502020204030204" pitchFamily="34" charset="0"/>
            </a:endParaRPr>
          </a:p>
          <a:p>
            <a:pPr marL="0" marR="0" algn="just">
              <a:lnSpc>
                <a:spcPct val="200000"/>
              </a:lnSpc>
              <a:spcBef>
                <a:spcPts val="0"/>
              </a:spcBef>
              <a:spcAft>
                <a:spcPts val="0"/>
              </a:spcAft>
            </a:pPr>
            <a:r>
              <a:rPr lang="en-IN" sz="1200" b="1" u="sng" dirty="0">
                <a:solidFill>
                  <a:srgbClr val="4472C4"/>
                </a:solidFill>
                <a:effectLst/>
                <a:latin typeface="Century Gothic" panose="020B0502020202020204" pitchFamily="34" charset="0"/>
                <a:ea typeface="Calibri" panose="020F0502020204030204" pitchFamily="34" charset="0"/>
              </a:rPr>
              <a:t>https://www.tutorialspoint.com/dart_programming/index.htm</a:t>
            </a:r>
            <a:endParaRPr lang="en-IN" sz="1200" dirty="0">
              <a:solidFill>
                <a:srgbClr val="000000"/>
              </a:solidFill>
              <a:effectLst/>
              <a:latin typeface="Century Gothic" panose="020B0502020202020204" pitchFamily="34" charset="0"/>
              <a:ea typeface="Calibri" panose="020F0502020204030204" pitchFamily="34" charset="0"/>
            </a:endParaRPr>
          </a:p>
          <a:p>
            <a:endParaRPr lang="en-IN" dirty="0"/>
          </a:p>
        </p:txBody>
      </p:sp>
      <p:sp>
        <p:nvSpPr>
          <p:cNvPr id="4" name="Slide Number Placeholder 3">
            <a:extLst>
              <a:ext uri="{FF2B5EF4-FFF2-40B4-BE49-F238E27FC236}">
                <a16:creationId xmlns:a16="http://schemas.microsoft.com/office/drawing/2014/main" id="{8C2EB9A5-8266-4C1F-837B-EF8C3A47EC03}"/>
              </a:ext>
            </a:extLst>
          </p:cNvPr>
          <p:cNvSpPr>
            <a:spLocks noGrp="1"/>
          </p:cNvSpPr>
          <p:nvPr>
            <p:ph type="sldNum" sz="quarter" idx="12"/>
          </p:nvPr>
        </p:nvSpPr>
        <p:spPr/>
        <p:txBody>
          <a:bodyPr/>
          <a:lstStyle/>
          <a:p>
            <a:fld id="{9BBF1A06-C84C-4A53-858D-8C114D0645C2}" type="slidenum">
              <a:rPr lang="en-IN" smtClean="0"/>
              <a:t>30</a:t>
            </a:fld>
            <a:endParaRPr lang="en-IN"/>
          </a:p>
        </p:txBody>
      </p:sp>
    </p:spTree>
    <p:extLst>
      <p:ext uri="{BB962C8B-B14F-4D97-AF65-F5344CB8AC3E}">
        <p14:creationId xmlns:p14="http://schemas.microsoft.com/office/powerpoint/2010/main" val="22461518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7C279830-5413-438C-A5DB-9C0D46290936}"/>
              </a:ext>
            </a:extLst>
          </p:cNvPr>
          <p:cNvSpPr txBox="1">
            <a:spLocks noGrp="1"/>
          </p:cNvSpPr>
          <p:nvPr>
            <p:ph idx="1"/>
          </p:nvPr>
        </p:nvSpPr>
        <p:spPr>
          <a:xfrm>
            <a:off x="3776235" y="3304540"/>
            <a:ext cx="5479526" cy="2334260"/>
          </a:xfrm>
          <a:prstGeom prst="rect">
            <a:avLst/>
          </a:prstGeom>
          <a:noFill/>
          <a:ln>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indent="0" algn="just">
              <a:spcBef>
                <a:spcPts val="0"/>
              </a:spcBef>
              <a:spcAft>
                <a:spcPts val="0"/>
              </a:spcAft>
              <a:buNone/>
              <a:tabLst>
                <a:tab pos="1470660" algn="l"/>
              </a:tabLst>
            </a:pPr>
            <a:r>
              <a:rPr lang="en-IN" sz="7200" b="1" dirty="0">
                <a:ln w="10160" cap="flat" cmpd="sng" algn="ctr">
                  <a:solidFill>
                    <a:srgbClr val="5B9BD5"/>
                  </a:solidFill>
                  <a:prstDash val="solid"/>
                  <a:round/>
                </a:ln>
                <a:noFill/>
                <a:effectLst>
                  <a:outerShdw blurRad="38100" dist="22860" dir="5400000" algn="tl">
                    <a:srgbClr val="000000">
                      <a:alpha val="30000"/>
                    </a:srgbClr>
                  </a:outerShdw>
                </a:effectLst>
                <a:latin typeface="Century Gothic" panose="020B0502020202020204" pitchFamily="34" charset="0"/>
                <a:ea typeface="Calibri" panose="020F0502020204030204" pitchFamily="34" charset="0"/>
              </a:rPr>
              <a:t>Thank you</a:t>
            </a:r>
            <a:endParaRPr lang="en-IN" sz="1200" dirty="0">
              <a:solidFill>
                <a:srgbClr val="000000"/>
              </a:solidFill>
              <a:effectLst/>
              <a:latin typeface="Century Gothic" panose="020B0502020202020204" pitchFamily="34" charset="0"/>
              <a:ea typeface="Calibri" panose="020F0502020204030204" pitchFamily="34" charset="0"/>
            </a:endParaRPr>
          </a:p>
        </p:txBody>
      </p:sp>
      <p:sp>
        <p:nvSpPr>
          <p:cNvPr id="5" name="Slide Number Placeholder 4">
            <a:extLst>
              <a:ext uri="{FF2B5EF4-FFF2-40B4-BE49-F238E27FC236}">
                <a16:creationId xmlns:a16="http://schemas.microsoft.com/office/drawing/2014/main" id="{72EA39AE-9EC4-4EC1-B63A-08396A9AE246}"/>
              </a:ext>
            </a:extLst>
          </p:cNvPr>
          <p:cNvSpPr>
            <a:spLocks noGrp="1"/>
          </p:cNvSpPr>
          <p:nvPr>
            <p:ph type="sldNum" sz="quarter" idx="12"/>
          </p:nvPr>
        </p:nvSpPr>
        <p:spPr/>
        <p:txBody>
          <a:bodyPr/>
          <a:lstStyle/>
          <a:p>
            <a:fld id="{9BBF1A06-C84C-4A53-858D-8C114D0645C2}" type="slidenum">
              <a:rPr lang="en-IN" smtClean="0"/>
              <a:t>31</a:t>
            </a:fld>
            <a:endParaRPr lang="en-IN"/>
          </a:p>
        </p:txBody>
      </p:sp>
    </p:spTree>
    <p:extLst>
      <p:ext uri="{BB962C8B-B14F-4D97-AF65-F5344CB8AC3E}">
        <p14:creationId xmlns:p14="http://schemas.microsoft.com/office/powerpoint/2010/main" val="1621961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D81ADA3-7FD5-4F84-B609-6CA1911CACF1}"/>
              </a:ext>
            </a:extLst>
          </p:cNvPr>
          <p:cNvSpPr>
            <a:spLocks noGrp="1"/>
          </p:cNvSpPr>
          <p:nvPr>
            <p:ph type="sldNum" sz="quarter" idx="12"/>
          </p:nvPr>
        </p:nvSpPr>
        <p:spPr/>
        <p:txBody>
          <a:bodyPr/>
          <a:lstStyle/>
          <a:p>
            <a:fld id="{9BBF1A06-C84C-4A53-858D-8C114D0645C2}" type="slidenum">
              <a:rPr lang="en-IN" smtClean="0"/>
              <a:t>4</a:t>
            </a:fld>
            <a:endParaRPr lang="en-IN"/>
          </a:p>
        </p:txBody>
      </p:sp>
      <p:graphicFrame>
        <p:nvGraphicFramePr>
          <p:cNvPr id="8" name="Table 8">
            <a:extLst>
              <a:ext uri="{FF2B5EF4-FFF2-40B4-BE49-F238E27FC236}">
                <a16:creationId xmlns:a16="http://schemas.microsoft.com/office/drawing/2014/main" id="{B4DD1AB8-63E6-428F-92F2-BF9A4DBDCD46}"/>
              </a:ext>
            </a:extLst>
          </p:cNvPr>
          <p:cNvGraphicFramePr>
            <a:graphicFrameLocks noGrp="1"/>
          </p:cNvGraphicFramePr>
          <p:nvPr>
            <p:ph idx="4294967295"/>
            <p:extLst>
              <p:ext uri="{D42A27DB-BD31-4B8C-83A1-F6EECF244321}">
                <p14:modId xmlns:p14="http://schemas.microsoft.com/office/powerpoint/2010/main" val="3146842833"/>
              </p:ext>
            </p:extLst>
          </p:nvPr>
        </p:nvGraphicFramePr>
        <p:xfrm>
          <a:off x="1303204" y="1206631"/>
          <a:ext cx="9360375" cy="4630479"/>
        </p:xfrm>
        <a:graphic>
          <a:graphicData uri="http://schemas.openxmlformats.org/drawingml/2006/table">
            <a:tbl>
              <a:tblPr firstRow="1" bandRow="1">
                <a:tableStyleId>{5C22544A-7EE6-4342-B048-85BDC9FD1C3A}</a:tableStyleId>
              </a:tblPr>
              <a:tblGrid>
                <a:gridCol w="3120125">
                  <a:extLst>
                    <a:ext uri="{9D8B030D-6E8A-4147-A177-3AD203B41FA5}">
                      <a16:colId xmlns:a16="http://schemas.microsoft.com/office/drawing/2014/main" val="3062303373"/>
                    </a:ext>
                  </a:extLst>
                </a:gridCol>
                <a:gridCol w="3120125">
                  <a:extLst>
                    <a:ext uri="{9D8B030D-6E8A-4147-A177-3AD203B41FA5}">
                      <a16:colId xmlns:a16="http://schemas.microsoft.com/office/drawing/2014/main" val="4264423562"/>
                    </a:ext>
                  </a:extLst>
                </a:gridCol>
                <a:gridCol w="3120125">
                  <a:extLst>
                    <a:ext uri="{9D8B030D-6E8A-4147-A177-3AD203B41FA5}">
                      <a16:colId xmlns:a16="http://schemas.microsoft.com/office/drawing/2014/main" val="3554926673"/>
                    </a:ext>
                  </a:extLst>
                </a:gridCol>
              </a:tblGrid>
              <a:tr h="128242">
                <a:tc>
                  <a:txBody>
                    <a:bodyPr/>
                    <a:lstStyle/>
                    <a:p>
                      <a:pPr algn="ctr"/>
                      <a:r>
                        <a:rPr lang="en-IN" sz="1400" dirty="0"/>
                        <a:t>No</a:t>
                      </a:r>
                    </a:p>
                  </a:txBody>
                  <a:tcPr/>
                </a:tc>
                <a:tc>
                  <a:txBody>
                    <a:bodyPr/>
                    <a:lstStyle/>
                    <a:p>
                      <a:pPr algn="ctr"/>
                      <a:r>
                        <a:rPr lang="en-IN" sz="1400" dirty="0"/>
                        <a:t>Index</a:t>
                      </a:r>
                    </a:p>
                  </a:txBody>
                  <a:tcPr/>
                </a:tc>
                <a:tc>
                  <a:txBody>
                    <a:bodyPr/>
                    <a:lstStyle/>
                    <a:p>
                      <a:pPr algn="ctr"/>
                      <a:r>
                        <a:rPr lang="en-IN" sz="1400" dirty="0"/>
                        <a:t>Page No</a:t>
                      </a:r>
                    </a:p>
                  </a:txBody>
                  <a:tcPr/>
                </a:tc>
                <a:extLst>
                  <a:ext uri="{0D108BD9-81ED-4DB2-BD59-A6C34878D82A}">
                    <a16:rowId xmlns:a16="http://schemas.microsoft.com/office/drawing/2014/main" val="896888477"/>
                  </a:ext>
                </a:extLst>
              </a:tr>
              <a:tr h="480631">
                <a:tc>
                  <a:txBody>
                    <a:bodyPr/>
                    <a:lstStyle/>
                    <a:p>
                      <a:pPr algn="ctr"/>
                      <a:r>
                        <a:rPr lang="en-IN" sz="1400" b="0" u="none" dirty="0">
                          <a:latin typeface="+mj-lt"/>
                        </a:rPr>
                        <a:t>1</a:t>
                      </a:r>
                    </a:p>
                  </a:txBody>
                  <a:tcPr/>
                </a:tc>
                <a:tc>
                  <a:txBody>
                    <a:bodyPr/>
                    <a:lstStyle/>
                    <a:p>
                      <a:pPr algn="ctr"/>
                      <a:r>
                        <a:rPr lang="en-IN" sz="1400" b="0" u="none" dirty="0">
                          <a:solidFill>
                            <a:schemeClr val="tx1"/>
                          </a:solidFill>
                          <a:latin typeface="+mj-lt"/>
                          <a:hlinkClick r:id="" action="ppaction://hlinkshowjump?jump=nextslide">
                            <a:extLst>
                              <a:ext uri="{A12FA001-AC4F-418D-AE19-62706E023703}">
                                <ahyp:hlinkClr xmlns:ahyp="http://schemas.microsoft.com/office/drawing/2018/hyperlinkcolor" val="tx"/>
                              </a:ext>
                            </a:extLst>
                          </a:hlinkClick>
                        </a:rPr>
                        <a:t>Introduction</a:t>
                      </a:r>
                      <a:endParaRPr lang="en-IN" sz="1400" b="0" u="none" dirty="0">
                        <a:solidFill>
                          <a:schemeClr val="tx1"/>
                        </a:solidFill>
                        <a:latin typeface="+mj-lt"/>
                      </a:endParaRPr>
                    </a:p>
                  </a:txBody>
                  <a:tcPr/>
                </a:tc>
                <a:tc>
                  <a:txBody>
                    <a:bodyPr/>
                    <a:lstStyle/>
                    <a:p>
                      <a:pPr algn="ctr"/>
                      <a:r>
                        <a:rPr lang="en-IN" sz="1400" b="0" u="none" dirty="0">
                          <a:latin typeface="+mj-lt"/>
                        </a:rPr>
                        <a:t>3</a:t>
                      </a:r>
                    </a:p>
                  </a:txBody>
                  <a:tcPr/>
                </a:tc>
                <a:extLst>
                  <a:ext uri="{0D108BD9-81ED-4DB2-BD59-A6C34878D82A}">
                    <a16:rowId xmlns:a16="http://schemas.microsoft.com/office/drawing/2014/main" val="2829847278"/>
                  </a:ext>
                </a:extLst>
              </a:tr>
              <a:tr h="480631">
                <a:tc>
                  <a:txBody>
                    <a:bodyPr/>
                    <a:lstStyle/>
                    <a:p>
                      <a:pPr algn="ctr"/>
                      <a:r>
                        <a:rPr lang="en-IN" sz="1400" b="0" u="none" dirty="0">
                          <a:latin typeface="+mj-lt"/>
                        </a:rPr>
                        <a:t>2</a:t>
                      </a:r>
                    </a:p>
                  </a:txBody>
                  <a:tcPr/>
                </a:tc>
                <a:tc>
                  <a:txBody>
                    <a:bodyPr/>
                    <a:lstStyle/>
                    <a:p>
                      <a:pPr algn="ctr"/>
                      <a:r>
                        <a:rPr lang="en-IN" sz="1400" b="0" u="none" kern="1200" dirty="0">
                          <a:solidFill>
                            <a:schemeClr val="tx1"/>
                          </a:solidFill>
                          <a:effectLst/>
                          <a:latin typeface="+mj-lt"/>
                          <a:ea typeface="+mn-ea"/>
                          <a:cs typeface="+mn-cs"/>
                          <a:hlinkClick r:id="rId2" action="ppaction://hlinksldjump">
                            <a:extLst>
                              <a:ext uri="{A12FA001-AC4F-418D-AE19-62706E023703}">
                                <ahyp:hlinkClr xmlns:ahyp="http://schemas.microsoft.com/office/drawing/2018/hyperlinkcolor" val="tx"/>
                              </a:ext>
                            </a:extLst>
                          </a:hlinkClick>
                        </a:rPr>
                        <a:t>History</a:t>
                      </a:r>
                      <a:endParaRPr lang="en-IN" sz="1400" b="0" u="none" dirty="0">
                        <a:solidFill>
                          <a:schemeClr val="tx1"/>
                        </a:solidFill>
                        <a:latin typeface="+mj-lt"/>
                      </a:endParaRPr>
                    </a:p>
                  </a:txBody>
                  <a:tcPr/>
                </a:tc>
                <a:tc>
                  <a:txBody>
                    <a:bodyPr/>
                    <a:lstStyle/>
                    <a:p>
                      <a:pPr algn="ctr"/>
                      <a:r>
                        <a:rPr lang="en-IN" sz="1400" b="0" u="none" dirty="0">
                          <a:latin typeface="+mj-lt"/>
                        </a:rPr>
                        <a:t>4</a:t>
                      </a:r>
                    </a:p>
                  </a:txBody>
                  <a:tcPr/>
                </a:tc>
                <a:extLst>
                  <a:ext uri="{0D108BD9-81ED-4DB2-BD59-A6C34878D82A}">
                    <a16:rowId xmlns:a16="http://schemas.microsoft.com/office/drawing/2014/main" val="4178184647"/>
                  </a:ext>
                </a:extLst>
              </a:tr>
              <a:tr h="480631">
                <a:tc>
                  <a:txBody>
                    <a:bodyPr/>
                    <a:lstStyle/>
                    <a:p>
                      <a:pPr algn="ctr"/>
                      <a:r>
                        <a:rPr lang="en-IN" sz="1400" b="0" u="none" dirty="0">
                          <a:latin typeface="+mj-lt"/>
                        </a:rPr>
                        <a:t>3</a:t>
                      </a:r>
                    </a:p>
                  </a:txBody>
                  <a:tcPr/>
                </a:tc>
                <a:tc>
                  <a:txBody>
                    <a:bodyPr/>
                    <a:lstStyle/>
                    <a:p>
                      <a:pPr algn="ctr"/>
                      <a:r>
                        <a:rPr lang="en-IN" sz="1400" b="0" u="none" kern="1200" dirty="0">
                          <a:solidFill>
                            <a:schemeClr val="tx1"/>
                          </a:solidFill>
                          <a:effectLst/>
                          <a:latin typeface="+mj-lt"/>
                          <a:ea typeface="+mn-ea"/>
                          <a:cs typeface="+mn-cs"/>
                          <a:hlinkClick r:id="rId3" action="ppaction://hlinksldjump">
                            <a:extLst>
                              <a:ext uri="{A12FA001-AC4F-418D-AE19-62706E023703}">
                                <ahyp:hlinkClr xmlns:ahyp="http://schemas.microsoft.com/office/drawing/2018/hyperlinkcolor" val="tx"/>
                              </a:ext>
                            </a:extLst>
                          </a:hlinkClick>
                        </a:rPr>
                        <a:t>Why dart</a:t>
                      </a:r>
                      <a:endParaRPr lang="en-IN" sz="1400" b="0" u="none" dirty="0">
                        <a:solidFill>
                          <a:schemeClr val="tx1"/>
                        </a:solidFill>
                        <a:latin typeface="+mj-lt"/>
                      </a:endParaRPr>
                    </a:p>
                  </a:txBody>
                  <a:tcPr/>
                </a:tc>
                <a:tc>
                  <a:txBody>
                    <a:bodyPr/>
                    <a:lstStyle/>
                    <a:p>
                      <a:pPr algn="ctr"/>
                      <a:r>
                        <a:rPr lang="en-IN" sz="1400" b="0" u="none" dirty="0">
                          <a:latin typeface="+mj-lt"/>
                        </a:rPr>
                        <a:t>5</a:t>
                      </a:r>
                    </a:p>
                  </a:txBody>
                  <a:tcPr/>
                </a:tc>
                <a:extLst>
                  <a:ext uri="{0D108BD9-81ED-4DB2-BD59-A6C34878D82A}">
                    <a16:rowId xmlns:a16="http://schemas.microsoft.com/office/drawing/2014/main" val="2358841456"/>
                  </a:ext>
                </a:extLst>
              </a:tr>
              <a:tr h="480631">
                <a:tc>
                  <a:txBody>
                    <a:bodyPr/>
                    <a:lstStyle/>
                    <a:p>
                      <a:pPr algn="ctr"/>
                      <a:r>
                        <a:rPr lang="en-IN" sz="1400" b="0" u="none" dirty="0">
                          <a:latin typeface="+mj-lt"/>
                        </a:rPr>
                        <a:t>4</a:t>
                      </a:r>
                    </a:p>
                  </a:txBody>
                  <a:tcPr/>
                </a:tc>
                <a:tc>
                  <a:txBody>
                    <a:bodyPr/>
                    <a:lstStyle/>
                    <a:p>
                      <a:pPr algn="ctr"/>
                      <a:r>
                        <a:rPr lang="en-IN" sz="1400" b="0" u="none" kern="1200" dirty="0">
                          <a:solidFill>
                            <a:schemeClr val="tx1"/>
                          </a:solidFill>
                          <a:effectLst/>
                          <a:latin typeface="+mj-lt"/>
                          <a:ea typeface="+mn-ea"/>
                          <a:cs typeface="+mn-cs"/>
                          <a:hlinkClick r:id="rId4" action="ppaction://hlinksldjump">
                            <a:extLst>
                              <a:ext uri="{A12FA001-AC4F-418D-AE19-62706E023703}">
                                <ahyp:hlinkClr xmlns:ahyp="http://schemas.microsoft.com/office/drawing/2018/hyperlinkcolor" val="tx"/>
                              </a:ext>
                            </a:extLst>
                          </a:hlinkClick>
                        </a:rPr>
                        <a:t>Features</a:t>
                      </a:r>
                      <a:endParaRPr lang="en-IN" sz="1400" b="0" u="none" dirty="0">
                        <a:solidFill>
                          <a:schemeClr val="tx1"/>
                        </a:solidFill>
                        <a:latin typeface="+mj-lt"/>
                      </a:endParaRPr>
                    </a:p>
                  </a:txBody>
                  <a:tcPr/>
                </a:tc>
                <a:tc>
                  <a:txBody>
                    <a:bodyPr/>
                    <a:lstStyle/>
                    <a:p>
                      <a:pPr algn="ctr"/>
                      <a:r>
                        <a:rPr lang="en-IN" sz="1400" b="0" u="none" dirty="0">
                          <a:latin typeface="+mj-lt"/>
                        </a:rPr>
                        <a:t>6</a:t>
                      </a:r>
                    </a:p>
                  </a:txBody>
                  <a:tcPr/>
                </a:tc>
                <a:extLst>
                  <a:ext uri="{0D108BD9-81ED-4DB2-BD59-A6C34878D82A}">
                    <a16:rowId xmlns:a16="http://schemas.microsoft.com/office/drawing/2014/main" val="1601933994"/>
                  </a:ext>
                </a:extLst>
              </a:tr>
              <a:tr h="480631">
                <a:tc>
                  <a:txBody>
                    <a:bodyPr/>
                    <a:lstStyle/>
                    <a:p>
                      <a:pPr algn="ctr"/>
                      <a:r>
                        <a:rPr lang="en-IN" sz="1400" b="0" u="none" dirty="0">
                          <a:latin typeface="+mj-lt"/>
                        </a:rPr>
                        <a:t>5</a:t>
                      </a:r>
                    </a:p>
                  </a:txBody>
                  <a:tcPr/>
                </a:tc>
                <a:tc>
                  <a:txBody>
                    <a:bodyPr/>
                    <a:lstStyle/>
                    <a:p>
                      <a:pPr algn="ctr"/>
                      <a:r>
                        <a:rPr lang="en-IN" sz="1400" b="0" u="none" kern="1200" dirty="0">
                          <a:solidFill>
                            <a:schemeClr val="tx1"/>
                          </a:solidFill>
                          <a:effectLst/>
                          <a:latin typeface="+mj-lt"/>
                          <a:ea typeface="+mn-ea"/>
                          <a:cs typeface="+mn-cs"/>
                          <a:hlinkClick r:id="rId5" action="ppaction://hlinksldjump">
                            <a:extLst>
                              <a:ext uri="{A12FA001-AC4F-418D-AE19-62706E023703}">
                                <ahyp:hlinkClr xmlns:ahyp="http://schemas.microsoft.com/office/drawing/2018/hyperlinkcolor" val="tx"/>
                              </a:ext>
                            </a:extLst>
                          </a:hlinkClick>
                        </a:rPr>
                        <a:t>Installation</a:t>
                      </a:r>
                      <a:endParaRPr lang="en-IN" sz="1400" b="0" u="none" dirty="0">
                        <a:solidFill>
                          <a:schemeClr val="tx1"/>
                        </a:solidFill>
                        <a:latin typeface="+mj-lt"/>
                      </a:endParaRPr>
                    </a:p>
                  </a:txBody>
                  <a:tcPr/>
                </a:tc>
                <a:tc>
                  <a:txBody>
                    <a:bodyPr/>
                    <a:lstStyle/>
                    <a:p>
                      <a:pPr algn="ctr"/>
                      <a:r>
                        <a:rPr lang="en-IN" sz="1400" b="0" u="none" dirty="0">
                          <a:latin typeface="+mj-lt"/>
                        </a:rPr>
                        <a:t>12</a:t>
                      </a:r>
                    </a:p>
                  </a:txBody>
                  <a:tcPr/>
                </a:tc>
                <a:extLst>
                  <a:ext uri="{0D108BD9-81ED-4DB2-BD59-A6C34878D82A}">
                    <a16:rowId xmlns:a16="http://schemas.microsoft.com/office/drawing/2014/main" val="347730454"/>
                  </a:ext>
                </a:extLst>
              </a:tr>
              <a:tr h="480631">
                <a:tc>
                  <a:txBody>
                    <a:bodyPr/>
                    <a:lstStyle/>
                    <a:p>
                      <a:pPr marL="0" marR="0" algn="ctr">
                        <a:spcBef>
                          <a:spcPts val="0"/>
                        </a:spcBef>
                        <a:spcAft>
                          <a:spcPts val="0"/>
                        </a:spcAft>
                      </a:pPr>
                      <a:r>
                        <a:rPr lang="en-IN" sz="1400" b="0" u="none" dirty="0">
                          <a:solidFill>
                            <a:srgbClr val="000000"/>
                          </a:solidFill>
                          <a:effectLst/>
                          <a:latin typeface="+mj-lt"/>
                          <a:ea typeface="Calibri" panose="020F0502020204030204" pitchFamily="34" charset="0"/>
                        </a:rPr>
                        <a:t>6</a:t>
                      </a:r>
                    </a:p>
                  </a:txBody>
                  <a:tcPr marL="68580" marR="68580" marT="0" marB="0"/>
                </a:tc>
                <a:tc>
                  <a:txBody>
                    <a:bodyPr/>
                    <a:lstStyle/>
                    <a:p>
                      <a:pPr marL="0" marR="0" algn="ctr">
                        <a:spcBef>
                          <a:spcPts val="0"/>
                        </a:spcBef>
                        <a:spcAft>
                          <a:spcPts val="0"/>
                        </a:spcAft>
                      </a:pPr>
                      <a:r>
                        <a:rPr lang="en-IN" sz="1400" b="0" u="none" dirty="0">
                          <a:solidFill>
                            <a:schemeClr val="tx1"/>
                          </a:solidFill>
                          <a:effectLst/>
                          <a:latin typeface="+mj-lt"/>
                          <a:ea typeface="Calibri" panose="020F0502020204030204" pitchFamily="34" charset="0"/>
                          <a:hlinkClick r:id="rId6" action="ppaction://hlinksldjump">
                            <a:extLst>
                              <a:ext uri="{A12FA001-AC4F-418D-AE19-62706E023703}">
                                <ahyp:hlinkClr xmlns:ahyp="http://schemas.microsoft.com/office/drawing/2018/hyperlinkcolor" val="tx"/>
                              </a:ext>
                            </a:extLst>
                          </a:hlinkClick>
                        </a:rPr>
                        <a:t>First program</a:t>
                      </a:r>
                      <a:endParaRPr lang="en-IN" sz="1400" b="0" u="none" dirty="0">
                        <a:solidFill>
                          <a:schemeClr val="tx1"/>
                        </a:solidFill>
                        <a:effectLst/>
                        <a:latin typeface="+mj-lt"/>
                        <a:ea typeface="Calibri" panose="020F0502020204030204" pitchFamily="34" charset="0"/>
                      </a:endParaRPr>
                    </a:p>
                  </a:txBody>
                  <a:tcPr marL="68580" marR="68580" marT="0" marB="0"/>
                </a:tc>
                <a:tc>
                  <a:txBody>
                    <a:bodyPr/>
                    <a:lstStyle/>
                    <a:p>
                      <a:pPr marL="0" marR="0" algn="ctr">
                        <a:spcBef>
                          <a:spcPts val="0"/>
                        </a:spcBef>
                        <a:spcAft>
                          <a:spcPts val="0"/>
                        </a:spcAft>
                      </a:pPr>
                      <a:r>
                        <a:rPr lang="en-IN" sz="1400" b="0" u="none" dirty="0">
                          <a:solidFill>
                            <a:srgbClr val="000000"/>
                          </a:solidFill>
                          <a:effectLst/>
                          <a:latin typeface="+mj-lt"/>
                          <a:ea typeface="Calibri" panose="020F0502020204030204" pitchFamily="34" charset="0"/>
                        </a:rPr>
                        <a:t>19</a:t>
                      </a:r>
                    </a:p>
                  </a:txBody>
                  <a:tcPr marL="68580" marR="68580" marT="0" marB="0"/>
                </a:tc>
                <a:extLst>
                  <a:ext uri="{0D108BD9-81ED-4DB2-BD59-A6C34878D82A}">
                    <a16:rowId xmlns:a16="http://schemas.microsoft.com/office/drawing/2014/main" val="3929290604"/>
                  </a:ext>
                </a:extLst>
              </a:tr>
              <a:tr h="480631">
                <a:tc>
                  <a:txBody>
                    <a:bodyPr/>
                    <a:lstStyle/>
                    <a:p>
                      <a:pPr algn="ctr"/>
                      <a:r>
                        <a:rPr lang="en-IN" sz="1400" b="0" u="none" dirty="0">
                          <a:latin typeface="+mj-lt"/>
                        </a:rPr>
                        <a:t>7</a:t>
                      </a:r>
                    </a:p>
                  </a:txBody>
                  <a:tcPr/>
                </a:tc>
                <a:tc>
                  <a:txBody>
                    <a:bodyPr/>
                    <a:lstStyle/>
                    <a:p>
                      <a:pPr marL="0" marR="0" algn="ctr">
                        <a:spcBef>
                          <a:spcPts val="0"/>
                        </a:spcBef>
                        <a:spcAft>
                          <a:spcPts val="0"/>
                        </a:spcAft>
                      </a:pPr>
                      <a:r>
                        <a:rPr lang="en-IN" sz="1400" b="0" u="none" dirty="0">
                          <a:solidFill>
                            <a:schemeClr val="tx1"/>
                          </a:solidFill>
                          <a:effectLst/>
                          <a:latin typeface="+mj-lt"/>
                          <a:ea typeface="Calibri" panose="020F0502020204030204" pitchFamily="34" charset="0"/>
                          <a:hlinkClick r:id="rId7" action="ppaction://hlinksldjump">
                            <a:extLst>
                              <a:ext uri="{A12FA001-AC4F-418D-AE19-62706E023703}">
                                <ahyp:hlinkClr xmlns:ahyp="http://schemas.microsoft.com/office/drawing/2018/hyperlinkcolor" val="tx"/>
                              </a:ext>
                            </a:extLst>
                          </a:hlinkClick>
                        </a:rPr>
                        <a:t>Advantages and disadvantages</a:t>
                      </a:r>
                      <a:endParaRPr lang="en-IN" sz="1400" b="0" u="none" dirty="0">
                        <a:solidFill>
                          <a:schemeClr val="tx1"/>
                        </a:solidFill>
                        <a:effectLst/>
                        <a:latin typeface="+mj-lt"/>
                        <a:ea typeface="Calibri" panose="020F0502020204030204" pitchFamily="34" charset="0"/>
                      </a:endParaRPr>
                    </a:p>
                  </a:txBody>
                  <a:tcPr marL="68580" marR="68580" marT="0" marB="0"/>
                </a:tc>
                <a:tc>
                  <a:txBody>
                    <a:bodyPr/>
                    <a:lstStyle/>
                    <a:p>
                      <a:pPr algn="ctr"/>
                      <a:r>
                        <a:rPr lang="en-IN" sz="1400" b="0" u="none" dirty="0">
                          <a:latin typeface="+mj-lt"/>
                        </a:rPr>
                        <a:t>23</a:t>
                      </a:r>
                    </a:p>
                  </a:txBody>
                  <a:tcPr/>
                </a:tc>
                <a:extLst>
                  <a:ext uri="{0D108BD9-81ED-4DB2-BD59-A6C34878D82A}">
                    <a16:rowId xmlns:a16="http://schemas.microsoft.com/office/drawing/2014/main" val="3501631893"/>
                  </a:ext>
                </a:extLst>
              </a:tr>
              <a:tr h="480631">
                <a:tc>
                  <a:txBody>
                    <a:bodyPr/>
                    <a:lstStyle/>
                    <a:p>
                      <a:pPr algn="ctr"/>
                      <a:r>
                        <a:rPr lang="en-IN" sz="1400" b="0" u="none" dirty="0">
                          <a:latin typeface="+mj-lt"/>
                        </a:rPr>
                        <a:t>8</a:t>
                      </a:r>
                    </a:p>
                  </a:txBody>
                  <a:tcPr/>
                </a:tc>
                <a:tc>
                  <a:txBody>
                    <a:bodyPr/>
                    <a:lstStyle/>
                    <a:p>
                      <a:pPr marL="0" marR="0" algn="ctr">
                        <a:spcBef>
                          <a:spcPts val="0"/>
                        </a:spcBef>
                        <a:spcAft>
                          <a:spcPts val="0"/>
                        </a:spcAft>
                      </a:pPr>
                      <a:r>
                        <a:rPr lang="en-IN" sz="1400" b="0" u="none" kern="1200" dirty="0">
                          <a:solidFill>
                            <a:schemeClr val="tx1"/>
                          </a:solidFill>
                          <a:effectLst/>
                          <a:latin typeface="+mj-lt"/>
                          <a:ea typeface="+mn-ea"/>
                          <a:cs typeface="+mn-cs"/>
                          <a:hlinkClick r:id="rId8" action="ppaction://hlinksldjump">
                            <a:extLst>
                              <a:ext uri="{A12FA001-AC4F-418D-AE19-62706E023703}">
                                <ahyp:hlinkClr xmlns:ahyp="http://schemas.microsoft.com/office/drawing/2018/hyperlinkcolor" val="tx"/>
                              </a:ext>
                            </a:extLst>
                          </a:hlinkClick>
                        </a:rPr>
                        <a:t>Conclusion</a:t>
                      </a:r>
                      <a:endParaRPr lang="en-IN" sz="1400" b="0" u="none" dirty="0">
                        <a:solidFill>
                          <a:schemeClr val="tx1"/>
                        </a:solidFill>
                        <a:effectLst/>
                        <a:latin typeface="+mj-lt"/>
                        <a:ea typeface="Calibri" panose="020F0502020204030204" pitchFamily="34" charset="0"/>
                      </a:endParaRPr>
                    </a:p>
                  </a:txBody>
                  <a:tcPr marL="68580" marR="68580" marT="0" marB="0"/>
                </a:tc>
                <a:tc>
                  <a:txBody>
                    <a:bodyPr/>
                    <a:lstStyle/>
                    <a:p>
                      <a:pPr algn="ctr"/>
                      <a:r>
                        <a:rPr lang="en-IN" sz="1400" b="0" u="none" dirty="0">
                          <a:latin typeface="+mj-lt"/>
                        </a:rPr>
                        <a:t>27</a:t>
                      </a:r>
                    </a:p>
                  </a:txBody>
                  <a:tcPr/>
                </a:tc>
                <a:extLst>
                  <a:ext uri="{0D108BD9-81ED-4DB2-BD59-A6C34878D82A}">
                    <a16:rowId xmlns:a16="http://schemas.microsoft.com/office/drawing/2014/main" val="684454960"/>
                  </a:ext>
                </a:extLst>
              </a:tr>
              <a:tr h="480631">
                <a:tc>
                  <a:txBody>
                    <a:bodyPr/>
                    <a:lstStyle/>
                    <a:p>
                      <a:pPr algn="ctr"/>
                      <a:r>
                        <a:rPr lang="en-IN" sz="1400" b="0" u="none" dirty="0">
                          <a:solidFill>
                            <a:srgbClr val="0000FF"/>
                          </a:solidFill>
                          <a:effectLst/>
                          <a:latin typeface="+mj-lt"/>
                        </a:rPr>
                        <a:t>9</a:t>
                      </a:r>
                      <a:endParaRPr lang="en-IN" sz="1400" b="0" u="none" dirty="0">
                        <a:latin typeface="+mj-lt"/>
                      </a:endParaRPr>
                    </a:p>
                  </a:txBody>
                  <a:tcPr/>
                </a:tc>
                <a:tc>
                  <a:txBody>
                    <a:bodyPr/>
                    <a:lstStyle/>
                    <a:p>
                      <a:pPr marL="0" marR="0" algn="ctr">
                        <a:spcBef>
                          <a:spcPts val="0"/>
                        </a:spcBef>
                        <a:spcAft>
                          <a:spcPts val="0"/>
                        </a:spcAft>
                      </a:pPr>
                      <a:r>
                        <a:rPr lang="en-IN" sz="1400" b="0" u="none" dirty="0">
                          <a:solidFill>
                            <a:schemeClr val="tx1"/>
                          </a:solidFill>
                          <a:effectLst/>
                          <a:latin typeface="+mj-lt"/>
                          <a:ea typeface="Calibri" panose="020F0502020204030204" pitchFamily="34" charset="0"/>
                          <a:hlinkClick r:id="rId9" action="ppaction://hlinksldjump">
                            <a:extLst>
                              <a:ext uri="{A12FA001-AC4F-418D-AE19-62706E023703}">
                                <ahyp:hlinkClr xmlns:ahyp="http://schemas.microsoft.com/office/drawing/2018/hyperlinkcolor" val="tx"/>
                              </a:ext>
                            </a:extLst>
                          </a:hlinkClick>
                        </a:rPr>
                        <a:t>Bibliography</a:t>
                      </a:r>
                      <a:endParaRPr lang="en-IN" sz="1400" b="0" u="none" dirty="0">
                        <a:solidFill>
                          <a:schemeClr val="tx1"/>
                        </a:solidFill>
                        <a:effectLst/>
                        <a:latin typeface="+mj-lt"/>
                        <a:ea typeface="Calibri" panose="020F0502020204030204" pitchFamily="34" charset="0"/>
                      </a:endParaRPr>
                    </a:p>
                  </a:txBody>
                  <a:tcPr marL="68580" marR="68580" marT="0" marB="0"/>
                </a:tc>
                <a:tc>
                  <a:txBody>
                    <a:bodyPr/>
                    <a:lstStyle/>
                    <a:p>
                      <a:pPr algn="ctr"/>
                      <a:r>
                        <a:rPr lang="en-IN" sz="1400" b="0" u="none" dirty="0">
                          <a:latin typeface="+mj-lt"/>
                        </a:rPr>
                        <a:t>28</a:t>
                      </a:r>
                    </a:p>
                  </a:txBody>
                  <a:tcPr/>
                </a:tc>
                <a:extLst>
                  <a:ext uri="{0D108BD9-81ED-4DB2-BD59-A6C34878D82A}">
                    <a16:rowId xmlns:a16="http://schemas.microsoft.com/office/drawing/2014/main" val="1054820375"/>
                  </a:ext>
                </a:extLst>
              </a:tr>
            </a:tbl>
          </a:graphicData>
        </a:graphic>
      </p:graphicFrame>
    </p:spTree>
    <p:extLst>
      <p:ext uri="{BB962C8B-B14F-4D97-AF65-F5344CB8AC3E}">
        <p14:creationId xmlns:p14="http://schemas.microsoft.com/office/powerpoint/2010/main" val="2883827440"/>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DE082-5B10-4FE9-A652-71F5865F5D4F}"/>
              </a:ext>
            </a:extLst>
          </p:cNvPr>
          <p:cNvSpPr>
            <a:spLocks noGrp="1"/>
          </p:cNvSpPr>
          <p:nvPr>
            <p:ph type="title"/>
          </p:nvPr>
        </p:nvSpPr>
        <p:spPr>
          <a:xfrm>
            <a:off x="1001261" y="764857"/>
            <a:ext cx="10515600" cy="1011188"/>
          </a:xfrm>
        </p:spPr>
        <p:txBody>
          <a:bodyPr>
            <a:normAutofit/>
          </a:bodyPr>
          <a:lstStyle/>
          <a:p>
            <a:r>
              <a:rPr lang="en-IN" sz="1400" b="1" dirty="0">
                <a:solidFill>
                  <a:schemeClr val="bg1"/>
                </a:solidFill>
                <a:effectLst/>
                <a:latin typeface="Century Gothic" panose="020B0502020202020204" pitchFamily="34" charset="0"/>
                <a:ea typeface="Calibri" panose="020F0502020204030204" pitchFamily="34" charset="0"/>
              </a:rPr>
              <a:t>Introduction</a:t>
            </a:r>
            <a:endParaRPr lang="en-IN" sz="1400" dirty="0">
              <a:solidFill>
                <a:schemeClr val="bg1"/>
              </a:solidFill>
            </a:endParaRPr>
          </a:p>
        </p:txBody>
      </p:sp>
      <p:sp>
        <p:nvSpPr>
          <p:cNvPr id="3" name="Content Placeholder 2">
            <a:extLst>
              <a:ext uri="{FF2B5EF4-FFF2-40B4-BE49-F238E27FC236}">
                <a16:creationId xmlns:a16="http://schemas.microsoft.com/office/drawing/2014/main" id="{7E146B16-E840-4122-AF83-1EEDF2B71DBC}"/>
              </a:ext>
            </a:extLst>
          </p:cNvPr>
          <p:cNvSpPr>
            <a:spLocks noGrp="1"/>
          </p:cNvSpPr>
          <p:nvPr>
            <p:ph idx="1"/>
          </p:nvPr>
        </p:nvSpPr>
        <p:spPr>
          <a:xfrm>
            <a:off x="838200" y="2677211"/>
            <a:ext cx="10515600" cy="4351338"/>
          </a:xfrm>
        </p:spPr>
        <p:txBody>
          <a:bodyPr>
            <a:normAutofit/>
          </a:bodyPr>
          <a:lstStyle/>
          <a:p>
            <a:pPr marL="342900" marR="0" lvl="0" indent="-342900" algn="just">
              <a:lnSpc>
                <a:spcPct val="200000"/>
              </a:lnSpc>
              <a:spcBef>
                <a:spcPts val="0"/>
              </a:spcBef>
              <a:spcAft>
                <a:spcPts val="0"/>
              </a:spcAft>
              <a:buFont typeface="Symbol" panose="05050102010706020507" pitchFamily="18" charset="2"/>
              <a:buChar char=""/>
            </a:pPr>
            <a:r>
              <a:rPr lang="en-IN" sz="1200" dirty="0">
                <a:effectLst/>
                <a:latin typeface="Century Gothic" panose="020B0502020202020204" pitchFamily="34" charset="0"/>
                <a:ea typeface="Calibri" panose="020F0502020204030204" pitchFamily="34" charset="0"/>
              </a:rPr>
              <a:t>Dart is a general-purpose, high-level modern programming language which is originally developed by Google.</a:t>
            </a:r>
          </a:p>
          <a:p>
            <a:pPr marL="342900" marR="0" lvl="0" indent="-342900" algn="just">
              <a:lnSpc>
                <a:spcPct val="200000"/>
              </a:lnSpc>
              <a:spcBef>
                <a:spcPts val="0"/>
              </a:spcBef>
              <a:spcAft>
                <a:spcPts val="0"/>
              </a:spcAft>
              <a:buFont typeface="Symbol" panose="05050102010706020507" pitchFamily="18" charset="2"/>
              <a:buChar char=""/>
            </a:pPr>
            <a:r>
              <a:rPr lang="en-IN" sz="1200" dirty="0">
                <a:effectLst/>
                <a:latin typeface="Century Gothic" panose="020B0502020202020204" pitchFamily="34" charset="0"/>
                <a:ea typeface="Calibri" panose="020F0502020204030204" pitchFamily="34" charset="0"/>
              </a:rPr>
              <a:t>It is the new programming language which is emerged in 2011, but its stable version was released in June 2017. </a:t>
            </a:r>
          </a:p>
          <a:p>
            <a:pPr marL="342900" marR="0" lvl="0" indent="-342900" algn="just">
              <a:lnSpc>
                <a:spcPct val="200000"/>
              </a:lnSpc>
              <a:spcBef>
                <a:spcPts val="0"/>
              </a:spcBef>
              <a:spcAft>
                <a:spcPts val="0"/>
              </a:spcAft>
              <a:buFont typeface="Symbol" panose="05050102010706020507" pitchFamily="18" charset="2"/>
              <a:buChar char=""/>
            </a:pPr>
            <a:r>
              <a:rPr lang="en-IN" sz="1200" dirty="0">
                <a:effectLst/>
                <a:latin typeface="Century Gothic" panose="020B0502020202020204" pitchFamily="34" charset="0"/>
                <a:ea typeface="Calibri" panose="020F0502020204030204" pitchFamily="34" charset="0"/>
              </a:rPr>
              <a:t>Dart is not so popular at that time, but It gains popularity when it is used by the Flutter.</a:t>
            </a:r>
          </a:p>
          <a:p>
            <a:pPr marL="342900" marR="0" lvl="0" indent="-342900" algn="just">
              <a:lnSpc>
                <a:spcPct val="200000"/>
              </a:lnSpc>
              <a:spcBef>
                <a:spcPts val="0"/>
              </a:spcBef>
              <a:spcAft>
                <a:spcPts val="0"/>
              </a:spcAft>
              <a:buFont typeface="Symbol" panose="05050102010706020507" pitchFamily="18" charset="2"/>
              <a:buChar char=""/>
            </a:pPr>
            <a:r>
              <a:rPr lang="en-IN" sz="1200" dirty="0">
                <a:effectLst/>
                <a:latin typeface="Century Gothic" panose="020B0502020202020204" pitchFamily="34" charset="0"/>
                <a:ea typeface="Calibri" panose="020F0502020204030204" pitchFamily="34" charset="0"/>
              </a:rPr>
              <a:t>Dart is a dynamic, class-based, object-oriented programming language with closure and lexical scope. Syntactically, it is quite similar to </a:t>
            </a:r>
            <a:r>
              <a:rPr lang="en-IN" sz="1200" u="sng" dirty="0">
                <a:effectLst/>
                <a:latin typeface="Century Gothic" panose="020B0502020202020204" pitchFamily="34" charset="0"/>
                <a:ea typeface="Calibri" panose="020F0502020204030204" pitchFamily="34" charset="0"/>
                <a:hlinkClick r:id="rId2">
                  <a:extLst>
                    <a:ext uri="{A12FA001-AC4F-418D-AE19-62706E023703}">
                      <ahyp:hlinkClr xmlns:ahyp="http://schemas.microsoft.com/office/drawing/2018/hyperlinkcolor" val="tx"/>
                    </a:ext>
                  </a:extLst>
                </a:hlinkClick>
              </a:rPr>
              <a:t>Java</a:t>
            </a:r>
            <a:r>
              <a:rPr lang="en-IN" sz="1200" dirty="0">
                <a:effectLst/>
                <a:latin typeface="Century Gothic" panose="020B0502020202020204" pitchFamily="34" charset="0"/>
                <a:ea typeface="Calibri" panose="020F0502020204030204" pitchFamily="34" charset="0"/>
              </a:rPr>
              <a:t>, </a:t>
            </a:r>
            <a:r>
              <a:rPr lang="en-IN" sz="1200" u="sng" dirty="0">
                <a:effectLst/>
                <a:latin typeface="Century Gothic" panose="020B0502020202020204" pitchFamily="34" charset="0"/>
                <a:ea typeface="Calibri" panose="020F0502020204030204" pitchFamily="34" charset="0"/>
                <a:hlinkClick r:id="rId3">
                  <a:extLst>
                    <a:ext uri="{A12FA001-AC4F-418D-AE19-62706E023703}">
                      <ahyp:hlinkClr xmlns:ahyp="http://schemas.microsoft.com/office/drawing/2018/hyperlinkcolor" val="tx"/>
                    </a:ext>
                  </a:extLst>
                </a:hlinkClick>
              </a:rPr>
              <a:t>C</a:t>
            </a:r>
            <a:r>
              <a:rPr lang="en-IN" sz="1200" dirty="0">
                <a:effectLst/>
                <a:latin typeface="Century Gothic" panose="020B0502020202020204" pitchFamily="34" charset="0"/>
                <a:ea typeface="Calibri" panose="020F0502020204030204" pitchFamily="34" charset="0"/>
              </a:rPr>
              <a:t>, and JavaScript. If you know any of these programming languages, you can easily learn the Dart programming language.</a:t>
            </a:r>
          </a:p>
          <a:p>
            <a:pPr marL="342900" marR="0" lvl="0" indent="-342900" algn="just">
              <a:lnSpc>
                <a:spcPct val="200000"/>
              </a:lnSpc>
              <a:spcBef>
                <a:spcPts val="0"/>
              </a:spcBef>
              <a:spcAft>
                <a:spcPts val="0"/>
              </a:spcAft>
              <a:buFont typeface="Symbol" panose="05050102010706020507" pitchFamily="18" charset="2"/>
              <a:buChar char=""/>
            </a:pPr>
            <a:r>
              <a:rPr lang="en-IN" sz="1200" dirty="0">
                <a:effectLst/>
                <a:latin typeface="Century Gothic" panose="020B0502020202020204" pitchFamily="34" charset="0"/>
                <a:ea typeface="Calibri" panose="020F0502020204030204" pitchFamily="34" charset="0"/>
              </a:rPr>
              <a:t>Dart is an open-source programming language which is widely used to develop the mobile application, modern web-applications, desktop application, and the </a:t>
            </a:r>
            <a:r>
              <a:rPr lang="en-IN" sz="1200" u="sng" dirty="0">
                <a:effectLst/>
                <a:latin typeface="Century Gothic" panose="020B0502020202020204" pitchFamily="34" charset="0"/>
                <a:ea typeface="Calibri" panose="020F0502020204030204" pitchFamily="34" charset="0"/>
                <a:hlinkClick r:id="rId4">
                  <a:extLst>
                    <a:ext uri="{A12FA001-AC4F-418D-AE19-62706E023703}">
                      <ahyp:hlinkClr xmlns:ahyp="http://schemas.microsoft.com/office/drawing/2018/hyperlinkcolor" val="tx"/>
                    </a:ext>
                  </a:extLst>
                </a:hlinkClick>
              </a:rPr>
              <a:t>Internet of Things</a:t>
            </a:r>
            <a:r>
              <a:rPr lang="en-IN" sz="1200" dirty="0">
                <a:effectLst/>
                <a:latin typeface="Century Gothic" panose="020B0502020202020204" pitchFamily="34" charset="0"/>
                <a:ea typeface="Calibri" panose="020F0502020204030204" pitchFamily="34" charset="0"/>
              </a:rPr>
              <a:t> (IoT) using by Flatter framework. It also supports a few advance concepts such as interfaces, </a:t>
            </a:r>
            <a:r>
              <a:rPr lang="en-IN" sz="1200" dirty="0" err="1">
                <a:effectLst/>
                <a:latin typeface="Century Gothic" panose="020B0502020202020204" pitchFamily="34" charset="0"/>
                <a:ea typeface="Calibri" panose="020F0502020204030204" pitchFamily="34" charset="0"/>
              </a:rPr>
              <a:t>mixins</a:t>
            </a:r>
            <a:r>
              <a:rPr lang="en-IN" sz="1200" dirty="0">
                <a:effectLst/>
                <a:latin typeface="Century Gothic" panose="020B0502020202020204" pitchFamily="34" charset="0"/>
                <a:ea typeface="Calibri" panose="020F0502020204030204" pitchFamily="34" charset="0"/>
              </a:rPr>
              <a:t>, abstract classes, refiled generics, and type interface.</a:t>
            </a:r>
            <a:endParaRPr lang="en-IN" sz="1200" dirty="0"/>
          </a:p>
        </p:txBody>
      </p:sp>
      <p:sp>
        <p:nvSpPr>
          <p:cNvPr id="4" name="Slide Number Placeholder 3">
            <a:extLst>
              <a:ext uri="{FF2B5EF4-FFF2-40B4-BE49-F238E27FC236}">
                <a16:creationId xmlns:a16="http://schemas.microsoft.com/office/drawing/2014/main" id="{DD0445C4-08B5-48D4-8A27-00E83FA17657}"/>
              </a:ext>
            </a:extLst>
          </p:cNvPr>
          <p:cNvSpPr>
            <a:spLocks noGrp="1"/>
          </p:cNvSpPr>
          <p:nvPr>
            <p:ph type="sldNum" sz="quarter" idx="12"/>
          </p:nvPr>
        </p:nvSpPr>
        <p:spPr/>
        <p:txBody>
          <a:bodyPr/>
          <a:lstStyle/>
          <a:p>
            <a:fld id="{9BBF1A06-C84C-4A53-858D-8C114D0645C2}" type="slidenum">
              <a:rPr lang="en-IN" smtClean="0"/>
              <a:t>5</a:t>
            </a:fld>
            <a:endParaRPr lang="en-IN"/>
          </a:p>
        </p:txBody>
      </p:sp>
    </p:spTree>
    <p:extLst>
      <p:ext uri="{BB962C8B-B14F-4D97-AF65-F5344CB8AC3E}">
        <p14:creationId xmlns:p14="http://schemas.microsoft.com/office/powerpoint/2010/main" val="2981031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6E916-A889-4AE0-AF9A-57ADBE89AD28}"/>
              </a:ext>
            </a:extLst>
          </p:cNvPr>
          <p:cNvSpPr>
            <a:spLocks noGrp="1"/>
          </p:cNvSpPr>
          <p:nvPr>
            <p:ph type="title"/>
          </p:nvPr>
        </p:nvSpPr>
        <p:spPr>
          <a:xfrm>
            <a:off x="1154954" y="1063416"/>
            <a:ext cx="8761413" cy="706964"/>
          </a:xfrm>
        </p:spPr>
        <p:txBody>
          <a:bodyPr/>
          <a:lstStyle/>
          <a:p>
            <a:r>
              <a:rPr lang="en-IN" sz="14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History</a:t>
            </a:r>
            <a:br>
              <a:rPr lang="en-IN" sz="1400" dirty="0">
                <a:solidFill>
                  <a:srgbClr val="000000"/>
                </a:solidFill>
                <a:effectLst/>
                <a:latin typeface="Century Gothic" panose="020B0502020202020204" pitchFamily="34" charset="0"/>
                <a:ea typeface="Calibri" panose="020F0502020204030204" pitchFamily="34" charset="0"/>
              </a:rPr>
            </a:br>
            <a:endParaRPr lang="en-IN" sz="1400" dirty="0"/>
          </a:p>
        </p:txBody>
      </p:sp>
      <p:sp>
        <p:nvSpPr>
          <p:cNvPr id="3" name="Content Placeholder 2">
            <a:extLst>
              <a:ext uri="{FF2B5EF4-FFF2-40B4-BE49-F238E27FC236}">
                <a16:creationId xmlns:a16="http://schemas.microsoft.com/office/drawing/2014/main" id="{07FE3AC8-DD05-4878-80EB-EDB387A3183B}"/>
              </a:ext>
            </a:extLst>
          </p:cNvPr>
          <p:cNvSpPr>
            <a:spLocks noGrp="1"/>
          </p:cNvSpPr>
          <p:nvPr>
            <p:ph idx="1"/>
          </p:nvPr>
        </p:nvSpPr>
        <p:spPr>
          <a:xfrm>
            <a:off x="756920" y="2614472"/>
            <a:ext cx="10678160" cy="4502764"/>
          </a:xfrm>
        </p:spPr>
        <p:txBody>
          <a:bodyPr>
            <a:noAutofit/>
          </a:bodyPr>
          <a:lstStyle/>
          <a:p>
            <a:pPr marL="342900" marR="0" lvl="0" indent="-342900" algn="just">
              <a:lnSpc>
                <a:spcPct val="200000"/>
              </a:lnSpc>
              <a:buFont typeface="Symbol" panose="05050102010706020507" pitchFamily="18" charset="2"/>
              <a:buChar char=""/>
            </a:pPr>
            <a:r>
              <a:rPr lang="en-IN" sz="1200" dirty="0">
                <a:effectLst/>
                <a:latin typeface="Century Gothic" panose="020B0502020202020204" pitchFamily="34" charset="0"/>
                <a:ea typeface="Times New Roman" panose="02020603050405020304" pitchFamily="18" charset="0"/>
              </a:rPr>
              <a:t>Dart was revealed for the first time in the GOTO conference in the month of 10</a:t>
            </a:r>
            <a:r>
              <a:rPr lang="en-IN" sz="1200" baseline="30000" dirty="0">
                <a:effectLst/>
                <a:latin typeface="Century Gothic" panose="020B0502020202020204" pitchFamily="34" charset="0"/>
                <a:ea typeface="Times New Roman" panose="02020603050405020304" pitchFamily="18" charset="0"/>
              </a:rPr>
              <a:t>th</a:t>
            </a:r>
            <a:r>
              <a:rPr lang="en-IN" sz="1200" dirty="0">
                <a:effectLst/>
                <a:latin typeface="Century Gothic" panose="020B0502020202020204" pitchFamily="34" charset="0"/>
                <a:ea typeface="Times New Roman" panose="02020603050405020304" pitchFamily="18" charset="0"/>
              </a:rPr>
              <a:t> - 12</a:t>
            </a:r>
            <a:r>
              <a:rPr lang="en-IN" sz="1200" baseline="30000" dirty="0">
                <a:effectLst/>
                <a:latin typeface="Century Gothic" panose="020B0502020202020204" pitchFamily="34" charset="0"/>
                <a:ea typeface="Times New Roman" panose="02020603050405020304" pitchFamily="18" charset="0"/>
              </a:rPr>
              <a:t>th</a:t>
            </a:r>
            <a:r>
              <a:rPr lang="en-IN" sz="1200" dirty="0">
                <a:effectLst/>
                <a:latin typeface="Century Gothic" panose="020B0502020202020204" pitchFamily="34" charset="0"/>
                <a:ea typeface="Times New Roman" panose="02020603050405020304" pitchFamily="18" charset="0"/>
              </a:rPr>
              <a:t> October 2011 at Aarhus, Denmark. It is initially designed by the </a:t>
            </a:r>
            <a:r>
              <a:rPr lang="en-IN" sz="1200" b="1" dirty="0">
                <a:effectLst/>
                <a:latin typeface="Century Gothic" panose="020B0502020202020204" pitchFamily="34" charset="0"/>
                <a:ea typeface="Times New Roman" panose="02020603050405020304" pitchFamily="18" charset="0"/>
              </a:rPr>
              <a:t>Lars bark and </a:t>
            </a:r>
            <a:r>
              <a:rPr lang="en-IN" sz="1200" b="1" dirty="0" err="1">
                <a:effectLst/>
                <a:latin typeface="Century Gothic" panose="020B0502020202020204" pitchFamily="34" charset="0"/>
                <a:ea typeface="Times New Roman" panose="02020603050405020304" pitchFamily="18" charset="0"/>
              </a:rPr>
              <a:t>Kespar</a:t>
            </a:r>
            <a:r>
              <a:rPr lang="en-IN" sz="1200" dirty="0">
                <a:effectLst/>
                <a:latin typeface="Century Gothic" panose="020B0502020202020204" pitchFamily="34" charset="0"/>
                <a:ea typeface="Times New Roman" panose="02020603050405020304" pitchFamily="18" charset="0"/>
              </a:rPr>
              <a:t> and developed by Google.</a:t>
            </a:r>
          </a:p>
          <a:p>
            <a:pPr marL="342900" marR="0" lvl="0" indent="-342900" algn="just">
              <a:lnSpc>
                <a:spcPct val="200000"/>
              </a:lnSpc>
              <a:spcBef>
                <a:spcPts val="0"/>
              </a:spcBef>
              <a:spcAft>
                <a:spcPts val="0"/>
              </a:spcAft>
              <a:buFont typeface="Symbol" panose="05050102010706020507" pitchFamily="18" charset="2"/>
              <a:buChar char=""/>
            </a:pPr>
            <a:r>
              <a:rPr lang="en-IN" sz="1200" dirty="0">
                <a:solidFill>
                  <a:srgbClr val="000000"/>
                </a:solidFill>
                <a:effectLst/>
                <a:latin typeface="Century Gothic" panose="020B0502020202020204" pitchFamily="34" charset="0"/>
                <a:ea typeface="Calibri" panose="020F0502020204030204" pitchFamily="34" charset="0"/>
              </a:rPr>
              <a:t>The first version 1.0 of Dart was released on November 14</a:t>
            </a:r>
            <a:r>
              <a:rPr lang="en-IN" sz="1200" baseline="30000" dirty="0">
                <a:solidFill>
                  <a:srgbClr val="000000"/>
                </a:solidFill>
                <a:effectLst/>
                <a:latin typeface="Century Gothic" panose="020B0502020202020204" pitchFamily="34" charset="0"/>
                <a:ea typeface="Calibri" panose="020F0502020204030204" pitchFamily="34" charset="0"/>
              </a:rPr>
              <a:t>th</a:t>
            </a:r>
            <a:r>
              <a:rPr lang="en-IN" sz="1200" dirty="0">
                <a:solidFill>
                  <a:srgbClr val="000000"/>
                </a:solidFill>
                <a:effectLst/>
                <a:latin typeface="Century Gothic" panose="020B0502020202020204" pitchFamily="34" charset="0"/>
                <a:ea typeface="Calibri" panose="020F0502020204030204" pitchFamily="34" charset="0"/>
              </a:rPr>
              <a:t>, 2013, intended as a replacement of </a:t>
            </a:r>
            <a:r>
              <a:rPr lang="en-IN" sz="1200" u="sng" dirty="0">
                <a:solidFill>
                  <a:srgbClr val="008000"/>
                </a:solidFill>
                <a:effectLst/>
                <a:latin typeface="Century Gothic" panose="020B0502020202020204" pitchFamily="34" charset="0"/>
                <a:ea typeface="Calibri" panose="020F0502020204030204" pitchFamily="34" charset="0"/>
                <a:hlinkClick r:id="rId2"/>
              </a:rPr>
              <a:t>JavaScript</a:t>
            </a:r>
            <a:r>
              <a:rPr lang="en-IN" sz="1200" dirty="0">
                <a:solidFill>
                  <a:srgbClr val="000000"/>
                </a:solidFill>
                <a:effectLst/>
                <a:latin typeface="Century Gothic" panose="020B0502020202020204" pitchFamily="34" charset="0"/>
                <a:ea typeface="Calibri" panose="020F0502020204030204" pitchFamily="34" charset="0"/>
              </a:rPr>
              <a:t>.</a:t>
            </a:r>
          </a:p>
          <a:p>
            <a:pPr marL="342900" marR="0" lvl="0" indent="-342900" algn="just">
              <a:lnSpc>
                <a:spcPct val="200000"/>
              </a:lnSpc>
              <a:spcBef>
                <a:spcPts val="0"/>
              </a:spcBef>
              <a:spcAft>
                <a:spcPts val="0"/>
              </a:spcAft>
              <a:buFont typeface="Symbol" panose="05050102010706020507" pitchFamily="18" charset="2"/>
              <a:buChar char=""/>
            </a:pPr>
            <a:r>
              <a:rPr lang="en-IN" sz="1200" dirty="0">
                <a:solidFill>
                  <a:srgbClr val="000000"/>
                </a:solidFill>
                <a:effectLst/>
                <a:latin typeface="Century Gothic" panose="020B0502020202020204" pitchFamily="34" charset="0"/>
                <a:ea typeface="Calibri" panose="020F0502020204030204" pitchFamily="34" charset="0"/>
              </a:rPr>
              <a:t>In July 2014, the first edition of Dart language was approved by </a:t>
            </a:r>
            <a:r>
              <a:rPr lang="en-IN" sz="1200" dirty="0" err="1">
                <a:solidFill>
                  <a:srgbClr val="000000"/>
                </a:solidFill>
                <a:effectLst/>
                <a:latin typeface="Century Gothic" panose="020B0502020202020204" pitchFamily="34" charset="0"/>
                <a:ea typeface="Calibri" panose="020F0502020204030204" pitchFamily="34" charset="0"/>
              </a:rPr>
              <a:t>Ecma</a:t>
            </a:r>
            <a:r>
              <a:rPr lang="en-IN" sz="1200" dirty="0">
                <a:solidFill>
                  <a:srgbClr val="000000"/>
                </a:solidFill>
                <a:effectLst/>
                <a:latin typeface="Century Gothic" panose="020B0502020202020204" pitchFamily="34" charset="0"/>
                <a:ea typeface="Calibri" panose="020F0502020204030204" pitchFamily="34" charset="0"/>
              </a:rPr>
              <a:t> International approved at its 107</a:t>
            </a:r>
            <a:r>
              <a:rPr lang="en-IN" sz="1200" baseline="30000" dirty="0">
                <a:solidFill>
                  <a:srgbClr val="000000"/>
                </a:solidFill>
                <a:effectLst/>
                <a:latin typeface="Century Gothic" panose="020B0502020202020204" pitchFamily="34" charset="0"/>
                <a:ea typeface="Calibri" panose="020F0502020204030204" pitchFamily="34" charset="0"/>
              </a:rPr>
              <a:t>th</a:t>
            </a:r>
            <a:r>
              <a:rPr lang="en-IN" sz="1200" dirty="0">
                <a:solidFill>
                  <a:srgbClr val="000000"/>
                </a:solidFill>
                <a:effectLst/>
                <a:latin typeface="Century Gothic" panose="020B0502020202020204" pitchFamily="34" charset="0"/>
                <a:ea typeface="Calibri" panose="020F0502020204030204" pitchFamily="34" charset="0"/>
              </a:rPr>
              <a:t> General Assembly.</a:t>
            </a:r>
          </a:p>
          <a:p>
            <a:pPr marL="342900" marR="0" lvl="0" indent="-342900" algn="just">
              <a:lnSpc>
                <a:spcPct val="200000"/>
              </a:lnSpc>
              <a:spcBef>
                <a:spcPts val="0"/>
              </a:spcBef>
              <a:spcAft>
                <a:spcPts val="0"/>
              </a:spcAft>
              <a:buFont typeface="Symbol" panose="05050102010706020507" pitchFamily="18" charset="2"/>
              <a:buChar char=""/>
            </a:pPr>
            <a:r>
              <a:rPr lang="en-IN" sz="1200" dirty="0">
                <a:solidFill>
                  <a:srgbClr val="000000"/>
                </a:solidFill>
                <a:effectLst/>
                <a:latin typeface="Century Gothic" panose="020B0502020202020204" pitchFamily="34" charset="0"/>
                <a:ea typeface="Calibri" panose="020F0502020204030204" pitchFamily="34" charset="0"/>
              </a:rPr>
              <a:t>The first version was criticized due to a malfunction on the web and this plan was dropped in 2015 with the 1.9 release of Dart.</a:t>
            </a:r>
          </a:p>
          <a:p>
            <a:pPr marL="342900" marR="0" lvl="0" indent="-342900" algn="just">
              <a:lnSpc>
                <a:spcPct val="200000"/>
              </a:lnSpc>
              <a:buFont typeface="Symbol" panose="05050102010706020507" pitchFamily="18" charset="2"/>
              <a:buChar char=""/>
            </a:pPr>
            <a:r>
              <a:rPr lang="en-IN" sz="1200" dirty="0">
                <a:effectLst/>
                <a:latin typeface="Century Gothic" panose="020B0502020202020204" pitchFamily="34" charset="0"/>
                <a:ea typeface="Times New Roman" panose="02020603050405020304" pitchFamily="18" charset="0"/>
              </a:rPr>
              <a:t>The second version of Dart 2.0 was released in August, including a sound type system.</a:t>
            </a:r>
          </a:p>
          <a:p>
            <a:pPr marL="342900" marR="0" lvl="0" indent="-342900" algn="just">
              <a:lnSpc>
                <a:spcPct val="200000"/>
              </a:lnSpc>
              <a:buFont typeface="Symbol" panose="05050102010706020507" pitchFamily="18" charset="2"/>
              <a:buChar char=""/>
            </a:pPr>
            <a:r>
              <a:rPr lang="en-IN" sz="1200" dirty="0">
                <a:effectLst/>
                <a:latin typeface="Century Gothic" panose="020B0502020202020204" pitchFamily="34" charset="0"/>
                <a:ea typeface="Times New Roman" panose="02020603050405020304" pitchFamily="18" charset="0"/>
              </a:rPr>
              <a:t>The recent version Dart 2.7 is supplemented with the extension method, which enables us to add any type of functionality.</a:t>
            </a:r>
          </a:p>
          <a:p>
            <a:endParaRPr lang="en-IN" sz="1200" dirty="0"/>
          </a:p>
        </p:txBody>
      </p:sp>
      <p:sp>
        <p:nvSpPr>
          <p:cNvPr id="4" name="Slide Number Placeholder 3">
            <a:extLst>
              <a:ext uri="{FF2B5EF4-FFF2-40B4-BE49-F238E27FC236}">
                <a16:creationId xmlns:a16="http://schemas.microsoft.com/office/drawing/2014/main" id="{E7FF1632-5DDE-46F7-A6B8-AF7C5FE62232}"/>
              </a:ext>
            </a:extLst>
          </p:cNvPr>
          <p:cNvSpPr>
            <a:spLocks noGrp="1"/>
          </p:cNvSpPr>
          <p:nvPr>
            <p:ph type="sldNum" sz="quarter" idx="12"/>
          </p:nvPr>
        </p:nvSpPr>
        <p:spPr/>
        <p:txBody>
          <a:bodyPr/>
          <a:lstStyle/>
          <a:p>
            <a:fld id="{9BBF1A06-C84C-4A53-858D-8C114D0645C2}" type="slidenum">
              <a:rPr lang="en-IN" sz="1200" smtClean="0"/>
              <a:t>6</a:t>
            </a:fld>
            <a:endParaRPr lang="en-IN" sz="1200"/>
          </a:p>
        </p:txBody>
      </p:sp>
    </p:spTree>
    <p:extLst>
      <p:ext uri="{BB962C8B-B14F-4D97-AF65-F5344CB8AC3E}">
        <p14:creationId xmlns:p14="http://schemas.microsoft.com/office/powerpoint/2010/main" val="136479681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14419-92D0-463C-B597-8E2A0E40DC54}"/>
              </a:ext>
            </a:extLst>
          </p:cNvPr>
          <p:cNvSpPr>
            <a:spLocks noGrp="1"/>
          </p:cNvSpPr>
          <p:nvPr>
            <p:ph type="title"/>
          </p:nvPr>
        </p:nvSpPr>
        <p:spPr/>
        <p:txBody>
          <a:bodyPr/>
          <a:lstStyle/>
          <a:p>
            <a:r>
              <a:rPr lang="en-IN" sz="1400" dirty="0"/>
              <a:t>Why dart ?</a:t>
            </a:r>
          </a:p>
        </p:txBody>
      </p:sp>
      <p:sp>
        <p:nvSpPr>
          <p:cNvPr id="3" name="Content Placeholder 2">
            <a:extLst>
              <a:ext uri="{FF2B5EF4-FFF2-40B4-BE49-F238E27FC236}">
                <a16:creationId xmlns:a16="http://schemas.microsoft.com/office/drawing/2014/main" id="{93344849-BCC6-4014-95E3-D8DA499BAA5F}"/>
              </a:ext>
            </a:extLst>
          </p:cNvPr>
          <p:cNvSpPr>
            <a:spLocks noGrp="1"/>
          </p:cNvSpPr>
          <p:nvPr>
            <p:ph idx="1"/>
          </p:nvPr>
        </p:nvSpPr>
        <p:spPr>
          <a:xfrm>
            <a:off x="1154954" y="2678914"/>
            <a:ext cx="8825659" cy="3416300"/>
          </a:xfrm>
        </p:spPr>
        <p:txBody>
          <a:bodyPr>
            <a:noAutofit/>
          </a:bodyPr>
          <a:lstStyle/>
          <a:p>
            <a:pPr marL="342900" marR="0" lvl="0" indent="-342900" algn="just">
              <a:lnSpc>
                <a:spcPct val="200000"/>
              </a:lnSpc>
              <a:spcBef>
                <a:spcPts val="300"/>
              </a:spcBef>
              <a:spcAft>
                <a:spcPts val="0"/>
              </a:spcAft>
              <a:buSzPts val="1000"/>
              <a:buFont typeface="Courier New" panose="02070309020205020404" pitchFamily="49" charset="0"/>
              <a:buChar char="o"/>
              <a:tabLst>
                <a:tab pos="457200" algn="l"/>
              </a:tabLst>
            </a:pPr>
            <a:r>
              <a:rPr lang="en-IN" sz="1200"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Dart is a platform-independent language and supports all operating systems such as Windows, Mac, Linux, etc.</a:t>
            </a:r>
            <a:endParaRPr lang="en-IN" sz="12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endParaRPr>
          </a:p>
          <a:p>
            <a:pPr marL="342900" marR="0" lvl="0" indent="-342900" algn="just">
              <a:lnSpc>
                <a:spcPct val="200000"/>
              </a:lnSpc>
              <a:spcBef>
                <a:spcPts val="300"/>
              </a:spcBef>
              <a:spcAft>
                <a:spcPts val="0"/>
              </a:spcAft>
              <a:buSzPts val="1000"/>
              <a:buFont typeface="Courier New" panose="02070309020205020404" pitchFamily="49" charset="0"/>
              <a:buChar char="o"/>
              <a:tabLst>
                <a:tab pos="457200" algn="l"/>
              </a:tabLst>
            </a:pPr>
            <a:r>
              <a:rPr lang="en-IN" sz="1200"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It is an open-source language, which means it available free for everyone. It comes with a BSD license and recognized by the ECMA standard.</a:t>
            </a:r>
            <a:endParaRPr lang="en-IN" sz="12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endParaRPr>
          </a:p>
          <a:p>
            <a:pPr marL="342900" marR="0" lvl="0" indent="-342900" algn="just">
              <a:lnSpc>
                <a:spcPct val="200000"/>
              </a:lnSpc>
              <a:spcBef>
                <a:spcPts val="300"/>
              </a:spcBef>
              <a:spcAft>
                <a:spcPts val="0"/>
              </a:spcAft>
              <a:buSzPts val="1000"/>
              <a:buFont typeface="Courier New" panose="02070309020205020404" pitchFamily="49" charset="0"/>
              <a:buChar char="o"/>
              <a:tabLst>
                <a:tab pos="457200" algn="l"/>
              </a:tabLst>
            </a:pPr>
            <a:r>
              <a:rPr lang="en-IN" sz="1200"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It is an object-oriented programming language and supports all features of oops such as inheritance, interfaces, and optional type features.</a:t>
            </a:r>
            <a:endParaRPr lang="en-IN" sz="12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endParaRPr>
          </a:p>
          <a:p>
            <a:pPr marL="342900" marR="0" lvl="0" indent="-342900" algn="just">
              <a:lnSpc>
                <a:spcPct val="200000"/>
              </a:lnSpc>
              <a:spcBef>
                <a:spcPts val="300"/>
              </a:spcBef>
              <a:spcAft>
                <a:spcPts val="0"/>
              </a:spcAft>
              <a:buSzPts val="1000"/>
              <a:buFont typeface="Courier New" panose="02070309020205020404" pitchFamily="49" charset="0"/>
              <a:buChar char="o"/>
              <a:tabLst>
                <a:tab pos="457200" algn="l"/>
              </a:tabLst>
            </a:pPr>
            <a:r>
              <a:rPr lang="en-IN" sz="1200"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Dart is very useful in building real-time applications because of its stability.</a:t>
            </a:r>
            <a:endParaRPr lang="en-IN" sz="12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endParaRPr>
          </a:p>
          <a:p>
            <a:pPr marL="342900" marR="0" lvl="0" indent="-342900" algn="just">
              <a:lnSpc>
                <a:spcPct val="200000"/>
              </a:lnSpc>
              <a:spcBef>
                <a:spcPts val="300"/>
              </a:spcBef>
              <a:spcAft>
                <a:spcPts val="0"/>
              </a:spcAft>
              <a:buSzPts val="1000"/>
              <a:buFont typeface="Courier New" panose="02070309020205020404" pitchFamily="49" charset="0"/>
              <a:buChar char="o"/>
              <a:tabLst>
                <a:tab pos="457200" algn="l"/>
              </a:tabLst>
            </a:pPr>
            <a:r>
              <a:rPr lang="en-IN" sz="1200"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Dart comes with the dar2js compiler which transmits the Dart code into JavaScript code that runs on all modern web browser.</a:t>
            </a:r>
            <a:endParaRPr lang="en-IN" sz="12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AF8D47C-F3D6-4A94-9B8A-6AA081BF20EC}"/>
              </a:ext>
            </a:extLst>
          </p:cNvPr>
          <p:cNvSpPr>
            <a:spLocks noGrp="1"/>
          </p:cNvSpPr>
          <p:nvPr>
            <p:ph type="sldNum" sz="quarter" idx="12"/>
          </p:nvPr>
        </p:nvSpPr>
        <p:spPr/>
        <p:txBody>
          <a:bodyPr/>
          <a:lstStyle/>
          <a:p>
            <a:fld id="{9BBF1A06-C84C-4A53-858D-8C114D0645C2}" type="slidenum">
              <a:rPr lang="en-IN" sz="1200" smtClean="0"/>
              <a:t>7</a:t>
            </a:fld>
            <a:endParaRPr lang="en-IN" sz="1200"/>
          </a:p>
        </p:txBody>
      </p:sp>
    </p:spTree>
    <p:extLst>
      <p:ext uri="{BB962C8B-B14F-4D97-AF65-F5344CB8AC3E}">
        <p14:creationId xmlns:p14="http://schemas.microsoft.com/office/powerpoint/2010/main" val="4164861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0940-C1D2-477B-AE3C-8C7421196988}"/>
              </a:ext>
            </a:extLst>
          </p:cNvPr>
          <p:cNvSpPr>
            <a:spLocks noGrp="1"/>
          </p:cNvSpPr>
          <p:nvPr>
            <p:ph type="title"/>
          </p:nvPr>
        </p:nvSpPr>
        <p:spPr/>
        <p:txBody>
          <a:bodyPr/>
          <a:lstStyle/>
          <a:p>
            <a:r>
              <a:rPr lang="en-IN" sz="1400" dirty="0"/>
              <a:t>features</a:t>
            </a:r>
          </a:p>
        </p:txBody>
      </p:sp>
      <p:sp>
        <p:nvSpPr>
          <p:cNvPr id="3" name="Content Placeholder 2">
            <a:extLst>
              <a:ext uri="{FF2B5EF4-FFF2-40B4-BE49-F238E27FC236}">
                <a16:creationId xmlns:a16="http://schemas.microsoft.com/office/drawing/2014/main" id="{2EB320F0-18AA-40B4-A4E4-E0827CCF4F03}"/>
              </a:ext>
            </a:extLst>
          </p:cNvPr>
          <p:cNvSpPr>
            <a:spLocks noGrp="1"/>
          </p:cNvSpPr>
          <p:nvPr>
            <p:ph idx="1"/>
          </p:nvPr>
        </p:nvSpPr>
        <p:spPr>
          <a:xfrm>
            <a:off x="1154954" y="2468032"/>
            <a:ext cx="8825659" cy="3416300"/>
          </a:xfrm>
        </p:spPr>
        <p:txBody>
          <a:bodyPr>
            <a:normAutofit/>
          </a:bodyPr>
          <a:lstStyle/>
          <a:p>
            <a:pPr>
              <a:lnSpc>
                <a:spcPct val="200000"/>
              </a:lnSpc>
            </a:pPr>
            <a:r>
              <a:rPr lang="en-IN" sz="1200" dirty="0">
                <a:solidFill>
                  <a:srgbClr val="000000"/>
                </a:solidFill>
                <a:effectLst/>
                <a:latin typeface="Century Gothic" panose="020B0502020202020204" pitchFamily="34" charset="0"/>
                <a:ea typeface="Calibri" panose="020F0502020204030204" pitchFamily="34" charset="0"/>
              </a:rPr>
              <a:t>The Dart is an object-oriented, open-source programming language which contains many useful features. It is the new programming language and supports an extensive range of programming utilities such as interface, collections, classes, dynamic and optional typing. It is developed for the server as well as the browser. Below is the list of the important Dart features.</a:t>
            </a:r>
          </a:p>
          <a:p>
            <a:pPr>
              <a:lnSpc>
                <a:spcPct val="200000"/>
              </a:lnSpc>
            </a:pPr>
            <a:endParaRPr lang="en-IN" sz="1200" dirty="0"/>
          </a:p>
        </p:txBody>
      </p:sp>
      <p:pic>
        <p:nvPicPr>
          <p:cNvPr id="4" name="Picture 3" descr="Dart Features">
            <a:extLst>
              <a:ext uri="{FF2B5EF4-FFF2-40B4-BE49-F238E27FC236}">
                <a16:creationId xmlns:a16="http://schemas.microsoft.com/office/drawing/2014/main" id="{6E8E6FCD-A72E-4C5A-B6B7-4DA223D3276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388674" y="3665651"/>
            <a:ext cx="2982328" cy="2829417"/>
          </a:xfrm>
          <a:prstGeom prst="rect">
            <a:avLst/>
          </a:prstGeom>
          <a:noFill/>
          <a:ln>
            <a:noFill/>
          </a:ln>
        </p:spPr>
      </p:pic>
      <p:sp>
        <p:nvSpPr>
          <p:cNvPr id="5" name="Slide Number Placeholder 4">
            <a:extLst>
              <a:ext uri="{FF2B5EF4-FFF2-40B4-BE49-F238E27FC236}">
                <a16:creationId xmlns:a16="http://schemas.microsoft.com/office/drawing/2014/main" id="{A7F5592A-F032-4062-B0CC-9E4F15E89133}"/>
              </a:ext>
            </a:extLst>
          </p:cNvPr>
          <p:cNvSpPr>
            <a:spLocks noGrp="1"/>
          </p:cNvSpPr>
          <p:nvPr>
            <p:ph type="sldNum" sz="quarter" idx="12"/>
          </p:nvPr>
        </p:nvSpPr>
        <p:spPr/>
        <p:txBody>
          <a:bodyPr/>
          <a:lstStyle/>
          <a:p>
            <a:fld id="{9BBF1A06-C84C-4A53-858D-8C114D0645C2}" type="slidenum">
              <a:rPr lang="en-IN" smtClean="0"/>
              <a:t>8</a:t>
            </a:fld>
            <a:endParaRPr lang="en-IN"/>
          </a:p>
        </p:txBody>
      </p:sp>
    </p:spTree>
    <p:extLst>
      <p:ext uri="{BB962C8B-B14F-4D97-AF65-F5344CB8AC3E}">
        <p14:creationId xmlns:p14="http://schemas.microsoft.com/office/powerpoint/2010/main" val="163786636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3107B-A729-4332-88C9-353C2D23F643}"/>
              </a:ext>
            </a:extLst>
          </p:cNvPr>
          <p:cNvSpPr>
            <a:spLocks noGrp="1"/>
          </p:cNvSpPr>
          <p:nvPr>
            <p:ph type="title"/>
          </p:nvPr>
        </p:nvSpPr>
        <p:spPr/>
        <p:txBody>
          <a:bodyPr/>
          <a:lstStyle/>
          <a:p>
            <a:r>
              <a:rPr lang="en-IN" sz="1400" dirty="0"/>
              <a:t>features</a:t>
            </a:r>
          </a:p>
        </p:txBody>
      </p:sp>
      <p:sp>
        <p:nvSpPr>
          <p:cNvPr id="3" name="Content Placeholder 2">
            <a:extLst>
              <a:ext uri="{FF2B5EF4-FFF2-40B4-BE49-F238E27FC236}">
                <a16:creationId xmlns:a16="http://schemas.microsoft.com/office/drawing/2014/main" id="{46D290CB-D17E-42CC-90D2-7E551EBF102D}"/>
              </a:ext>
            </a:extLst>
          </p:cNvPr>
          <p:cNvSpPr>
            <a:spLocks noGrp="1"/>
          </p:cNvSpPr>
          <p:nvPr>
            <p:ph idx="1"/>
          </p:nvPr>
        </p:nvSpPr>
        <p:spPr>
          <a:xfrm>
            <a:off x="1154953" y="2366128"/>
            <a:ext cx="10119505" cy="4196144"/>
          </a:xfrm>
        </p:spPr>
        <p:txBody>
          <a:bodyPr>
            <a:noAutofit/>
          </a:bodyPr>
          <a:lstStyle/>
          <a:p>
            <a:pPr marL="0" marR="0" indent="0" algn="just">
              <a:lnSpc>
                <a:spcPts val="1560"/>
              </a:lnSpc>
              <a:spcBef>
                <a:spcPts val="200"/>
              </a:spcBef>
              <a:spcAft>
                <a:spcPts val="0"/>
              </a:spcAft>
              <a:buNone/>
            </a:pPr>
            <a:r>
              <a:rPr lang="en-IN" sz="1200" b="1" dirty="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rPr>
              <a:t>Open Source</a:t>
            </a:r>
            <a:endParaRPr lang="en-IN" sz="1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indent="0" algn="just">
              <a:lnSpc>
                <a:spcPts val="1560"/>
              </a:lnSpc>
              <a:spcBef>
                <a:spcPts val="200"/>
              </a:spcBef>
              <a:spcAft>
                <a:spcPts val="0"/>
              </a:spcAft>
              <a:buNone/>
            </a:pPr>
            <a:endParaRPr lang="en-IN" sz="1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indent="0" algn="just">
              <a:lnSpc>
                <a:spcPts val="1560"/>
              </a:lnSpc>
              <a:spcBef>
                <a:spcPts val="200"/>
              </a:spcBef>
              <a:spcAft>
                <a:spcPts val="0"/>
              </a:spcAft>
              <a:buNone/>
            </a:pPr>
            <a:r>
              <a:rPr lang="en-IN" sz="1200" dirty="0">
                <a:solidFill>
                  <a:schemeClr val="tx1"/>
                </a:solidFill>
                <a:effectLst/>
                <a:latin typeface="Century Gothic" panose="020B0502020202020204" pitchFamily="34" charset="0"/>
                <a:ea typeface="Times New Roman" panose="02020603050405020304" pitchFamily="18" charset="0"/>
              </a:rPr>
              <a:t>Dart is an open-source programming language, which means it is freely available. It is developed by Google, approved by the ECMA standard, and comes with a BSD license.</a:t>
            </a:r>
          </a:p>
          <a:p>
            <a:pPr marL="0" marR="0" indent="0" algn="just">
              <a:lnSpc>
                <a:spcPct val="200000"/>
              </a:lnSpc>
              <a:spcBef>
                <a:spcPts val="200"/>
              </a:spcBef>
              <a:spcAft>
                <a:spcPts val="0"/>
              </a:spcAft>
              <a:buNone/>
            </a:pPr>
            <a:r>
              <a:rPr lang="en-IN" sz="1200" b="1" dirty="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rPr>
              <a:t>Platform Independent</a:t>
            </a:r>
            <a:endParaRPr lang="en-IN" sz="1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gn="just">
              <a:lnSpc>
                <a:spcPct val="200000"/>
              </a:lnSpc>
            </a:pPr>
            <a:r>
              <a:rPr lang="en-IN" sz="1200" dirty="0">
                <a:solidFill>
                  <a:schemeClr val="tx1"/>
                </a:solidFill>
                <a:effectLst/>
                <a:latin typeface="Century Gothic" panose="020B0502020202020204" pitchFamily="34" charset="0"/>
                <a:ea typeface="Times New Roman" panose="02020603050405020304" pitchFamily="18" charset="0"/>
              </a:rPr>
              <a:t>Dart supports all primary operating systems such as </a:t>
            </a:r>
            <a:r>
              <a:rPr lang="en-IN" sz="1200" u="sng" dirty="0">
                <a:solidFill>
                  <a:schemeClr val="tx1"/>
                </a:solidFill>
                <a:effectLst/>
                <a:latin typeface="Century Gothic" panose="020B050202020202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Windows</a:t>
            </a:r>
            <a:r>
              <a:rPr lang="en-IN" sz="1200" dirty="0">
                <a:solidFill>
                  <a:schemeClr val="tx1"/>
                </a:solidFill>
                <a:effectLst/>
                <a:latin typeface="Century Gothic" panose="020B0502020202020204" pitchFamily="34" charset="0"/>
                <a:ea typeface="Times New Roman" panose="02020603050405020304" pitchFamily="18" charset="0"/>
              </a:rPr>
              <a:t>, </a:t>
            </a:r>
            <a:r>
              <a:rPr lang="en-IN" sz="1200" u="sng" dirty="0">
                <a:solidFill>
                  <a:schemeClr val="tx1"/>
                </a:solidFill>
                <a:effectLst/>
                <a:latin typeface="Century Gothic" panose="020B0502020202020204" pitchFamily="34" charset="0"/>
                <a:ea typeface="Times New Roman" panose="02020603050405020304" pitchFamily="18" charset="0"/>
                <a:hlinkClick r:id="rId3">
                  <a:extLst>
                    <a:ext uri="{A12FA001-AC4F-418D-AE19-62706E023703}">
                      <ahyp:hlinkClr xmlns:ahyp="http://schemas.microsoft.com/office/drawing/2018/hyperlinkcolor" val="tx"/>
                    </a:ext>
                  </a:extLst>
                </a:hlinkClick>
              </a:rPr>
              <a:t>Linux</a:t>
            </a:r>
            <a:r>
              <a:rPr lang="en-IN" sz="1200" dirty="0">
                <a:solidFill>
                  <a:schemeClr val="tx1"/>
                </a:solidFill>
                <a:effectLst/>
                <a:latin typeface="Century Gothic" panose="020B0502020202020204" pitchFamily="34" charset="0"/>
                <a:ea typeface="Times New Roman" panose="02020603050405020304" pitchFamily="18" charset="0"/>
              </a:rPr>
              <a:t>, Macintosh, etc. The Dart has its own Virtual Machine which known as Dart VM, that allows us to run the Dart code in every operating system.</a:t>
            </a:r>
          </a:p>
          <a:p>
            <a:pPr marL="0" marR="0" algn="just">
              <a:lnSpc>
                <a:spcPct val="200000"/>
              </a:lnSpc>
              <a:spcBef>
                <a:spcPts val="200"/>
              </a:spcBef>
              <a:spcAft>
                <a:spcPts val="0"/>
              </a:spcAft>
            </a:pPr>
            <a:r>
              <a:rPr lang="en-IN" sz="1200" b="1" dirty="0">
                <a:solidFill>
                  <a:schemeClr val="tx1"/>
                </a:solidFill>
                <a:effectLst/>
                <a:latin typeface="Century Gothic" panose="020B0502020202020204" pitchFamily="34" charset="0"/>
                <a:ea typeface="Times New Roman" panose="02020603050405020304" pitchFamily="18" charset="0"/>
                <a:cs typeface="Times New Roman" panose="02020603050405020304" pitchFamily="18" charset="0"/>
              </a:rPr>
              <a:t>Easy to learn</a:t>
            </a:r>
            <a:endParaRPr lang="en-IN" sz="1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en-IN" sz="1200" dirty="0">
                <a:solidFill>
                  <a:schemeClr val="tx1"/>
                </a:solidFill>
                <a:effectLst/>
                <a:latin typeface="Century Gothic" panose="020B0502020202020204" pitchFamily="34" charset="0"/>
                <a:ea typeface="Calibri" panose="020F0502020204030204" pitchFamily="34" charset="0"/>
              </a:rPr>
              <a:t>As we discussed in the previous section, learning the Dart is not the Hercules task as we know that Dart's syntax is similar to </a:t>
            </a:r>
            <a:r>
              <a:rPr lang="en-IN" sz="1200" u="sng" dirty="0">
                <a:solidFill>
                  <a:schemeClr val="tx1"/>
                </a:solidFill>
                <a:effectLst/>
                <a:latin typeface="Century Gothic" panose="020B0502020202020204" pitchFamily="34" charset="0"/>
                <a:ea typeface="Calibri" panose="020F0502020204030204" pitchFamily="34" charset="0"/>
                <a:hlinkClick r:id="rId4">
                  <a:extLst>
                    <a:ext uri="{A12FA001-AC4F-418D-AE19-62706E023703}">
                      <ahyp:hlinkClr xmlns:ahyp="http://schemas.microsoft.com/office/drawing/2018/hyperlinkcolor" val="tx"/>
                    </a:ext>
                  </a:extLst>
                </a:hlinkClick>
              </a:rPr>
              <a:t>Java</a:t>
            </a:r>
            <a:r>
              <a:rPr lang="en-IN" sz="1200" dirty="0">
                <a:solidFill>
                  <a:schemeClr val="tx1"/>
                </a:solidFill>
                <a:effectLst/>
                <a:latin typeface="Century Gothic" panose="020B0502020202020204" pitchFamily="34" charset="0"/>
                <a:ea typeface="Calibri" panose="020F0502020204030204" pitchFamily="34" charset="0"/>
              </a:rPr>
              <a:t>, </a:t>
            </a:r>
            <a:r>
              <a:rPr lang="en-IN" sz="1200" u="sng" dirty="0">
                <a:solidFill>
                  <a:schemeClr val="tx1"/>
                </a:solidFill>
                <a:effectLst/>
                <a:latin typeface="Century Gothic" panose="020B0502020202020204" pitchFamily="34" charset="0"/>
                <a:ea typeface="Calibri" panose="020F0502020204030204" pitchFamily="34" charset="0"/>
                <a:hlinkClick r:id="rId5">
                  <a:extLst>
                    <a:ext uri="{A12FA001-AC4F-418D-AE19-62706E023703}">
                      <ahyp:hlinkClr xmlns:ahyp="http://schemas.microsoft.com/office/drawing/2018/hyperlinkcolor" val="tx"/>
                    </a:ext>
                  </a:extLst>
                </a:hlinkClick>
              </a:rPr>
              <a:t>C#</a:t>
            </a:r>
            <a:r>
              <a:rPr lang="en-IN" sz="1200" dirty="0">
                <a:solidFill>
                  <a:schemeClr val="tx1"/>
                </a:solidFill>
                <a:effectLst/>
                <a:latin typeface="Century Gothic" panose="020B0502020202020204" pitchFamily="34" charset="0"/>
                <a:ea typeface="Calibri" panose="020F0502020204030204" pitchFamily="34" charset="0"/>
              </a:rPr>
              <a:t>, </a:t>
            </a:r>
            <a:r>
              <a:rPr lang="en-IN" sz="1200" u="sng" dirty="0">
                <a:solidFill>
                  <a:schemeClr val="tx1"/>
                </a:solidFill>
                <a:effectLst/>
                <a:latin typeface="Century Gothic" panose="020B0502020202020204" pitchFamily="34" charset="0"/>
                <a:ea typeface="Calibri" panose="020F0502020204030204" pitchFamily="34" charset="0"/>
                <a:hlinkClick r:id="rId6">
                  <a:extLst>
                    <a:ext uri="{A12FA001-AC4F-418D-AE19-62706E023703}">
                      <ahyp:hlinkClr xmlns:ahyp="http://schemas.microsoft.com/office/drawing/2018/hyperlinkcolor" val="tx"/>
                    </a:ext>
                  </a:extLst>
                </a:hlinkClick>
              </a:rPr>
              <a:t>JavaScript</a:t>
            </a:r>
            <a:r>
              <a:rPr lang="en-IN" sz="1200" dirty="0">
                <a:solidFill>
                  <a:schemeClr val="tx1"/>
                </a:solidFill>
                <a:effectLst/>
                <a:latin typeface="Century Gothic" panose="020B0502020202020204" pitchFamily="34" charset="0"/>
                <a:ea typeface="Calibri" panose="020F0502020204030204" pitchFamily="34" charset="0"/>
              </a:rPr>
              <a:t>, </a:t>
            </a:r>
            <a:r>
              <a:rPr lang="en-IN" sz="1200" u="sng" dirty="0" err="1">
                <a:solidFill>
                  <a:schemeClr val="tx1"/>
                </a:solidFill>
                <a:effectLst/>
                <a:latin typeface="Century Gothic" panose="020B0502020202020204" pitchFamily="34" charset="0"/>
                <a:ea typeface="Calibri" panose="020F0502020204030204" pitchFamily="34" charset="0"/>
                <a:hlinkClick r:id="rId7">
                  <a:extLst>
                    <a:ext uri="{A12FA001-AC4F-418D-AE19-62706E023703}">
                      <ahyp:hlinkClr xmlns:ahyp="http://schemas.microsoft.com/office/drawing/2018/hyperlinkcolor" val="tx"/>
                    </a:ext>
                  </a:extLst>
                </a:hlinkClick>
              </a:rPr>
              <a:t>kotlin</a:t>
            </a:r>
            <a:r>
              <a:rPr lang="en-IN" sz="1200" dirty="0">
                <a:solidFill>
                  <a:schemeClr val="tx1"/>
                </a:solidFill>
                <a:effectLst/>
                <a:latin typeface="Century Gothic" panose="020B0502020202020204" pitchFamily="34" charset="0"/>
                <a:ea typeface="Calibri" panose="020F0502020204030204" pitchFamily="34" charset="0"/>
              </a:rPr>
              <a:t>, etc. if you know any of these languages then you can learn easily the Dart.</a:t>
            </a:r>
            <a:endParaRPr lang="en-IN" sz="1200" dirty="0">
              <a:solidFill>
                <a:schemeClr val="tx1"/>
              </a:solidFill>
            </a:endParaRPr>
          </a:p>
          <a:p>
            <a:pPr marL="0" marR="0" algn="just">
              <a:lnSpc>
                <a:spcPct val="200000"/>
              </a:lnSpc>
            </a:pPr>
            <a:endParaRPr lang="en-IN" sz="1200" dirty="0">
              <a:solidFill>
                <a:srgbClr val="000000"/>
              </a:solidFill>
              <a:effectLst/>
              <a:latin typeface="Century Gothic" panose="020B0502020202020204" pitchFamily="34" charset="0"/>
              <a:ea typeface="Calibri" panose="020F0502020204030204" pitchFamily="34" charset="0"/>
            </a:endParaRPr>
          </a:p>
        </p:txBody>
      </p:sp>
      <p:sp>
        <p:nvSpPr>
          <p:cNvPr id="4" name="Slide Number Placeholder 3">
            <a:extLst>
              <a:ext uri="{FF2B5EF4-FFF2-40B4-BE49-F238E27FC236}">
                <a16:creationId xmlns:a16="http://schemas.microsoft.com/office/drawing/2014/main" id="{0FF2B797-5828-4552-B3B4-8E7086EE53AE}"/>
              </a:ext>
            </a:extLst>
          </p:cNvPr>
          <p:cNvSpPr>
            <a:spLocks noGrp="1"/>
          </p:cNvSpPr>
          <p:nvPr>
            <p:ph type="sldNum" sz="quarter" idx="12"/>
          </p:nvPr>
        </p:nvSpPr>
        <p:spPr/>
        <p:txBody>
          <a:bodyPr/>
          <a:lstStyle/>
          <a:p>
            <a:fld id="{9BBF1A06-C84C-4A53-858D-8C114D0645C2}" type="slidenum">
              <a:rPr lang="en-IN" smtClean="0"/>
              <a:t>9</a:t>
            </a:fld>
            <a:endParaRPr lang="en-IN"/>
          </a:p>
        </p:txBody>
      </p:sp>
    </p:spTree>
    <p:extLst>
      <p:ext uri="{BB962C8B-B14F-4D97-AF65-F5344CB8AC3E}">
        <p14:creationId xmlns:p14="http://schemas.microsoft.com/office/powerpoint/2010/main" val="348100700"/>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TM02900722[[fn=Ion Boardroom]]</Template>
  <TotalTime>580</TotalTime>
  <Words>2497</Words>
  <Application>Microsoft Office PowerPoint</Application>
  <PresentationFormat>Widescreen</PresentationFormat>
  <Paragraphs>191</Paragraphs>
  <Slides>31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Arial</vt:lpstr>
      <vt:lpstr>Calibri</vt:lpstr>
      <vt:lpstr>Calibri Light</vt:lpstr>
      <vt:lpstr>Century Gothic</vt:lpstr>
      <vt:lpstr>Courier New</vt:lpstr>
      <vt:lpstr>Inter-Bold</vt:lpstr>
      <vt:lpstr>Inter-Regular</vt:lpstr>
      <vt:lpstr>Symbol</vt:lpstr>
      <vt:lpstr>Times New Roman</vt:lpstr>
      <vt:lpstr>Wingdings 3</vt:lpstr>
      <vt:lpstr>Ion Boardroom</vt:lpstr>
      <vt:lpstr>PowerPoint Presentation</vt:lpstr>
      <vt:lpstr>ACKNOWLEDGEMENTS</vt:lpstr>
      <vt:lpstr>ABSTRACT</vt:lpstr>
      <vt:lpstr>PowerPoint Presentation</vt:lpstr>
      <vt:lpstr>Introduction</vt:lpstr>
      <vt:lpstr>History </vt:lpstr>
      <vt:lpstr>Why dart ?</vt:lpstr>
      <vt:lpstr>features</vt:lpstr>
      <vt:lpstr>features</vt:lpstr>
      <vt:lpstr>features</vt:lpstr>
      <vt:lpstr>features</vt:lpstr>
      <vt:lpstr>features</vt:lpstr>
      <vt:lpstr>features</vt:lpstr>
      <vt:lpstr>Dart installation:- </vt:lpstr>
      <vt:lpstr>Dart installation:- </vt:lpstr>
      <vt:lpstr>PowerPoint Presentation</vt:lpstr>
      <vt:lpstr>Dart installation:- </vt:lpstr>
      <vt:lpstr>Dart installation:- </vt:lpstr>
      <vt:lpstr>Dart installation:- </vt:lpstr>
      <vt:lpstr>Online editor</vt:lpstr>
      <vt:lpstr>First program</vt:lpstr>
      <vt:lpstr>First program</vt:lpstr>
      <vt:lpstr>First program</vt:lpstr>
      <vt:lpstr>Output:-</vt:lpstr>
      <vt:lpstr>Advantages</vt:lpstr>
      <vt:lpstr>Advantages</vt:lpstr>
      <vt:lpstr>Disadvantages</vt:lpstr>
      <vt:lpstr>Disadvantages</vt:lpstr>
      <vt:lpstr>Conclusion </vt:lpstr>
      <vt:lpstr>BIBLIOGRAPHY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Vishal Somai</dc:creator>
  <cp:lastModifiedBy>Vishal Somai</cp:lastModifiedBy>
  <cp:revision>16</cp:revision>
  <dcterms:created xsi:type="dcterms:W3CDTF">2021-06-16T03:28:11Z</dcterms:created>
  <dcterms:modified xsi:type="dcterms:W3CDTF">2021-06-18T16:47:44Z</dcterms:modified>
</cp:coreProperties>
</file>