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0C85-9FC5-AD1F-4FF0-A62673D3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9FA08-CCFA-4477-7155-375BE1606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89ED-4EB6-DFBF-0713-1679B4AE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B28F-EB00-C3B0-924B-ECD5ACEF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8DA6-93ED-0880-4F27-37C612C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9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EF3E-5564-AB4E-C0F0-B3086E1F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D909-444E-8B0B-CE53-3A838393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8AE7-2ED4-AED1-1DDB-8F60A5E7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8A66-2147-FB16-C57C-C971E479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9F6C-480F-6730-12A6-FB05E05A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3B0DC-DF00-AB94-FE06-3C1CDD2B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8056E-47A7-4AEE-F8FD-683C0B7A5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077B-2358-D861-5AB3-ECCD0B9C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E137-DD54-B9F2-6D83-5FCED122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E7B-07EB-CD9D-32D3-007E667B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4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2FA-1D5B-9CF1-2F61-3680A74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7022-1903-BA06-3BCF-2E8F2BB7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EF47-9546-F255-278E-9CF89B72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02EA-80EA-5116-EDE7-BFB7204A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A076-8A2E-2CDE-A6F5-94DD94BC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3925-DA1C-9B12-AF8E-97442295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7A2A-8A7B-95F8-A5E0-FD51ED4A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8E5C-B3CB-50B7-0462-43F5DD95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2EFD-74C5-8F07-C7AE-29321B58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8113-6312-F809-CD27-12F03B48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5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9665-18F4-96AE-8B24-35F923E1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3B64-1B75-1C64-327F-6759760F4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39E08-9B45-7894-23AE-30E7BC74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E238-A383-C2F1-B075-28533CD1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DEB7-4171-B5A9-22AA-38EF781C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CACEE-621F-89E5-45D2-86BE13B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4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FBA3-89BD-BAB9-FAEB-4197223F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2262-66BB-0469-3E07-D137C907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BB88C-E28E-7B8F-350B-23458B24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05104-824A-CE08-0852-EEEC6E6C6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CB1E-E48D-EEB1-89E0-49433EC0B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2A6D7-A756-B279-1BF1-985BE9CB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A41BC-DC2F-2C4D-67FA-944D0060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315C6-1290-98C6-7634-6D83F41C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2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F7F1-5E22-EC7B-B079-275A02A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727DD-D62E-B6CF-23E1-E003EDB2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7CED-6B57-B3DC-644F-12C002A2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F8E50-3554-5B12-6692-0149FEF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3C1D0-6235-7273-CD1E-B349497C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72DD6-2E53-51A8-24DA-DC92409C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4B99-8A6D-7DEB-58F6-DFAB1E8B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AC6-767F-7800-1A29-0983C8A0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FED4-927B-F5A6-FC31-8C1335AF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82FB-91A3-AF4D-86D9-8482EB93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4F75-3658-7AB2-5D94-6F6309E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93F0C-A61B-B910-068A-48392586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4A0F-93C8-550D-7603-B80FFB08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7E18-6825-A01A-0D1F-6E3D818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8E83E-594F-4960-AA92-03F6B626F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56DA-DBCE-597A-947D-D4CFA718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E5EE-3860-38A0-12F2-55613817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A040D-921E-9CDB-9DED-64E66B74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3775-86D6-0987-3B15-26CD4CF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4A54E-C2B1-33A9-D207-E15D7134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A134-F3DA-8B0F-24F7-273DE22E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9349-1CDF-3C45-5BEF-54549CF99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F5B1-CEAF-4D7A-B3A6-00E8A96B7C4D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1BB1-DA48-6FB1-E071-9F0788EB3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8732-6954-BFB4-225A-D1A914DC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1A54-32BD-4F1A-A8E1-34FE14E25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6B9CDD-49C6-2AA1-0019-5AFC5629AA8A}"/>
              </a:ext>
            </a:extLst>
          </p:cNvPr>
          <p:cNvSpPr/>
          <p:nvPr/>
        </p:nvSpPr>
        <p:spPr>
          <a:xfrm>
            <a:off x="417095" y="2394646"/>
            <a:ext cx="1604210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19202-8FD0-FE5D-D7BC-CA6BB4D1A69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21305" y="2782453"/>
            <a:ext cx="1315453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8979E-0A66-FB95-CB22-8F2D13151C45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664812" y="2807680"/>
            <a:ext cx="1212902" cy="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8111D5-52D4-B85B-71E9-5D5F5BDD0224}"/>
              </a:ext>
            </a:extLst>
          </p:cNvPr>
          <p:cNvCxnSpPr>
            <a:cxnSpLocks/>
          </p:cNvCxnSpPr>
          <p:nvPr/>
        </p:nvCxnSpPr>
        <p:spPr>
          <a:xfrm>
            <a:off x="7050506" y="3528473"/>
            <a:ext cx="0" cy="72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FE1D31-A7CA-B118-E1D9-1DF2E351BFAC}"/>
              </a:ext>
            </a:extLst>
          </p:cNvPr>
          <p:cNvSpPr/>
          <p:nvPr/>
        </p:nvSpPr>
        <p:spPr>
          <a:xfrm>
            <a:off x="3336757" y="2394646"/>
            <a:ext cx="1315453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9397A92F-5FB9-9A5E-74AA-B97CD9A5EBC4}"/>
              </a:ext>
            </a:extLst>
          </p:cNvPr>
          <p:cNvSpPr/>
          <p:nvPr/>
        </p:nvSpPr>
        <p:spPr>
          <a:xfrm>
            <a:off x="6082106" y="4254660"/>
            <a:ext cx="2169686" cy="14415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Movie </a:t>
            </a:r>
            <a:br>
              <a:rPr lang="en-US" sz="1400" b="1" dirty="0">
                <a:cs typeface="Times New Roman" panose="02020603050405020304" pitchFamily="18" charset="0"/>
              </a:rPr>
            </a:br>
            <a:r>
              <a:rPr lang="en-US" sz="1400" b="1" dirty="0">
                <a:cs typeface="Times New Roman" panose="02020603050405020304" pitchFamily="18" charset="0"/>
              </a:rPr>
              <a:t>Recommendation</a:t>
            </a:r>
            <a:endParaRPr lang="en-IN" sz="1400" b="1" dirty="0">
              <a:cs typeface="Times New Roman" panose="02020603050405020304" pitchFamily="18" charset="0"/>
            </a:endParaRPr>
          </a:p>
          <a:p>
            <a:pPr algn="ctr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63ED12-D20B-BBDD-A371-778338BDFB49}"/>
              </a:ext>
            </a:extLst>
          </p:cNvPr>
          <p:cNvSpPr txBox="1"/>
          <p:nvPr/>
        </p:nvSpPr>
        <p:spPr>
          <a:xfrm>
            <a:off x="2021303" y="2530078"/>
            <a:ext cx="131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Movie Name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CF7F3C-9269-3F70-AFB8-2B3902921E8C}"/>
              </a:ext>
            </a:extLst>
          </p:cNvPr>
          <p:cNvSpPr/>
          <p:nvPr/>
        </p:nvSpPr>
        <p:spPr>
          <a:xfrm>
            <a:off x="9528722" y="4614505"/>
            <a:ext cx="1427750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Result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436F85-118E-253A-7B40-B6CE45A7B17B}"/>
              </a:ext>
            </a:extLst>
          </p:cNvPr>
          <p:cNvSpPr/>
          <p:nvPr/>
        </p:nvSpPr>
        <p:spPr>
          <a:xfrm>
            <a:off x="9500934" y="2460778"/>
            <a:ext cx="1427750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 Result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C5B133-076C-0A65-0416-8718C1DE9CA0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8047400" y="2807679"/>
            <a:ext cx="1437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2CA874-CDC3-E5DB-7B70-BF745E060A5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10928684" y="2821725"/>
            <a:ext cx="3970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AC9E95-C3EF-D78D-65AD-9AF482E965B1}"/>
              </a:ext>
            </a:extLst>
          </p:cNvPr>
          <p:cNvCxnSpPr>
            <a:cxnSpLocks/>
          </p:cNvCxnSpPr>
          <p:nvPr/>
        </p:nvCxnSpPr>
        <p:spPr>
          <a:xfrm flipH="1" flipV="1">
            <a:off x="1235528" y="5852044"/>
            <a:ext cx="10122283" cy="1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E5C7DE-C1BD-2231-42D0-32AA111855BF}"/>
              </a:ext>
            </a:extLst>
          </p:cNvPr>
          <p:cNvCxnSpPr>
            <a:cxnSpLocks/>
          </p:cNvCxnSpPr>
          <p:nvPr/>
        </p:nvCxnSpPr>
        <p:spPr>
          <a:xfrm flipV="1">
            <a:off x="1235528" y="3194960"/>
            <a:ext cx="0" cy="26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50592-8795-C628-CD22-DBF3E566F012}"/>
              </a:ext>
            </a:extLst>
          </p:cNvPr>
          <p:cNvSpPr txBox="1"/>
          <p:nvPr/>
        </p:nvSpPr>
        <p:spPr>
          <a:xfrm>
            <a:off x="1279357" y="445394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Result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B909F-4457-5832-4E6B-ECA9747D11EA}"/>
              </a:ext>
            </a:extLst>
          </p:cNvPr>
          <p:cNvSpPr txBox="1"/>
          <p:nvPr/>
        </p:nvSpPr>
        <p:spPr>
          <a:xfrm>
            <a:off x="8167716" y="4752408"/>
            <a:ext cx="1752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Movie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012528E-EC4E-0D85-CD8D-E9504F8A0B35}"/>
              </a:ext>
            </a:extLst>
          </p:cNvPr>
          <p:cNvSpPr/>
          <p:nvPr/>
        </p:nvSpPr>
        <p:spPr>
          <a:xfrm>
            <a:off x="5877714" y="2086886"/>
            <a:ext cx="2169686" cy="14415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Movie Glimpse</a:t>
            </a:r>
          </a:p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And Cast Info</a:t>
            </a:r>
            <a:endParaRPr lang="en-IN" sz="1400" b="1" dirty="0"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77B51E-F2EE-1BD6-9458-519061EBCBE4}"/>
              </a:ext>
            </a:extLst>
          </p:cNvPr>
          <p:cNvCxnSpPr>
            <a:cxnSpLocks/>
          </p:cNvCxnSpPr>
          <p:nvPr/>
        </p:nvCxnSpPr>
        <p:spPr>
          <a:xfrm>
            <a:off x="8251792" y="5029407"/>
            <a:ext cx="1249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04A540-54AE-3EF1-9003-BACC6D15A709}"/>
              </a:ext>
            </a:extLst>
          </p:cNvPr>
          <p:cNvCxnSpPr>
            <a:cxnSpLocks/>
          </p:cNvCxnSpPr>
          <p:nvPr/>
        </p:nvCxnSpPr>
        <p:spPr>
          <a:xfrm>
            <a:off x="11325726" y="2815751"/>
            <a:ext cx="0" cy="3039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6B9CDD-49C6-2AA1-0019-5AFC5629AA8A}"/>
              </a:ext>
            </a:extLst>
          </p:cNvPr>
          <p:cNvSpPr/>
          <p:nvPr/>
        </p:nvSpPr>
        <p:spPr>
          <a:xfrm>
            <a:off x="1419726" y="2370583"/>
            <a:ext cx="1604210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19202-8FD0-FE5D-D7BC-CA6BB4D1A69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23936" y="2758390"/>
            <a:ext cx="1315453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8979E-0A66-FB95-CB22-8F2D13151C45}"/>
              </a:ext>
            </a:extLst>
          </p:cNvPr>
          <p:cNvCxnSpPr>
            <a:cxnSpLocks/>
          </p:cNvCxnSpPr>
          <p:nvPr/>
        </p:nvCxnSpPr>
        <p:spPr>
          <a:xfrm flipV="1">
            <a:off x="5564894" y="1724526"/>
            <a:ext cx="1517695" cy="6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8111D5-52D4-B85B-71E9-5D5F5BDD0224}"/>
              </a:ext>
            </a:extLst>
          </p:cNvPr>
          <p:cNvCxnSpPr>
            <a:cxnSpLocks/>
          </p:cNvCxnSpPr>
          <p:nvPr/>
        </p:nvCxnSpPr>
        <p:spPr>
          <a:xfrm>
            <a:off x="5564894" y="3158972"/>
            <a:ext cx="1774369" cy="109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FE1D31-A7CA-B118-E1D9-1DF2E351BFAC}"/>
              </a:ext>
            </a:extLst>
          </p:cNvPr>
          <p:cNvSpPr/>
          <p:nvPr/>
        </p:nvSpPr>
        <p:spPr>
          <a:xfrm>
            <a:off x="4339388" y="2370583"/>
            <a:ext cx="1315453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9397A92F-5FB9-9A5E-74AA-B97CD9A5EBC4}"/>
              </a:ext>
            </a:extLst>
          </p:cNvPr>
          <p:cNvSpPr/>
          <p:nvPr/>
        </p:nvSpPr>
        <p:spPr>
          <a:xfrm>
            <a:off x="7082589" y="1119148"/>
            <a:ext cx="1612231" cy="11453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 Price</a:t>
            </a:r>
          </a:p>
          <a:p>
            <a:pPr algn="ctr"/>
            <a:r>
              <a:rPr lang="en-US" dirty="0"/>
              <a:t>prediction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92B387EB-911E-6FBD-7EA1-8580FAE007A6}"/>
              </a:ext>
            </a:extLst>
          </p:cNvPr>
          <p:cNvSpPr/>
          <p:nvPr/>
        </p:nvSpPr>
        <p:spPr>
          <a:xfrm>
            <a:off x="7339263" y="3802702"/>
            <a:ext cx="1612231" cy="11453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 Price</a:t>
            </a:r>
          </a:p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63ED12-D20B-BBDD-A371-778338BDFB49}"/>
              </a:ext>
            </a:extLst>
          </p:cNvPr>
          <p:cNvSpPr txBox="1"/>
          <p:nvPr/>
        </p:nvSpPr>
        <p:spPr>
          <a:xfrm>
            <a:off x="3208420" y="2433682"/>
            <a:ext cx="131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data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CF7F3C-9269-3F70-AFB8-2B3902921E8C}"/>
              </a:ext>
            </a:extLst>
          </p:cNvPr>
          <p:cNvSpPr/>
          <p:nvPr/>
        </p:nvSpPr>
        <p:spPr>
          <a:xfrm>
            <a:off x="9785681" y="1330853"/>
            <a:ext cx="1427750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Report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436F85-118E-253A-7B40-B6CE45A7B17B}"/>
              </a:ext>
            </a:extLst>
          </p:cNvPr>
          <p:cNvSpPr/>
          <p:nvPr/>
        </p:nvSpPr>
        <p:spPr>
          <a:xfrm>
            <a:off x="9785681" y="4014408"/>
            <a:ext cx="1427750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Report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F821F6-A9AF-E68C-3CC6-6823F07AF05B}"/>
              </a:ext>
            </a:extLst>
          </p:cNvPr>
          <p:cNvCxnSpPr>
            <a:cxnSpLocks/>
            <a:stCxn id="49" idx="6"/>
            <a:endCxn id="58" idx="1"/>
          </p:cNvCxnSpPr>
          <p:nvPr/>
        </p:nvCxnSpPr>
        <p:spPr>
          <a:xfrm>
            <a:off x="8694820" y="1691801"/>
            <a:ext cx="1090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C5B133-076C-0A65-0416-8718C1DE9CA0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8951494" y="4375355"/>
            <a:ext cx="834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E523D3-47C6-0B23-C622-EFBCCCC07278}"/>
              </a:ext>
            </a:extLst>
          </p:cNvPr>
          <p:cNvCxnSpPr>
            <a:cxnSpLocks/>
          </p:cNvCxnSpPr>
          <p:nvPr/>
        </p:nvCxnSpPr>
        <p:spPr>
          <a:xfrm>
            <a:off x="11718758" y="1683706"/>
            <a:ext cx="0" cy="274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2CA874-CDC3-E5DB-7B70-BF745E060A5E}"/>
              </a:ext>
            </a:extLst>
          </p:cNvPr>
          <p:cNvCxnSpPr/>
          <p:nvPr/>
        </p:nvCxnSpPr>
        <p:spPr>
          <a:xfrm>
            <a:off x="11213431" y="1691800"/>
            <a:ext cx="505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15E5F1-3317-C7E8-86E2-ED6C850DA891}"/>
              </a:ext>
            </a:extLst>
          </p:cNvPr>
          <p:cNvCxnSpPr/>
          <p:nvPr/>
        </p:nvCxnSpPr>
        <p:spPr>
          <a:xfrm>
            <a:off x="11213430" y="4440443"/>
            <a:ext cx="505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66BE40-6F66-E33F-C976-D817B235FE22}"/>
              </a:ext>
            </a:extLst>
          </p:cNvPr>
          <p:cNvCxnSpPr/>
          <p:nvPr/>
        </p:nvCxnSpPr>
        <p:spPr>
          <a:xfrm>
            <a:off x="11718757" y="4440443"/>
            <a:ext cx="0" cy="139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AC9E95-C3EF-D78D-65AD-9AF482E965B1}"/>
              </a:ext>
            </a:extLst>
          </p:cNvPr>
          <p:cNvCxnSpPr>
            <a:cxnSpLocks/>
          </p:cNvCxnSpPr>
          <p:nvPr/>
        </p:nvCxnSpPr>
        <p:spPr>
          <a:xfrm flipH="1">
            <a:off x="2238159" y="5837464"/>
            <a:ext cx="94805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E5C7DE-C1BD-2231-42D0-32AA111855BF}"/>
              </a:ext>
            </a:extLst>
          </p:cNvPr>
          <p:cNvCxnSpPr>
            <a:cxnSpLocks/>
          </p:cNvCxnSpPr>
          <p:nvPr/>
        </p:nvCxnSpPr>
        <p:spPr>
          <a:xfrm flipV="1">
            <a:off x="2238159" y="3170897"/>
            <a:ext cx="0" cy="26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50592-8795-C628-CD22-DBF3E566F012}"/>
              </a:ext>
            </a:extLst>
          </p:cNvPr>
          <p:cNvSpPr txBox="1"/>
          <p:nvPr/>
        </p:nvSpPr>
        <p:spPr>
          <a:xfrm>
            <a:off x="5809485" y="5475655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price report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B909F-4457-5832-4E6B-ECA9747D11EA}"/>
              </a:ext>
            </a:extLst>
          </p:cNvPr>
          <p:cNvSpPr txBox="1"/>
          <p:nvPr/>
        </p:nvSpPr>
        <p:spPr>
          <a:xfrm>
            <a:off x="8706852" y="1398044"/>
            <a:ext cx="11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price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1AA16-C3F6-9E28-C9A5-F4007B4E063B}"/>
              </a:ext>
            </a:extLst>
          </p:cNvPr>
          <p:cNvSpPr txBox="1"/>
          <p:nvPr/>
        </p:nvSpPr>
        <p:spPr>
          <a:xfrm>
            <a:off x="8883319" y="4064611"/>
            <a:ext cx="11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price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4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7A606-5E26-1F36-90F7-64E3C96ED615}"/>
              </a:ext>
            </a:extLst>
          </p:cNvPr>
          <p:cNvSpPr/>
          <p:nvPr/>
        </p:nvSpPr>
        <p:spPr>
          <a:xfrm>
            <a:off x="4253593" y="293916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FF057-CEB5-7FCB-25BA-C4F1EBFAEC46}"/>
              </a:ext>
            </a:extLst>
          </p:cNvPr>
          <p:cNvSpPr/>
          <p:nvPr/>
        </p:nvSpPr>
        <p:spPr>
          <a:xfrm>
            <a:off x="4253593" y="1074966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Dataset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2399-1A28-21F3-9FF8-D2865336BCA5}"/>
              </a:ext>
            </a:extLst>
          </p:cNvPr>
          <p:cNvSpPr/>
          <p:nvPr/>
        </p:nvSpPr>
        <p:spPr>
          <a:xfrm>
            <a:off x="2428874" y="2035631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EB087-D89B-C8FE-1ED3-8D6177BD1A59}"/>
              </a:ext>
            </a:extLst>
          </p:cNvPr>
          <p:cNvSpPr/>
          <p:nvPr/>
        </p:nvSpPr>
        <p:spPr>
          <a:xfrm>
            <a:off x="6096000" y="2035631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25135-47A8-1A1E-BEF1-16C3BF0CABB9}"/>
              </a:ext>
            </a:extLst>
          </p:cNvPr>
          <p:cNvSpPr/>
          <p:nvPr/>
        </p:nvSpPr>
        <p:spPr>
          <a:xfrm>
            <a:off x="6096000" y="2895602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9D795-3002-7726-F0B1-1B74B382B469}"/>
              </a:ext>
            </a:extLst>
          </p:cNvPr>
          <p:cNvSpPr/>
          <p:nvPr/>
        </p:nvSpPr>
        <p:spPr>
          <a:xfrm>
            <a:off x="2446564" y="2895601"/>
            <a:ext cx="1518557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E8296-E36C-C441-78A2-E1AF5CCB9C56}"/>
              </a:ext>
            </a:extLst>
          </p:cNvPr>
          <p:cNvSpPr/>
          <p:nvPr/>
        </p:nvSpPr>
        <p:spPr>
          <a:xfrm>
            <a:off x="6096000" y="3786886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FF115-4310-B41D-D82E-5AE1D1EC71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12872" y="808264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7C772-5142-437C-8B22-F76CC36723C5}"/>
              </a:ext>
            </a:extLst>
          </p:cNvPr>
          <p:cNvCxnSpPr>
            <a:cxnSpLocks/>
          </p:cNvCxnSpPr>
          <p:nvPr/>
        </p:nvCxnSpPr>
        <p:spPr>
          <a:xfrm>
            <a:off x="3188152" y="1796143"/>
            <a:ext cx="3667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9F4E2A-291F-4507-52F0-77E94ECD48DE}"/>
              </a:ext>
            </a:extLst>
          </p:cNvPr>
          <p:cNvCxnSpPr>
            <a:cxnSpLocks/>
          </p:cNvCxnSpPr>
          <p:nvPr/>
        </p:nvCxnSpPr>
        <p:spPr>
          <a:xfrm>
            <a:off x="3178628" y="2549979"/>
            <a:ext cx="0" cy="34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6FBB2-D7C1-316E-B52B-5277D75AA3DA}"/>
              </a:ext>
            </a:extLst>
          </p:cNvPr>
          <p:cNvCxnSpPr>
            <a:cxnSpLocks/>
          </p:cNvCxnSpPr>
          <p:nvPr/>
        </p:nvCxnSpPr>
        <p:spPr>
          <a:xfrm>
            <a:off x="6855278" y="2549978"/>
            <a:ext cx="0" cy="34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32882A-DEAE-FF35-1BEF-0EAFE461817C}"/>
              </a:ext>
            </a:extLst>
          </p:cNvPr>
          <p:cNvCxnSpPr>
            <a:endCxn id="6" idx="0"/>
          </p:cNvCxnSpPr>
          <p:nvPr/>
        </p:nvCxnSpPr>
        <p:spPr>
          <a:xfrm>
            <a:off x="3188152" y="1796143"/>
            <a:ext cx="1" cy="23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E077B8-692A-019F-6AF2-138049423631}"/>
              </a:ext>
            </a:extLst>
          </p:cNvPr>
          <p:cNvCxnSpPr>
            <a:endCxn id="7" idx="0"/>
          </p:cNvCxnSpPr>
          <p:nvPr/>
        </p:nvCxnSpPr>
        <p:spPr>
          <a:xfrm>
            <a:off x="6855278" y="1796143"/>
            <a:ext cx="1" cy="23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7B81F6-5938-68FA-E78F-3ABAB6F650B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012871" y="1589314"/>
            <a:ext cx="1" cy="206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6C7D3-D629-D99E-9810-7E01AB0E877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5278" y="3409950"/>
            <a:ext cx="1" cy="3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C95F046-2915-D76B-D7C5-D2F3AAB3DB79}"/>
              </a:ext>
            </a:extLst>
          </p:cNvPr>
          <p:cNvSpPr/>
          <p:nvPr/>
        </p:nvSpPr>
        <p:spPr>
          <a:xfrm>
            <a:off x="6096000" y="4614863"/>
            <a:ext cx="1518557" cy="514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1995B-D701-E6F1-FE54-77F09AFC3847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6855279" y="4301234"/>
            <a:ext cx="0" cy="31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35A442-569C-A1AE-C424-379D9B77566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65121" y="3152776"/>
            <a:ext cx="213087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DD0F326-F093-B860-B3B1-7F7E3E50EF07}"/>
              </a:ext>
            </a:extLst>
          </p:cNvPr>
          <p:cNvSpPr/>
          <p:nvPr/>
        </p:nvSpPr>
        <p:spPr>
          <a:xfrm>
            <a:off x="4312103" y="4614863"/>
            <a:ext cx="938894" cy="514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8847E0-4406-8EDA-FFDF-CCA9DB8526C4}"/>
              </a:ext>
            </a:extLst>
          </p:cNvPr>
          <p:cNvSpPr/>
          <p:nvPr/>
        </p:nvSpPr>
        <p:spPr>
          <a:xfrm>
            <a:off x="6096000" y="5442841"/>
            <a:ext cx="1518557" cy="50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Report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5A325C-CC57-0ED9-CA34-EA1451E2CACE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6855279" y="5129211"/>
            <a:ext cx="0" cy="31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F4E4D3-ACE7-857F-D828-4176F755E48E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5250997" y="4872037"/>
            <a:ext cx="845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264660-240F-A7E8-3FDD-7685C16ECF50}"/>
              </a:ext>
            </a:extLst>
          </p:cNvPr>
          <p:cNvSpPr/>
          <p:nvPr/>
        </p:nvSpPr>
        <p:spPr>
          <a:xfrm>
            <a:off x="4580020" y="665748"/>
            <a:ext cx="3056021" cy="5526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A84E1-D689-87B2-543B-0B56A9905C89}"/>
              </a:ext>
            </a:extLst>
          </p:cNvPr>
          <p:cNvSpPr/>
          <p:nvPr/>
        </p:nvSpPr>
        <p:spPr>
          <a:xfrm>
            <a:off x="4740442" y="882316"/>
            <a:ext cx="2735179" cy="2037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C0F9-0873-26F6-4185-4D7F95EE062D}"/>
              </a:ext>
            </a:extLst>
          </p:cNvPr>
          <p:cNvSpPr/>
          <p:nvPr/>
        </p:nvSpPr>
        <p:spPr>
          <a:xfrm>
            <a:off x="4740442" y="2991851"/>
            <a:ext cx="2735179" cy="2037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E1FC1-6AA6-3F55-9948-F77ADB06CF31}"/>
              </a:ext>
            </a:extLst>
          </p:cNvPr>
          <p:cNvSpPr/>
          <p:nvPr/>
        </p:nvSpPr>
        <p:spPr>
          <a:xfrm>
            <a:off x="4928937" y="1281702"/>
            <a:ext cx="2334126" cy="35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E5AA5-B63E-4C30-E5F4-36D4B0EE77BE}"/>
              </a:ext>
            </a:extLst>
          </p:cNvPr>
          <p:cNvSpPr/>
          <p:nvPr/>
        </p:nvSpPr>
        <p:spPr>
          <a:xfrm>
            <a:off x="4928937" y="1712188"/>
            <a:ext cx="2334126" cy="35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Prediction Model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0E713-4A6B-7023-5864-911FAFA525A9}"/>
              </a:ext>
            </a:extLst>
          </p:cNvPr>
          <p:cNvSpPr/>
          <p:nvPr/>
        </p:nvSpPr>
        <p:spPr>
          <a:xfrm>
            <a:off x="4940967" y="2137303"/>
            <a:ext cx="2334126" cy="71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done based on the selected location, house type, dimensions, number of bedrooms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7A787-B507-C128-820E-A06F73812F8E}"/>
              </a:ext>
            </a:extLst>
          </p:cNvPr>
          <p:cNvSpPr txBox="1"/>
          <p:nvPr/>
        </p:nvSpPr>
        <p:spPr>
          <a:xfrm>
            <a:off x="5197641" y="927126"/>
            <a:ext cx="218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3F022-6603-4FF7-DE83-2292C494042F}"/>
              </a:ext>
            </a:extLst>
          </p:cNvPr>
          <p:cNvSpPr txBox="1"/>
          <p:nvPr/>
        </p:nvSpPr>
        <p:spPr>
          <a:xfrm>
            <a:off x="5390148" y="605898"/>
            <a:ext cx="240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79215-EF4B-518D-1E16-119DE3E40210}"/>
              </a:ext>
            </a:extLst>
          </p:cNvPr>
          <p:cNvSpPr txBox="1"/>
          <p:nvPr/>
        </p:nvSpPr>
        <p:spPr>
          <a:xfrm>
            <a:off x="5185608" y="3039524"/>
            <a:ext cx="2181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Price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8CFE35-5438-8B86-1C80-EB5F119B4106}"/>
              </a:ext>
            </a:extLst>
          </p:cNvPr>
          <p:cNvSpPr/>
          <p:nvPr/>
        </p:nvSpPr>
        <p:spPr>
          <a:xfrm>
            <a:off x="4928937" y="3347301"/>
            <a:ext cx="2334126" cy="35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6BBE1-8E4A-109D-921B-6E97AD624AB7}"/>
              </a:ext>
            </a:extLst>
          </p:cNvPr>
          <p:cNvSpPr/>
          <p:nvPr/>
        </p:nvSpPr>
        <p:spPr>
          <a:xfrm>
            <a:off x="4928937" y="3777787"/>
            <a:ext cx="2334126" cy="35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Prediction Model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392532-31B0-712D-0438-7960108E6BCE}"/>
              </a:ext>
            </a:extLst>
          </p:cNvPr>
          <p:cNvSpPr/>
          <p:nvPr/>
        </p:nvSpPr>
        <p:spPr>
          <a:xfrm>
            <a:off x="4940967" y="4202902"/>
            <a:ext cx="2334126" cy="71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done based on the selected location, dimensions,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type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99ECB4-99FF-600F-37A4-171CAB9299EE}"/>
              </a:ext>
            </a:extLst>
          </p:cNvPr>
          <p:cNvCxnSpPr>
            <a:cxnSpLocks/>
          </p:cNvCxnSpPr>
          <p:nvPr/>
        </p:nvCxnSpPr>
        <p:spPr>
          <a:xfrm>
            <a:off x="4580020" y="5125453"/>
            <a:ext cx="30560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42FE0-645E-2CE9-6165-65623C283381}"/>
              </a:ext>
            </a:extLst>
          </p:cNvPr>
          <p:cNvSpPr/>
          <p:nvPr/>
        </p:nvSpPr>
        <p:spPr>
          <a:xfrm>
            <a:off x="6252408" y="5384648"/>
            <a:ext cx="1179096" cy="6622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Female icon">
                <a:extLst>
                  <a:ext uri="{FF2B5EF4-FFF2-40B4-BE49-F238E27FC236}">
                    <a16:creationId xmlns:a16="http://schemas.microsoft.com/office/drawing/2014/main" id="{29E00B1B-B000-1753-D97C-124C8F2592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2323367"/>
                  </p:ext>
                </p:extLst>
              </p:nvPr>
            </p:nvGraphicFramePr>
            <p:xfrm>
              <a:off x="2389238" y="2646257"/>
              <a:ext cx="619690" cy="14020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19690" cy="1402088"/>
                    </a:xfrm>
                    <a:prstGeom prst="rect">
                      <a:avLst/>
                    </a:prstGeom>
                  </am3d:spPr>
                  <am3d:camera>
                    <am3d:pos x="0" y="0" z="5193514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32664" d="1000000"/>
                    <am3d:preTrans dx="1" dy="-18000000" dz="4030"/>
                    <am3d:scale>
                      <am3d:sx n="1000000" d="1000000"/>
                      <am3d:sy n="1000000" d="1000000"/>
                      <am3d:sz n="1000000" d="1000000"/>
                    </am3d:scale>
                    <am3d:rot ax="447187" ay="1588555" az="2002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157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Female icon">
                <a:extLst>
                  <a:ext uri="{FF2B5EF4-FFF2-40B4-BE49-F238E27FC236}">
                    <a16:creationId xmlns:a16="http://schemas.microsoft.com/office/drawing/2014/main" id="{29E00B1B-B000-1753-D97C-124C8F2592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9238" y="2646257"/>
                <a:ext cx="619690" cy="1402088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DDB24-1E0B-0ECA-DD17-A47400AD0F6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008928" y="3347301"/>
            <a:ext cx="1571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D28C5C-D090-E104-4051-87043C27D12F}"/>
              </a:ext>
            </a:extLst>
          </p:cNvPr>
          <p:cNvSpPr txBox="1"/>
          <p:nvPr/>
        </p:nvSpPr>
        <p:spPr>
          <a:xfrm>
            <a:off x="4580020" y="5093365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D58C58-2E79-F30E-C70B-647CE4C7F54E}"/>
              </a:ext>
            </a:extLst>
          </p:cNvPr>
          <p:cNvSpPr/>
          <p:nvPr/>
        </p:nvSpPr>
        <p:spPr>
          <a:xfrm>
            <a:off x="4728408" y="5376738"/>
            <a:ext cx="910387" cy="208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C193B1-9BC7-EC88-9F3E-8DEBAEB78B0B}"/>
              </a:ext>
            </a:extLst>
          </p:cNvPr>
          <p:cNvSpPr/>
          <p:nvPr/>
        </p:nvSpPr>
        <p:spPr>
          <a:xfrm>
            <a:off x="4728408" y="5640169"/>
            <a:ext cx="910387" cy="196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0AD34-14D1-A8EF-F159-046E99DB8BE3}"/>
              </a:ext>
            </a:extLst>
          </p:cNvPr>
          <p:cNvSpPr/>
          <p:nvPr/>
        </p:nvSpPr>
        <p:spPr>
          <a:xfrm>
            <a:off x="4728407" y="5877613"/>
            <a:ext cx="910387" cy="19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1138E4-3957-B385-81E4-A80CF11A243D}"/>
              </a:ext>
            </a:extLst>
          </p:cNvPr>
          <p:cNvSpPr txBox="1"/>
          <p:nvPr/>
        </p:nvSpPr>
        <p:spPr>
          <a:xfrm>
            <a:off x="3373883" y="3071608"/>
            <a:ext cx="112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566F2-5D1B-D534-E0C9-09E798841C80}"/>
              </a:ext>
            </a:extLst>
          </p:cNvPr>
          <p:cNvSpPr txBox="1"/>
          <p:nvPr/>
        </p:nvSpPr>
        <p:spPr>
          <a:xfrm>
            <a:off x="3319747" y="3345996"/>
            <a:ext cx="119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Price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BD756-B77E-A9DB-7ED7-5C0CB1981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t="16608" r="48618" b="40818"/>
          <a:stretch/>
        </p:blipFill>
        <p:spPr>
          <a:xfrm>
            <a:off x="3409784" y="1082842"/>
            <a:ext cx="4647874" cy="4467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9FC786-E225-B15B-73FF-55320E14B350}"/>
              </a:ext>
            </a:extLst>
          </p:cNvPr>
          <p:cNvSpPr/>
          <p:nvPr/>
        </p:nvSpPr>
        <p:spPr>
          <a:xfrm>
            <a:off x="4563979" y="1307432"/>
            <a:ext cx="2366211" cy="405063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69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GONTHINA VIKRAM</dc:creator>
  <cp:lastModifiedBy>GONTHINA VIKRAM</cp:lastModifiedBy>
  <cp:revision>13</cp:revision>
  <dcterms:created xsi:type="dcterms:W3CDTF">2022-05-24T07:08:58Z</dcterms:created>
  <dcterms:modified xsi:type="dcterms:W3CDTF">2022-06-01T17:37:49Z</dcterms:modified>
</cp:coreProperties>
</file>