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media/image3.png" ContentType="image/png"/>
  <Override PartName="/ppt/media/image28.png" ContentType="image/png"/>
  <Override PartName="/ppt/media/image1.jpeg" ContentType="image/jpeg"/>
  <Override PartName="/ppt/media/image2.png" ContentType="image/png"/>
  <Override PartName="/ppt/media/image4.png" ContentType="image/png"/>
  <Override PartName="/ppt/media/image5.png" ContentType="image/png"/>
  <Override PartName="/ppt/media/image34.jpeg" ContentType="image/jpe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35.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40.jpeg" ContentType="image/jpe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36.jpeg" ContentType="image/jpe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42.png" ContentType="image/png"/>
  <Override PartName="/ppt/media/image31.jpeg" ContentType="image/jpeg"/>
  <Override PartName="/ppt/media/image32.jpeg" ContentType="image/jpeg"/>
  <Override PartName="/ppt/media/image33.jpeg" ContentType="image/jpeg"/>
  <Override PartName="/ppt/media/image37.png" ContentType="image/png"/>
  <Override PartName="/ppt/media/image38.jpeg" ContentType="image/jpeg"/>
  <Override PartName="/ppt/media/image39.png" ContentType="image/png"/>
  <Override PartName="/ppt/media/image4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326520" y="1796040"/>
            <a:ext cx="8490600" cy="2180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26520" y="4184280"/>
            <a:ext cx="849060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326520" y="1796040"/>
            <a:ext cx="4143240" cy="21805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7480" y="1796040"/>
            <a:ext cx="4143240" cy="21805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326520" y="4184280"/>
            <a:ext cx="4143240" cy="21805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7480" y="4184280"/>
            <a:ext cx="414324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326520" y="1796040"/>
            <a:ext cx="2733840" cy="21805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197520" y="1796040"/>
            <a:ext cx="2733840" cy="21805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68520" y="1796040"/>
            <a:ext cx="2733840" cy="21805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326520" y="4184280"/>
            <a:ext cx="2733840" cy="21805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197520" y="4184280"/>
            <a:ext cx="2733840" cy="21805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68520" y="4184280"/>
            <a:ext cx="273384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subTitle"/>
          </p:nvPr>
        </p:nvSpPr>
        <p:spPr>
          <a:xfrm>
            <a:off x="326520" y="1796040"/>
            <a:ext cx="8490600" cy="4571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326520" y="1796040"/>
            <a:ext cx="8490600" cy="4571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326520" y="1796040"/>
            <a:ext cx="4143240" cy="45716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7480" y="1796040"/>
            <a:ext cx="4143240" cy="4571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26520" y="273240"/>
            <a:ext cx="8490600" cy="4031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326520" y="1796040"/>
            <a:ext cx="4143240" cy="21805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7480" y="1796040"/>
            <a:ext cx="4143240" cy="45716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326520" y="4184280"/>
            <a:ext cx="414324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326520" y="1796040"/>
            <a:ext cx="8490600" cy="4571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326520" y="1796040"/>
            <a:ext cx="4143240" cy="45716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7480" y="1796040"/>
            <a:ext cx="4143240" cy="2180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677480" y="4184280"/>
            <a:ext cx="414324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326520" y="1796040"/>
            <a:ext cx="4143240" cy="2180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7480" y="1796040"/>
            <a:ext cx="4143240" cy="218052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326520" y="4184280"/>
            <a:ext cx="849060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326520" y="1796040"/>
            <a:ext cx="8490600" cy="218052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326520" y="4184280"/>
            <a:ext cx="849060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326520" y="1796040"/>
            <a:ext cx="4143240" cy="2180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7480" y="1796040"/>
            <a:ext cx="4143240" cy="218052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326520" y="4184280"/>
            <a:ext cx="4143240" cy="218052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677480" y="4184280"/>
            <a:ext cx="414324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326520" y="1796040"/>
            <a:ext cx="2733840" cy="218052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197520" y="1796040"/>
            <a:ext cx="2733840" cy="218052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068520" y="1796040"/>
            <a:ext cx="2733840" cy="218052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326520" y="4184280"/>
            <a:ext cx="2733840" cy="218052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197520" y="4184280"/>
            <a:ext cx="2733840" cy="218052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068520" y="4184280"/>
            <a:ext cx="273384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326520" y="1796040"/>
            <a:ext cx="8490600" cy="4571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326520" y="1796040"/>
            <a:ext cx="4143240" cy="45716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7480" y="1796040"/>
            <a:ext cx="4143240" cy="4571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6520" y="273240"/>
            <a:ext cx="8490600" cy="4031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326520" y="1796040"/>
            <a:ext cx="4143240" cy="21805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7480" y="1796040"/>
            <a:ext cx="4143240" cy="45716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326520" y="4184280"/>
            <a:ext cx="414324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326520" y="1796040"/>
            <a:ext cx="4143240" cy="45716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7480" y="1796040"/>
            <a:ext cx="4143240" cy="21805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7480" y="4184280"/>
            <a:ext cx="4143240" cy="218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6520" y="273240"/>
            <a:ext cx="8490600" cy="86940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326520" y="1796040"/>
            <a:ext cx="4143240" cy="21805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7480" y="1796040"/>
            <a:ext cx="4143240" cy="21805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326520" y="4184280"/>
            <a:ext cx="8490600" cy="2180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6531120"/>
            <a:ext cx="9143640" cy="326160"/>
          </a:xfrm>
          <a:prstGeom prst="rect">
            <a:avLst/>
          </a:prstGeom>
          <a:solidFill>
            <a:srgbClr val="2c3e50"/>
          </a:solidFill>
          <a:ln>
            <a:noFill/>
          </a:ln>
        </p:spPr>
        <p:style>
          <a:lnRef idx="0"/>
          <a:fillRef idx="0"/>
          <a:effectRef idx="0"/>
          <a:fontRef idx="minor"/>
        </p:style>
      </p:sp>
      <p:sp>
        <p:nvSpPr>
          <p:cNvPr id="1" name="CustomShape 2"/>
          <p:cNvSpPr/>
          <p:nvPr/>
        </p:nvSpPr>
        <p:spPr>
          <a:xfrm>
            <a:off x="0" y="0"/>
            <a:ext cx="9143640" cy="1469160"/>
          </a:xfrm>
          <a:prstGeom prst="rect">
            <a:avLst/>
          </a:prstGeom>
          <a:solidFill>
            <a:srgbClr val="2c3e50"/>
          </a:solidFill>
          <a:ln>
            <a:noFill/>
          </a:ln>
        </p:spPr>
        <p:style>
          <a:lnRef idx="0"/>
          <a:fillRef idx="0"/>
          <a:effectRef idx="0"/>
          <a:fontRef idx="minor"/>
        </p:style>
      </p:sp>
      <p:sp>
        <p:nvSpPr>
          <p:cNvPr id="2" name="CustomShape 3"/>
          <p:cNvSpPr/>
          <p:nvPr/>
        </p:nvSpPr>
        <p:spPr>
          <a:xfrm>
            <a:off x="8409240" y="6253560"/>
            <a:ext cx="489600" cy="489600"/>
          </a:xfrm>
          <a:prstGeom prst="ellipse">
            <a:avLst/>
          </a:prstGeom>
          <a:solidFill>
            <a:srgbClr val="1abc9c"/>
          </a:solidFill>
          <a:ln>
            <a:noFill/>
          </a:ln>
        </p:spPr>
        <p:style>
          <a:lnRef idx="0"/>
          <a:fillRef idx="0"/>
          <a:effectRef idx="0"/>
          <a:fontRef idx="minor"/>
        </p:style>
      </p:sp>
      <p:sp>
        <p:nvSpPr>
          <p:cNvPr id="3"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6531120"/>
            <a:ext cx="9143640" cy="326160"/>
          </a:xfrm>
          <a:prstGeom prst="rect">
            <a:avLst/>
          </a:prstGeom>
          <a:solidFill>
            <a:srgbClr val="2c3e50"/>
          </a:solidFill>
          <a:ln>
            <a:noFill/>
          </a:ln>
        </p:spPr>
        <p:style>
          <a:lnRef idx="0"/>
          <a:fillRef idx="0"/>
          <a:effectRef idx="0"/>
          <a:fontRef idx="minor"/>
        </p:style>
      </p:sp>
      <p:sp>
        <p:nvSpPr>
          <p:cNvPr id="42" name="CustomShape 2"/>
          <p:cNvSpPr/>
          <p:nvPr/>
        </p:nvSpPr>
        <p:spPr>
          <a:xfrm>
            <a:off x="0" y="0"/>
            <a:ext cx="9143640" cy="1469160"/>
          </a:xfrm>
          <a:prstGeom prst="rect">
            <a:avLst/>
          </a:prstGeom>
          <a:solidFill>
            <a:srgbClr val="2c3e50"/>
          </a:solidFill>
          <a:ln>
            <a:noFill/>
          </a:ln>
        </p:spPr>
        <p:style>
          <a:lnRef idx="0"/>
          <a:fillRef idx="0"/>
          <a:effectRef idx="0"/>
          <a:fontRef idx="minor"/>
        </p:style>
      </p:sp>
      <p:sp>
        <p:nvSpPr>
          <p:cNvPr id="43" name="CustomShape 3"/>
          <p:cNvSpPr/>
          <p:nvPr/>
        </p:nvSpPr>
        <p:spPr>
          <a:xfrm>
            <a:off x="8409240" y="6253560"/>
            <a:ext cx="489600" cy="489600"/>
          </a:xfrm>
          <a:prstGeom prst="ellipse">
            <a:avLst/>
          </a:prstGeom>
          <a:solidFill>
            <a:srgbClr val="1abc9c"/>
          </a:solidFill>
          <a:ln>
            <a:noFill/>
          </a:ln>
        </p:spPr>
        <p:style>
          <a:lnRef idx="0"/>
          <a:fillRef idx="0"/>
          <a:effectRef idx="0"/>
          <a:fontRef idx="minor"/>
        </p:style>
      </p:sp>
      <p:sp>
        <p:nvSpPr>
          <p:cNvPr id="44" name="PlaceHolder 4"/>
          <p:cNvSpPr>
            <a:spLocks noGrp="1"/>
          </p:cNvSpPr>
          <p:nvPr>
            <p:ph type="title"/>
          </p:nvPr>
        </p:nvSpPr>
        <p:spPr>
          <a:xfrm>
            <a:off x="326520" y="273240"/>
            <a:ext cx="8490600" cy="8694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5" name="PlaceHolder 5"/>
          <p:cNvSpPr>
            <a:spLocks noGrp="1"/>
          </p:cNvSpPr>
          <p:nvPr>
            <p:ph type="body"/>
          </p:nvPr>
        </p:nvSpPr>
        <p:spPr>
          <a:xfrm>
            <a:off x="326520" y="1796040"/>
            <a:ext cx="8490600" cy="4571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5.png"/><Relationship Id="rId12" Type="http://schemas.openxmlformats.org/officeDocument/2006/relationships/image" Target="../media/image26.png"/><Relationship Id="rId13" Type="http://schemas.openxmlformats.org/officeDocument/2006/relationships/image" Target="../media/image27.png"/><Relationship Id="rId14" Type="http://schemas.openxmlformats.org/officeDocument/2006/relationships/image" Target="../media/image28.png"/><Relationship Id="rId15" Type="http://schemas.openxmlformats.org/officeDocument/2006/relationships/image" Target="../media/image29.png"/><Relationship Id="rId16"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jpeg"/><Relationship Id="rId3" Type="http://schemas.openxmlformats.org/officeDocument/2006/relationships/image" Target="../media/image32.jpe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80520" y="1463040"/>
            <a:ext cx="8763120" cy="3600360"/>
          </a:xfrm>
          <a:prstGeom prst="rect">
            <a:avLst/>
          </a:prstGeom>
          <a:blipFill rotWithShape="0">
            <a:blip r:embed="rId1"/>
            <a:stretch>
              <a:fillRect/>
            </a:stretch>
          </a:blipFill>
          <a:ln>
            <a:noFill/>
          </a:ln>
        </p:spPr>
        <p:style>
          <a:lnRef idx="0"/>
          <a:fillRef idx="0"/>
          <a:effectRef idx="0"/>
          <a:fontRef idx="minor"/>
        </p:style>
      </p:sp>
      <p:sp>
        <p:nvSpPr>
          <p:cNvPr id="83" name="CustomShape 2"/>
          <p:cNvSpPr/>
          <p:nvPr/>
        </p:nvSpPr>
        <p:spPr>
          <a:xfrm>
            <a:off x="0" y="0"/>
            <a:ext cx="380160" cy="6705000"/>
          </a:xfrm>
          <a:custGeom>
            <a:avLst/>
            <a:gdLst/>
            <a:ahLst/>
            <a:rect l="l" t="t" r="r" b="b"/>
            <a:pathLst>
              <a:path w="381000" h="6705600">
                <a:moveTo>
                  <a:pt x="0" y="6705600"/>
                </a:moveTo>
                <a:lnTo>
                  <a:pt x="381000" y="6705600"/>
                </a:lnTo>
                <a:lnTo>
                  <a:pt x="381000" y="0"/>
                </a:lnTo>
                <a:lnTo>
                  <a:pt x="0" y="0"/>
                </a:lnTo>
                <a:lnTo>
                  <a:pt x="0" y="6705600"/>
                </a:lnTo>
                <a:close/>
              </a:path>
            </a:pathLst>
          </a:custGeom>
          <a:solidFill>
            <a:srgbClr val="99cc00"/>
          </a:solidFill>
          <a:ln>
            <a:noFill/>
          </a:ln>
        </p:spPr>
        <p:style>
          <a:lnRef idx="0"/>
          <a:fillRef idx="0"/>
          <a:effectRef idx="0"/>
          <a:fontRef idx="minor"/>
        </p:style>
      </p:sp>
      <p:sp>
        <p:nvSpPr>
          <p:cNvPr id="84" name="CustomShape 3"/>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85" name="CustomShape 4"/>
          <p:cNvSpPr/>
          <p:nvPr/>
        </p:nvSpPr>
        <p:spPr>
          <a:xfrm>
            <a:off x="579600" y="1724400"/>
            <a:ext cx="5637960" cy="2481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5400" spc="-7" strike="noStrike">
                <a:solidFill>
                  <a:srgbClr val="ffffff"/>
                </a:solidFill>
                <a:latin typeface="Arial"/>
              </a:rPr>
              <a:t>CCNA</a:t>
            </a:r>
            <a:r>
              <a:rPr b="1" lang="en-US" sz="5400" spc="-282" strike="noStrike">
                <a:solidFill>
                  <a:srgbClr val="ffffff"/>
                </a:solidFill>
                <a:latin typeface="Arial"/>
              </a:rPr>
              <a:t> </a:t>
            </a:r>
            <a:r>
              <a:rPr b="1" lang="en-US" sz="5400" spc="-1" strike="noStrike">
                <a:solidFill>
                  <a:srgbClr val="ffffff"/>
                </a:solidFill>
                <a:latin typeface="Arial"/>
              </a:rPr>
              <a:t>SECURITY</a:t>
            </a:r>
            <a:br/>
            <a:r>
              <a:rPr b="1" lang="en-US" sz="5400" spc="-7" strike="noStrike">
                <a:solidFill>
                  <a:srgbClr val="ffffff"/>
                </a:solidFill>
                <a:latin typeface="Arial"/>
              </a:rPr>
              <a:t>PROJECT</a:t>
            </a:r>
            <a:endParaRPr b="0" lang="en-US" sz="5400" spc="-1" strike="noStrike">
              <a:latin typeface="Arial"/>
            </a:endParaRPr>
          </a:p>
        </p:txBody>
      </p:sp>
      <p:sp>
        <p:nvSpPr>
          <p:cNvPr id="86" name="CustomShape 5"/>
          <p:cNvSpPr/>
          <p:nvPr/>
        </p:nvSpPr>
        <p:spPr>
          <a:xfrm>
            <a:off x="457200" y="5017680"/>
            <a:ext cx="8560440" cy="2175840"/>
          </a:xfrm>
          <a:prstGeom prst="rect">
            <a:avLst/>
          </a:prstGeom>
          <a:noFill/>
          <a:ln>
            <a:noFill/>
          </a:ln>
        </p:spPr>
        <p:style>
          <a:lnRef idx="0"/>
          <a:fillRef idx="0"/>
          <a:effectRef idx="0"/>
          <a:fontRef idx="minor"/>
        </p:style>
        <p:txBody>
          <a:bodyPr lIns="0" rIns="0" tIns="12600" bIns="0">
            <a:spAutoFit/>
          </a:bodyPr>
          <a:p>
            <a:pPr algn="just">
              <a:lnSpc>
                <a:spcPct val="100000"/>
              </a:lnSpc>
            </a:pPr>
            <a:r>
              <a:rPr b="1" lang="en-US" sz="1400" spc="-1" strike="noStrike">
                <a:solidFill>
                  <a:srgbClr val="666666"/>
                </a:solidFill>
                <a:latin typeface="Arial"/>
                <a:ea typeface="DejaVu Sans"/>
              </a:rPr>
              <a:t> </a:t>
            </a:r>
            <a:r>
              <a:rPr b="1" lang="en-US" sz="1400" spc="-1" strike="noStrike">
                <a:solidFill>
                  <a:srgbClr val="666666"/>
                </a:solidFill>
                <a:latin typeface="Arial"/>
                <a:ea typeface="DejaVu Sans"/>
              </a:rPr>
              <a:t>BY: Vikrant Singh,Ustam Saini</a:t>
            </a:r>
            <a:endParaRPr b="0" lang="en-US" sz="1400" spc="-1" strike="noStrike">
              <a:latin typeface="Arial"/>
            </a:endParaRPr>
          </a:p>
          <a:p>
            <a:pPr algn="just">
              <a:lnSpc>
                <a:spcPct val="100000"/>
              </a:lnSpc>
            </a:pPr>
            <a:endParaRPr b="0" lang="en-US" sz="1400" spc="-1" strike="noStrike">
              <a:latin typeface="Arial"/>
            </a:endParaRPr>
          </a:p>
          <a:p>
            <a:pPr algn="just">
              <a:lnSpc>
                <a:spcPct val="100000"/>
              </a:lnSpc>
            </a:pPr>
            <a:endParaRPr b="0" lang="en-US" sz="1400" spc="-1" strike="noStrike">
              <a:latin typeface="Arial"/>
            </a:endParaRPr>
          </a:p>
          <a:p>
            <a:pPr algn="just">
              <a:lnSpc>
                <a:spcPct val="100000"/>
              </a:lnSpc>
            </a:pPr>
            <a:r>
              <a:rPr b="1" lang="en-US" sz="1400" spc="-1" strike="noStrike">
                <a:solidFill>
                  <a:srgbClr val="666666"/>
                </a:solidFill>
                <a:latin typeface="Times New Roman"/>
                <a:ea typeface="Microsoft YaHei"/>
              </a:rPr>
              <a:t>TO: </a:t>
            </a:r>
            <a:r>
              <a:rPr b="1" lang="en-US" sz="1400" spc="-1" strike="noStrike">
                <a:solidFill>
                  <a:srgbClr val="666666"/>
                </a:solidFill>
                <a:latin typeface="Arial"/>
                <a:ea typeface="Microsoft YaHei"/>
              </a:rPr>
              <a:t>Ms.Ritika Arora</a:t>
            </a:r>
            <a:r>
              <a:rPr b="1" lang="en-US" sz="1400" spc="-1" strike="noStrike">
                <a:solidFill>
                  <a:srgbClr val="666666"/>
                </a:solidFill>
                <a:latin typeface="Times New Roman"/>
                <a:ea typeface="DejaVu Sans"/>
              </a:rPr>
              <a:t>                     </a:t>
            </a:r>
            <a:endParaRPr b="0" lang="en-US" sz="1400" spc="-1" strike="noStrike">
              <a:latin typeface="Arial"/>
            </a:endParaRPr>
          </a:p>
          <a:p>
            <a:pPr algn="just">
              <a:lnSpc>
                <a:spcPct val="100000"/>
              </a:lnSpc>
            </a:pPr>
            <a:r>
              <a:rPr b="1" lang="en-US" sz="1800" spc="-1" strike="noStrike">
                <a:solidFill>
                  <a:srgbClr val="666666"/>
                </a:solidFill>
                <a:latin typeface="Arial"/>
                <a:ea typeface="DejaVu Sans"/>
              </a:rPr>
              <a:t>                    </a:t>
            </a:r>
            <a:r>
              <a:rPr b="1" lang="en-US" sz="1800" spc="-1" strike="noStrike">
                <a:solidFill>
                  <a:srgbClr val="000000"/>
                </a:solidFill>
                <a:latin typeface="Arial"/>
                <a:ea typeface="DejaVu Sans"/>
              </a:rPr>
              <a:t>      </a:t>
            </a:r>
            <a:endParaRPr b="0" lang="en-US" sz="1800" spc="-1" strike="noStrike">
              <a:latin typeface="Arial"/>
            </a:endParaRPr>
          </a:p>
          <a:p>
            <a:pPr algn="ctr">
              <a:lnSpc>
                <a:spcPct val="100000"/>
              </a:lnSpc>
            </a:pPr>
            <a:r>
              <a:rPr b="1" lang="en-US" sz="1400" spc="-1" strike="noStrike">
                <a:solidFill>
                  <a:srgbClr val="000000"/>
                </a:solidFill>
                <a:latin typeface="Arial"/>
                <a:ea typeface="DejaVu Sans"/>
              </a:rPr>
              <a:t> </a:t>
            </a:r>
            <a:endParaRPr b="0" lang="en-US" sz="1400" spc="-1" strike="noStrike">
              <a:latin typeface="Arial"/>
            </a:endParaRPr>
          </a:p>
          <a:p>
            <a:pPr algn="ctr">
              <a:lnSpc>
                <a:spcPct val="100000"/>
              </a:lnSpc>
            </a:pPr>
            <a:r>
              <a:rPr b="1"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25" name="CustomShape 2"/>
          <p:cNvSpPr/>
          <p:nvPr/>
        </p:nvSpPr>
        <p:spPr>
          <a:xfrm>
            <a:off x="850320" y="415440"/>
            <a:ext cx="5050080" cy="62208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4000" spc="-7" strike="noStrike">
                <a:solidFill>
                  <a:srgbClr val="ffffff"/>
                </a:solidFill>
                <a:latin typeface="Arial"/>
              </a:rPr>
              <a:t>What is in the</a:t>
            </a:r>
            <a:r>
              <a:rPr b="0" lang="en-US" sz="4000" spc="-12" strike="noStrike">
                <a:solidFill>
                  <a:srgbClr val="ffffff"/>
                </a:solidFill>
                <a:latin typeface="Arial"/>
              </a:rPr>
              <a:t> </a:t>
            </a:r>
            <a:r>
              <a:rPr b="0" lang="en-US" sz="4000" spc="-7" strike="noStrike">
                <a:solidFill>
                  <a:srgbClr val="ffffff"/>
                </a:solidFill>
                <a:latin typeface="Arial"/>
              </a:rPr>
              <a:t>course?</a:t>
            </a:r>
            <a:endParaRPr b="0" lang="en-US" sz="4000" spc="-1" strike="noStrike">
              <a:latin typeface="Arial"/>
            </a:endParaRPr>
          </a:p>
        </p:txBody>
      </p:sp>
      <p:sp>
        <p:nvSpPr>
          <p:cNvPr id="226" name="CustomShape 3"/>
          <p:cNvSpPr/>
          <p:nvPr/>
        </p:nvSpPr>
        <p:spPr>
          <a:xfrm>
            <a:off x="705240" y="1569600"/>
            <a:ext cx="7732800" cy="4710960"/>
          </a:xfrm>
          <a:prstGeom prst="rect">
            <a:avLst/>
          </a:prstGeom>
          <a:noFill/>
          <a:ln>
            <a:noFill/>
          </a:ln>
        </p:spPr>
        <p:style>
          <a:lnRef idx="0"/>
          <a:fillRef idx="0"/>
          <a:effectRef idx="0"/>
          <a:fontRef idx="minor"/>
        </p:style>
        <p:txBody>
          <a:bodyPr lIns="0" rIns="0" tIns="12600" bIns="0">
            <a:spAutoFit/>
          </a:bodyPr>
          <a:p>
            <a:pPr marL="490680" indent="-342360">
              <a:lnSpc>
                <a:spcPct val="100000"/>
              </a:lnSpc>
              <a:spcBef>
                <a:spcPts val="99"/>
              </a:spcBef>
              <a:buClr>
                <a:srgbClr val="000000"/>
              </a:buClr>
              <a:buFont typeface="Symbol"/>
              <a:buChar char=""/>
            </a:pPr>
            <a:r>
              <a:rPr b="0" lang="en-US" sz="1800" spc="-12" strike="noStrike">
                <a:solidFill>
                  <a:srgbClr val="000000"/>
                </a:solidFill>
                <a:latin typeface="Calibri"/>
              </a:rPr>
              <a:t>Describe </a:t>
            </a:r>
            <a:r>
              <a:rPr b="0" lang="en-US" sz="1800" spc="-1" strike="noStrike">
                <a:solidFill>
                  <a:srgbClr val="000000"/>
                </a:solidFill>
                <a:latin typeface="Calibri"/>
              </a:rPr>
              <a:t>the </a:t>
            </a:r>
            <a:r>
              <a:rPr b="0" lang="en-US" sz="1800" spc="-7" strike="noStrike">
                <a:solidFill>
                  <a:srgbClr val="000000"/>
                </a:solidFill>
                <a:latin typeface="Calibri"/>
              </a:rPr>
              <a:t>security </a:t>
            </a:r>
            <a:r>
              <a:rPr b="0" lang="en-US" sz="1800" spc="-1" strike="noStrike">
                <a:solidFill>
                  <a:srgbClr val="000000"/>
                </a:solidFill>
                <a:latin typeface="Calibri"/>
              </a:rPr>
              <a:t>threats </a:t>
            </a:r>
            <a:r>
              <a:rPr b="0" lang="en-US" sz="1800" spc="-7" strike="noStrike">
                <a:solidFill>
                  <a:srgbClr val="000000"/>
                </a:solidFill>
                <a:latin typeface="Calibri"/>
              </a:rPr>
              <a:t>facing </a:t>
            </a:r>
            <a:r>
              <a:rPr b="0" lang="en-US" sz="1800" spc="-1" strike="noStrike">
                <a:solidFill>
                  <a:srgbClr val="000000"/>
                </a:solidFill>
                <a:latin typeface="Calibri"/>
              </a:rPr>
              <a:t>modern </a:t>
            </a:r>
            <a:r>
              <a:rPr b="0" lang="en-US" sz="1800" spc="-7" strike="noStrike">
                <a:solidFill>
                  <a:srgbClr val="000000"/>
                </a:solidFill>
                <a:latin typeface="Calibri"/>
              </a:rPr>
              <a:t>network</a:t>
            </a:r>
            <a:r>
              <a:rPr b="0" lang="en-US" sz="1800" spc="66" strike="noStrike">
                <a:solidFill>
                  <a:srgbClr val="000000"/>
                </a:solidFill>
                <a:latin typeface="Calibri"/>
              </a:rPr>
              <a:t> </a:t>
            </a:r>
            <a:r>
              <a:rPr b="0" lang="en-US" sz="1800" spc="-7" strike="noStrike">
                <a:solidFill>
                  <a:srgbClr val="000000"/>
                </a:solidFill>
                <a:latin typeface="Calibri"/>
              </a:rPr>
              <a:t>infrastructures</a:t>
            </a:r>
            <a:endParaRPr b="0" lang="en-US" sz="1800" spc="-1" strike="noStrike">
              <a:latin typeface="Arial"/>
            </a:endParaRPr>
          </a:p>
          <a:p>
            <a:pPr>
              <a:lnSpc>
                <a:spcPct val="100000"/>
              </a:lnSpc>
              <a:spcBef>
                <a:spcPts val="34"/>
              </a:spcBef>
            </a:pPr>
            <a:endParaRPr b="0" lang="en-US" sz="1800" spc="-1" strike="noStrike">
              <a:latin typeface="Arial"/>
            </a:endParaRPr>
          </a:p>
          <a:p>
            <a:pPr marL="490680" indent="-342360">
              <a:lnSpc>
                <a:spcPct val="100000"/>
              </a:lnSpc>
              <a:buClr>
                <a:srgbClr val="000000"/>
              </a:buClr>
              <a:buFont typeface="Calibri"/>
              <a:buChar char="•"/>
            </a:pPr>
            <a:r>
              <a:rPr b="0" lang="en-US" sz="1800" spc="-7" strike="noStrike">
                <a:solidFill>
                  <a:srgbClr val="000000"/>
                </a:solidFill>
                <a:latin typeface="Calibri"/>
              </a:rPr>
              <a:t>Secure Cisco</a:t>
            </a:r>
            <a:r>
              <a:rPr b="0" lang="en-US" sz="1800" spc="9" strike="noStrike">
                <a:solidFill>
                  <a:srgbClr val="000000"/>
                </a:solidFill>
                <a:latin typeface="Calibri"/>
              </a:rPr>
              <a:t> </a:t>
            </a:r>
            <a:r>
              <a:rPr b="0" lang="en-US" sz="1800" spc="-7" strike="noStrike">
                <a:solidFill>
                  <a:srgbClr val="000000"/>
                </a:solidFill>
                <a:latin typeface="Calibri"/>
              </a:rPr>
              <a:t>routers</a:t>
            </a:r>
            <a:endParaRPr b="0" lang="en-US" sz="1800" spc="-1" strike="noStrike">
              <a:latin typeface="Arial"/>
            </a:endParaRPr>
          </a:p>
          <a:p>
            <a:pPr>
              <a:lnSpc>
                <a:spcPct val="100000"/>
              </a:lnSpc>
              <a:spcBef>
                <a:spcPts val="31"/>
              </a:spcBef>
            </a:pPr>
            <a:endParaRPr b="0" lang="en-US" sz="1800" spc="-1" strike="noStrike">
              <a:latin typeface="Arial"/>
            </a:endParaRPr>
          </a:p>
          <a:p>
            <a:pPr marL="490680" indent="-342360">
              <a:lnSpc>
                <a:spcPct val="100000"/>
              </a:lnSpc>
              <a:buClr>
                <a:srgbClr val="000000"/>
              </a:buClr>
              <a:buFont typeface="Calibri"/>
              <a:buChar char="•"/>
            </a:pPr>
            <a:r>
              <a:rPr b="0" lang="en-US" sz="1800" spc="-1" strike="noStrike">
                <a:solidFill>
                  <a:srgbClr val="000000"/>
                </a:solidFill>
                <a:latin typeface="Calibri"/>
              </a:rPr>
              <a:t>Implement AAA </a:t>
            </a:r>
            <a:r>
              <a:rPr b="0" lang="en-US" sz="1800" spc="-7" strike="noStrike">
                <a:solidFill>
                  <a:srgbClr val="000000"/>
                </a:solidFill>
                <a:latin typeface="Calibri"/>
              </a:rPr>
              <a:t>on Cisco routers using local </a:t>
            </a:r>
            <a:r>
              <a:rPr b="0" lang="en-US" sz="1800" spc="-1" strike="noStrike">
                <a:solidFill>
                  <a:srgbClr val="000000"/>
                </a:solidFill>
                <a:latin typeface="Calibri"/>
              </a:rPr>
              <a:t>router </a:t>
            </a:r>
            <a:r>
              <a:rPr b="0" lang="en-US" sz="1800" spc="-7" strike="noStrike">
                <a:solidFill>
                  <a:srgbClr val="000000"/>
                </a:solidFill>
                <a:latin typeface="Calibri"/>
              </a:rPr>
              <a:t>database </a:t>
            </a:r>
            <a:r>
              <a:rPr b="0" lang="en-US" sz="1800" spc="-1" strike="noStrike">
                <a:solidFill>
                  <a:srgbClr val="000000"/>
                </a:solidFill>
                <a:latin typeface="Calibri"/>
              </a:rPr>
              <a:t>and external</a:t>
            </a:r>
            <a:r>
              <a:rPr b="0" lang="en-US" sz="1800" spc="29" strike="noStrike">
                <a:solidFill>
                  <a:srgbClr val="000000"/>
                </a:solidFill>
                <a:latin typeface="Calibri"/>
              </a:rPr>
              <a:t> </a:t>
            </a:r>
            <a:r>
              <a:rPr b="0" lang="en-US" sz="1800" spc="-1" strike="noStrike">
                <a:solidFill>
                  <a:srgbClr val="000000"/>
                </a:solidFill>
                <a:latin typeface="Calibri"/>
              </a:rPr>
              <a:t>ACS</a:t>
            </a:r>
            <a:endParaRPr b="0" lang="en-US" sz="1800" spc="-1" strike="noStrike">
              <a:latin typeface="Arial"/>
            </a:endParaRPr>
          </a:p>
          <a:p>
            <a:pPr>
              <a:lnSpc>
                <a:spcPct val="100000"/>
              </a:lnSpc>
              <a:spcBef>
                <a:spcPts val="34"/>
              </a:spcBef>
            </a:pPr>
            <a:endParaRPr b="0" lang="en-US" sz="1800" spc="-1" strike="noStrike">
              <a:latin typeface="Arial"/>
            </a:endParaRPr>
          </a:p>
          <a:p>
            <a:pPr marL="490680" indent="-342360">
              <a:lnSpc>
                <a:spcPct val="100000"/>
              </a:lnSpc>
              <a:buClr>
                <a:srgbClr val="000000"/>
              </a:buClr>
              <a:buFont typeface="Calibri"/>
              <a:buChar char="•"/>
            </a:pPr>
            <a:r>
              <a:rPr b="0" lang="en-US" sz="1800" spc="-7" strike="noStrike">
                <a:solidFill>
                  <a:srgbClr val="000000"/>
                </a:solidFill>
                <a:latin typeface="Calibri"/>
              </a:rPr>
              <a:t>Mitigate threats </a:t>
            </a:r>
            <a:r>
              <a:rPr b="0" lang="en-US" sz="1800" spc="-1" strike="noStrike">
                <a:solidFill>
                  <a:srgbClr val="000000"/>
                </a:solidFill>
                <a:latin typeface="Calibri"/>
              </a:rPr>
              <a:t>to </a:t>
            </a:r>
            <a:r>
              <a:rPr b="0" lang="en-US" sz="1800" spc="-7" strike="noStrike">
                <a:solidFill>
                  <a:srgbClr val="000000"/>
                </a:solidFill>
                <a:latin typeface="Calibri"/>
              </a:rPr>
              <a:t>Cisco routers </a:t>
            </a:r>
            <a:r>
              <a:rPr b="0" lang="en-US" sz="1800" spc="-1" strike="noStrike">
                <a:solidFill>
                  <a:srgbClr val="000000"/>
                </a:solidFill>
                <a:latin typeface="Calibri"/>
              </a:rPr>
              <a:t>and </a:t>
            </a:r>
            <a:r>
              <a:rPr b="0" lang="en-US" sz="1800" spc="-7" strike="noStrike">
                <a:solidFill>
                  <a:srgbClr val="000000"/>
                </a:solidFill>
                <a:latin typeface="Calibri"/>
              </a:rPr>
              <a:t>networks using</a:t>
            </a:r>
            <a:r>
              <a:rPr b="0" lang="en-US" sz="1800" spc="49" strike="noStrike">
                <a:solidFill>
                  <a:srgbClr val="000000"/>
                </a:solidFill>
                <a:latin typeface="Calibri"/>
              </a:rPr>
              <a:t> </a:t>
            </a:r>
            <a:r>
              <a:rPr b="0" lang="en-US" sz="1800" spc="-1" strike="noStrike">
                <a:solidFill>
                  <a:srgbClr val="000000"/>
                </a:solidFill>
                <a:latin typeface="Calibri"/>
              </a:rPr>
              <a:t>ACLs</a:t>
            </a:r>
            <a:endParaRPr b="0" lang="en-US" sz="1800" spc="-1" strike="noStrike">
              <a:latin typeface="Arial"/>
            </a:endParaRPr>
          </a:p>
          <a:p>
            <a:pPr>
              <a:lnSpc>
                <a:spcPct val="100000"/>
              </a:lnSpc>
              <a:spcBef>
                <a:spcPts val="34"/>
              </a:spcBef>
            </a:pPr>
            <a:endParaRPr b="0" lang="en-US" sz="1800" spc="-1" strike="noStrike">
              <a:latin typeface="Arial"/>
            </a:endParaRPr>
          </a:p>
          <a:p>
            <a:pPr marL="490680" indent="-342360">
              <a:lnSpc>
                <a:spcPct val="100000"/>
              </a:lnSpc>
              <a:buClr>
                <a:srgbClr val="000000"/>
              </a:buClr>
              <a:buFont typeface="Calibri"/>
              <a:buChar char="•"/>
            </a:pPr>
            <a:r>
              <a:rPr b="0" lang="en-US" sz="1800" spc="-1" strike="noStrike">
                <a:solidFill>
                  <a:srgbClr val="000000"/>
                </a:solidFill>
                <a:latin typeface="Calibri"/>
              </a:rPr>
              <a:t>Implement secure </a:t>
            </a:r>
            <a:r>
              <a:rPr b="0" lang="en-US" sz="1800" spc="-7" strike="noStrike">
                <a:solidFill>
                  <a:srgbClr val="000000"/>
                </a:solidFill>
                <a:latin typeface="Calibri"/>
              </a:rPr>
              <a:t>network </a:t>
            </a:r>
            <a:r>
              <a:rPr b="0" lang="en-US" sz="1800" spc="-1" strike="noStrike">
                <a:solidFill>
                  <a:srgbClr val="000000"/>
                </a:solidFill>
                <a:latin typeface="Calibri"/>
              </a:rPr>
              <a:t>management and</a:t>
            </a:r>
            <a:r>
              <a:rPr b="0" lang="en-US" sz="1800" spc="-7" strike="noStrike">
                <a:solidFill>
                  <a:srgbClr val="000000"/>
                </a:solidFill>
                <a:latin typeface="Calibri"/>
              </a:rPr>
              <a:t> reporting</a:t>
            </a:r>
            <a:endParaRPr b="0" lang="en-US" sz="1800" spc="-1" strike="noStrike">
              <a:latin typeface="Arial"/>
            </a:endParaRPr>
          </a:p>
          <a:p>
            <a:pPr>
              <a:lnSpc>
                <a:spcPct val="100000"/>
              </a:lnSpc>
              <a:spcBef>
                <a:spcPts val="31"/>
              </a:spcBef>
            </a:pPr>
            <a:endParaRPr b="0" lang="en-US" sz="1800" spc="-1" strike="noStrike">
              <a:latin typeface="Arial"/>
            </a:endParaRPr>
          </a:p>
          <a:p>
            <a:pPr marL="490680" indent="-342360">
              <a:lnSpc>
                <a:spcPct val="100000"/>
              </a:lnSpc>
              <a:buClr>
                <a:srgbClr val="000000"/>
              </a:buClr>
              <a:buFont typeface="Calibri"/>
              <a:buChar char="•"/>
            </a:pPr>
            <a:r>
              <a:rPr b="0" lang="en-US" sz="1800" spc="-7" strike="noStrike">
                <a:solidFill>
                  <a:srgbClr val="000000"/>
                </a:solidFill>
                <a:latin typeface="Calibri"/>
              </a:rPr>
              <a:t>Mitigate common Layer </a:t>
            </a:r>
            <a:r>
              <a:rPr b="0" lang="en-US" sz="1800" spc="-1" strike="noStrike">
                <a:solidFill>
                  <a:srgbClr val="000000"/>
                </a:solidFill>
                <a:latin typeface="Calibri"/>
              </a:rPr>
              <a:t>2</a:t>
            </a:r>
            <a:r>
              <a:rPr b="0" lang="en-US" sz="1800" spc="29" strike="noStrike">
                <a:solidFill>
                  <a:srgbClr val="000000"/>
                </a:solidFill>
                <a:latin typeface="Calibri"/>
              </a:rPr>
              <a:t> </a:t>
            </a:r>
            <a:r>
              <a:rPr b="0" lang="en-US" sz="1800" spc="-7" strike="noStrike">
                <a:solidFill>
                  <a:srgbClr val="000000"/>
                </a:solidFill>
                <a:latin typeface="Calibri"/>
              </a:rPr>
              <a:t>attacks</a:t>
            </a:r>
            <a:endParaRPr b="0" lang="en-US" sz="1800" spc="-1" strike="noStrike">
              <a:latin typeface="Arial"/>
            </a:endParaRPr>
          </a:p>
          <a:p>
            <a:pPr>
              <a:lnSpc>
                <a:spcPct val="100000"/>
              </a:lnSpc>
              <a:spcBef>
                <a:spcPts val="34"/>
              </a:spcBef>
            </a:pPr>
            <a:endParaRPr b="0" lang="en-US" sz="1800" spc="-1" strike="noStrike">
              <a:latin typeface="Arial"/>
            </a:endParaRPr>
          </a:p>
          <a:p>
            <a:pPr marL="490680" indent="-342360">
              <a:lnSpc>
                <a:spcPct val="100000"/>
              </a:lnSpc>
              <a:spcBef>
                <a:spcPts val="6"/>
              </a:spcBef>
              <a:buClr>
                <a:srgbClr val="000000"/>
              </a:buClr>
              <a:buFont typeface="Calibri"/>
              <a:buChar char="•"/>
            </a:pPr>
            <a:r>
              <a:rPr b="0" lang="en-US" sz="1800" spc="-1" strike="noStrike">
                <a:solidFill>
                  <a:srgbClr val="000000"/>
                </a:solidFill>
                <a:latin typeface="Calibri"/>
              </a:rPr>
              <a:t>Implement the </a:t>
            </a:r>
            <a:r>
              <a:rPr b="0" lang="en-US" sz="1800" spc="-7" strike="noStrike">
                <a:solidFill>
                  <a:srgbClr val="000000"/>
                </a:solidFill>
                <a:latin typeface="Calibri"/>
              </a:rPr>
              <a:t>Cisco </a:t>
            </a:r>
            <a:r>
              <a:rPr b="0" lang="en-US" sz="1800" spc="-1" strike="noStrike">
                <a:solidFill>
                  <a:srgbClr val="000000"/>
                </a:solidFill>
                <a:latin typeface="Calibri"/>
              </a:rPr>
              <a:t>IOS </a:t>
            </a:r>
            <a:r>
              <a:rPr b="0" lang="en-US" sz="1800" spc="-7" strike="noStrike">
                <a:solidFill>
                  <a:srgbClr val="000000"/>
                </a:solidFill>
                <a:latin typeface="Calibri"/>
              </a:rPr>
              <a:t>firewall </a:t>
            </a:r>
            <a:r>
              <a:rPr b="0" lang="en-US" sz="1800" spc="-1" strike="noStrike">
                <a:solidFill>
                  <a:srgbClr val="000000"/>
                </a:solidFill>
                <a:latin typeface="Calibri"/>
              </a:rPr>
              <a:t>feature set </a:t>
            </a:r>
            <a:r>
              <a:rPr b="0" lang="en-US" sz="1800" spc="-7" strike="noStrike">
                <a:solidFill>
                  <a:srgbClr val="000000"/>
                </a:solidFill>
                <a:latin typeface="Calibri"/>
              </a:rPr>
              <a:t>using</a:t>
            </a:r>
            <a:r>
              <a:rPr b="0" lang="en-US" sz="1800" spc="7" strike="noStrike">
                <a:solidFill>
                  <a:srgbClr val="000000"/>
                </a:solidFill>
                <a:latin typeface="Calibri"/>
              </a:rPr>
              <a:t> </a:t>
            </a:r>
            <a:r>
              <a:rPr b="0" lang="en-US" sz="1800" spc="-7" strike="noStrike">
                <a:solidFill>
                  <a:srgbClr val="000000"/>
                </a:solidFill>
                <a:latin typeface="Calibri"/>
              </a:rPr>
              <a:t>SDM</a:t>
            </a:r>
            <a:endParaRPr b="0" lang="en-US" sz="1800" spc="-1" strike="noStrike">
              <a:latin typeface="Arial"/>
            </a:endParaRPr>
          </a:p>
          <a:p>
            <a:pPr>
              <a:lnSpc>
                <a:spcPct val="100000"/>
              </a:lnSpc>
              <a:spcBef>
                <a:spcPts val="31"/>
              </a:spcBef>
            </a:pPr>
            <a:endParaRPr b="0" lang="en-US" sz="1800" spc="-1" strike="noStrike">
              <a:latin typeface="Arial"/>
            </a:endParaRPr>
          </a:p>
          <a:p>
            <a:pPr marL="490680" indent="-342360">
              <a:lnSpc>
                <a:spcPct val="100000"/>
              </a:lnSpc>
              <a:buClr>
                <a:srgbClr val="000000"/>
              </a:buClr>
              <a:buFont typeface="Calibri"/>
              <a:buChar char="•"/>
            </a:pPr>
            <a:r>
              <a:rPr b="0" lang="en-US" sz="1800" spc="-1" strike="noStrike">
                <a:solidFill>
                  <a:srgbClr val="000000"/>
                </a:solidFill>
                <a:latin typeface="Calibri"/>
              </a:rPr>
              <a:t>Implement the </a:t>
            </a:r>
            <a:r>
              <a:rPr b="0" lang="en-US" sz="1800" spc="-7" strike="noStrike">
                <a:solidFill>
                  <a:srgbClr val="000000"/>
                </a:solidFill>
                <a:latin typeface="Calibri"/>
              </a:rPr>
              <a:t>Cisco </a:t>
            </a:r>
            <a:r>
              <a:rPr b="0" lang="en-US" sz="1800" spc="-1" strike="noStrike">
                <a:solidFill>
                  <a:srgbClr val="000000"/>
                </a:solidFill>
                <a:latin typeface="Calibri"/>
              </a:rPr>
              <a:t>IOS IPS </a:t>
            </a:r>
            <a:r>
              <a:rPr b="0" lang="en-US" sz="1800" spc="-7" strike="noStrike">
                <a:solidFill>
                  <a:srgbClr val="000000"/>
                </a:solidFill>
                <a:latin typeface="Calibri"/>
              </a:rPr>
              <a:t>feature </a:t>
            </a:r>
            <a:r>
              <a:rPr b="0" lang="en-US" sz="1800" spc="-1" strike="noStrike">
                <a:solidFill>
                  <a:srgbClr val="000000"/>
                </a:solidFill>
                <a:latin typeface="Calibri"/>
              </a:rPr>
              <a:t>set </a:t>
            </a:r>
            <a:r>
              <a:rPr b="0" lang="en-US" sz="1800" spc="-7" strike="noStrike">
                <a:solidFill>
                  <a:srgbClr val="000000"/>
                </a:solidFill>
                <a:latin typeface="Calibri"/>
              </a:rPr>
              <a:t>using SDM</a:t>
            </a:r>
            <a:endParaRPr b="0" lang="en-US" sz="1800" spc="-1" strike="noStrike">
              <a:latin typeface="Arial"/>
            </a:endParaRPr>
          </a:p>
          <a:p>
            <a:pPr>
              <a:lnSpc>
                <a:spcPct val="100000"/>
              </a:lnSpc>
              <a:spcBef>
                <a:spcPts val="31"/>
              </a:spcBef>
            </a:pPr>
            <a:endParaRPr b="0" lang="en-US" sz="1800" spc="-1" strike="noStrike">
              <a:latin typeface="Arial"/>
            </a:endParaRPr>
          </a:p>
          <a:p>
            <a:pPr marL="490680" indent="-342360">
              <a:lnSpc>
                <a:spcPct val="100000"/>
              </a:lnSpc>
              <a:spcBef>
                <a:spcPts val="6"/>
              </a:spcBef>
              <a:buClr>
                <a:srgbClr val="000000"/>
              </a:buClr>
              <a:buFont typeface="Calibri"/>
              <a:buChar char="•"/>
            </a:pPr>
            <a:r>
              <a:rPr b="0" lang="en-US" sz="1800" spc="-1" strike="noStrike">
                <a:solidFill>
                  <a:srgbClr val="000000"/>
                </a:solidFill>
                <a:latin typeface="Calibri"/>
              </a:rPr>
              <a:t>Implement </a:t>
            </a:r>
            <a:r>
              <a:rPr b="0" lang="en-US" sz="1800" spc="-7" strike="noStrike">
                <a:solidFill>
                  <a:srgbClr val="000000"/>
                </a:solidFill>
                <a:latin typeface="Calibri"/>
              </a:rPr>
              <a:t>site-to-site VPNs on Cisco Routers using</a:t>
            </a:r>
            <a:r>
              <a:rPr b="0" lang="en-US" sz="1800" spc="15" strike="noStrike">
                <a:solidFill>
                  <a:srgbClr val="000000"/>
                </a:solidFill>
                <a:latin typeface="Calibri"/>
              </a:rPr>
              <a:t> </a:t>
            </a:r>
            <a:r>
              <a:rPr b="0" lang="en-US" sz="1800" spc="-7" strike="noStrike">
                <a:solidFill>
                  <a:srgbClr val="000000"/>
                </a:solidFill>
                <a:latin typeface="Calibri"/>
              </a:rPr>
              <a:t>SDM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28" name="CustomShape 2"/>
          <p:cNvSpPr/>
          <p:nvPr/>
        </p:nvSpPr>
        <p:spPr>
          <a:xfrm>
            <a:off x="850320" y="51480"/>
            <a:ext cx="7442280" cy="1082520"/>
          </a:xfrm>
          <a:prstGeom prst="rect">
            <a:avLst/>
          </a:prstGeom>
          <a:noFill/>
          <a:ln>
            <a:noFill/>
          </a:ln>
        </p:spPr>
        <p:style>
          <a:lnRef idx="0"/>
          <a:fillRef idx="0"/>
          <a:effectRef idx="0"/>
          <a:fontRef idx="minor"/>
        </p:style>
        <p:txBody>
          <a:bodyPr lIns="0" rIns="0" tIns="290160" bIns="0">
            <a:spAutoFit/>
          </a:bodyPr>
          <a:p>
            <a:pPr marL="12600">
              <a:lnSpc>
                <a:spcPct val="100000"/>
              </a:lnSpc>
              <a:spcBef>
                <a:spcPts val="99"/>
              </a:spcBef>
            </a:pPr>
            <a:r>
              <a:rPr b="1" lang="en-US" sz="2600" spc="-1" strike="noStrike">
                <a:solidFill>
                  <a:srgbClr val="ffffff"/>
                </a:solidFill>
                <a:latin typeface="Arial"/>
              </a:rPr>
              <a:t>Describe the security threats facing</a:t>
            </a:r>
            <a:r>
              <a:rPr b="1" lang="en-US" sz="2600" spc="-66" strike="noStrike">
                <a:solidFill>
                  <a:srgbClr val="ffffff"/>
                </a:solidFill>
                <a:latin typeface="Arial"/>
              </a:rPr>
              <a:t> </a:t>
            </a:r>
            <a:r>
              <a:rPr b="1" lang="en-US" sz="2600" spc="-1" strike="noStrike">
                <a:solidFill>
                  <a:srgbClr val="ffffff"/>
                </a:solidFill>
                <a:latin typeface="Arial"/>
              </a:rPr>
              <a:t>modern  network</a:t>
            </a:r>
            <a:r>
              <a:rPr b="1" lang="en-US" sz="2600" spc="-35" strike="noStrike">
                <a:solidFill>
                  <a:srgbClr val="ffffff"/>
                </a:solidFill>
                <a:latin typeface="Arial"/>
              </a:rPr>
              <a:t> </a:t>
            </a:r>
            <a:r>
              <a:rPr b="1" lang="en-US" sz="2600" spc="-1" strike="noStrike">
                <a:solidFill>
                  <a:srgbClr val="ffffff"/>
                </a:solidFill>
                <a:latin typeface="Arial"/>
              </a:rPr>
              <a:t>infrastructures</a:t>
            </a:r>
            <a:endParaRPr b="0" lang="en-US" sz="2600" spc="-1" strike="noStrike">
              <a:latin typeface="Arial"/>
            </a:endParaRPr>
          </a:p>
        </p:txBody>
      </p:sp>
      <p:sp>
        <p:nvSpPr>
          <p:cNvPr id="229" name="CustomShape 3"/>
          <p:cNvSpPr/>
          <p:nvPr/>
        </p:nvSpPr>
        <p:spPr>
          <a:xfrm>
            <a:off x="840960" y="1979640"/>
            <a:ext cx="3394800" cy="3822480"/>
          </a:xfrm>
          <a:prstGeom prst="rect">
            <a:avLst/>
          </a:prstGeom>
          <a:noFill/>
          <a:ln>
            <a:noFill/>
          </a:ln>
        </p:spPr>
        <p:style>
          <a:lnRef idx="0"/>
          <a:fillRef idx="0"/>
          <a:effectRef idx="0"/>
          <a:fontRef idx="minor"/>
        </p:style>
        <p:txBody>
          <a:bodyPr lIns="0" rIns="0" tIns="54000" bIns="0">
            <a:spAutoFit/>
          </a:bodyPr>
          <a:p>
            <a:pPr marL="355680" indent="-342360">
              <a:lnSpc>
                <a:spcPts val="2591"/>
              </a:lnSpc>
              <a:spcBef>
                <a:spcPts val="425"/>
              </a:spcBef>
              <a:buClr>
                <a:srgbClr val="000000"/>
              </a:buClr>
              <a:buFont typeface="Symbol"/>
              <a:buChar char=""/>
            </a:pPr>
            <a:r>
              <a:rPr b="0" lang="en-US" sz="2400" spc="-7" strike="noStrike">
                <a:solidFill>
                  <a:srgbClr val="000000"/>
                </a:solidFill>
                <a:latin typeface="Calibri"/>
                <a:ea typeface="DejaVu Sans"/>
              </a:rPr>
              <a:t>Describe </a:t>
            </a:r>
            <a:r>
              <a:rPr b="0" lang="en-US" sz="2400" spc="-1" strike="noStrike">
                <a:solidFill>
                  <a:srgbClr val="000000"/>
                </a:solidFill>
                <a:latin typeface="Calibri"/>
                <a:ea typeface="DejaVu Sans"/>
              </a:rPr>
              <a:t>and list  mitigation methods</a:t>
            </a:r>
            <a:r>
              <a:rPr b="0" lang="en-US" sz="2400" spc="-131" strike="noStrike">
                <a:solidFill>
                  <a:srgbClr val="000000"/>
                </a:solidFill>
                <a:latin typeface="Calibri"/>
                <a:ea typeface="DejaVu Sans"/>
              </a:rPr>
              <a:t> </a:t>
            </a:r>
            <a:r>
              <a:rPr b="0" lang="en-US" sz="2400" spc="-7" strike="noStrike">
                <a:solidFill>
                  <a:srgbClr val="000000"/>
                </a:solidFill>
                <a:latin typeface="Calibri"/>
                <a:ea typeface="DejaVu Sans"/>
              </a:rPr>
              <a:t>for  </a:t>
            </a:r>
            <a:r>
              <a:rPr b="0" lang="en-US" sz="2400" spc="-1" strike="noStrike">
                <a:solidFill>
                  <a:srgbClr val="000000"/>
                </a:solidFill>
                <a:latin typeface="Calibri"/>
                <a:ea typeface="DejaVu Sans"/>
              </a:rPr>
              <a:t>common </a:t>
            </a:r>
            <a:r>
              <a:rPr b="0" lang="en-US" sz="2400" spc="-7" strike="noStrike">
                <a:solidFill>
                  <a:srgbClr val="000000"/>
                </a:solidFill>
                <a:latin typeface="Calibri"/>
                <a:ea typeface="DejaVu Sans"/>
              </a:rPr>
              <a:t>network  </a:t>
            </a:r>
            <a:r>
              <a:rPr b="0" lang="en-US" sz="2400" spc="-1" strike="noStrike">
                <a:solidFill>
                  <a:srgbClr val="000000"/>
                </a:solidFill>
                <a:latin typeface="Calibri"/>
                <a:ea typeface="DejaVu Sans"/>
              </a:rPr>
              <a:t>attacks</a:t>
            </a:r>
            <a:endParaRPr b="0" lang="en-US" sz="2400" spc="-1" strike="noStrike">
              <a:latin typeface="Arial"/>
            </a:endParaRPr>
          </a:p>
          <a:p>
            <a:pPr marL="355680" indent="-342360">
              <a:lnSpc>
                <a:spcPts val="2591"/>
              </a:lnSpc>
              <a:spcBef>
                <a:spcPts val="584"/>
              </a:spcBef>
              <a:buClr>
                <a:srgbClr val="000000"/>
              </a:buClr>
              <a:buFont typeface="Symbol"/>
              <a:buChar char=""/>
            </a:pPr>
            <a:r>
              <a:rPr b="0" lang="en-US" sz="2400" spc="-7" strike="noStrike">
                <a:solidFill>
                  <a:srgbClr val="000000"/>
                </a:solidFill>
                <a:latin typeface="Calibri"/>
                <a:ea typeface="DejaVu Sans"/>
              </a:rPr>
              <a:t>Describe </a:t>
            </a:r>
            <a:r>
              <a:rPr b="0" lang="en-US" sz="2400" spc="-1" strike="noStrike">
                <a:solidFill>
                  <a:srgbClr val="000000"/>
                </a:solidFill>
                <a:latin typeface="Calibri"/>
                <a:ea typeface="DejaVu Sans"/>
              </a:rPr>
              <a:t>and list  mitigation methods </a:t>
            </a:r>
            <a:r>
              <a:rPr b="0" lang="en-US" sz="2400" spc="-7" strike="noStrike">
                <a:solidFill>
                  <a:srgbClr val="000000"/>
                </a:solidFill>
                <a:latin typeface="Calibri"/>
                <a:ea typeface="DejaVu Sans"/>
              </a:rPr>
              <a:t>for  </a:t>
            </a:r>
            <a:r>
              <a:rPr b="0" lang="en-US" sz="2400" spc="-1" strike="noStrike">
                <a:solidFill>
                  <a:srgbClr val="000000"/>
                </a:solidFill>
                <a:latin typeface="Calibri"/>
                <a:ea typeface="DejaVu Sans"/>
              </a:rPr>
              <a:t>Worm, </a:t>
            </a:r>
            <a:r>
              <a:rPr b="0" lang="en-US" sz="2400" spc="-7" strike="noStrike">
                <a:solidFill>
                  <a:srgbClr val="000000"/>
                </a:solidFill>
                <a:latin typeface="Calibri"/>
                <a:ea typeface="DejaVu Sans"/>
              </a:rPr>
              <a:t>Virus, </a:t>
            </a:r>
            <a:r>
              <a:rPr b="0" lang="en-US" sz="2400" spc="-1" strike="noStrike">
                <a:solidFill>
                  <a:srgbClr val="000000"/>
                </a:solidFill>
                <a:latin typeface="Calibri"/>
                <a:ea typeface="DejaVu Sans"/>
              </a:rPr>
              <a:t>and</a:t>
            </a:r>
            <a:r>
              <a:rPr b="0" lang="en-US" sz="2400" spc="-114" strike="noStrike">
                <a:solidFill>
                  <a:srgbClr val="000000"/>
                </a:solidFill>
                <a:latin typeface="Calibri"/>
                <a:ea typeface="DejaVu Sans"/>
              </a:rPr>
              <a:t> </a:t>
            </a:r>
            <a:r>
              <a:rPr b="0" lang="en-US" sz="2400" spc="-7" strike="noStrike">
                <a:solidFill>
                  <a:srgbClr val="000000"/>
                </a:solidFill>
                <a:latin typeface="Calibri"/>
                <a:ea typeface="DejaVu Sans"/>
              </a:rPr>
              <a:t>Trojan  Horse</a:t>
            </a:r>
            <a:r>
              <a:rPr b="0" lang="en-US" sz="2400" spc="-12" strike="noStrike">
                <a:solidFill>
                  <a:srgbClr val="000000"/>
                </a:solidFill>
                <a:latin typeface="Calibri"/>
                <a:ea typeface="DejaVu Sans"/>
              </a:rPr>
              <a:t> </a:t>
            </a:r>
            <a:r>
              <a:rPr b="0" lang="en-US" sz="2400" spc="-1" strike="noStrike">
                <a:solidFill>
                  <a:srgbClr val="000000"/>
                </a:solidFill>
                <a:latin typeface="Calibri"/>
                <a:ea typeface="DejaVu Sans"/>
              </a:rPr>
              <a:t>attacks</a:t>
            </a:r>
            <a:endParaRPr b="0" lang="en-US" sz="2400" spc="-1" strike="noStrike">
              <a:latin typeface="Arial"/>
            </a:endParaRPr>
          </a:p>
          <a:p>
            <a:pPr marL="355680" indent="-342360">
              <a:lnSpc>
                <a:spcPts val="2591"/>
              </a:lnSpc>
              <a:spcBef>
                <a:spcPts val="590"/>
              </a:spcBef>
              <a:buClr>
                <a:srgbClr val="000000"/>
              </a:buClr>
              <a:buFont typeface="Symbol"/>
              <a:buChar char=""/>
            </a:pPr>
            <a:r>
              <a:rPr b="0" lang="en-US" sz="2400" spc="-7" strike="noStrike">
                <a:solidFill>
                  <a:srgbClr val="000000"/>
                </a:solidFill>
                <a:latin typeface="Calibri"/>
                <a:ea typeface="DejaVu Sans"/>
              </a:rPr>
              <a:t>Describe </a:t>
            </a:r>
            <a:r>
              <a:rPr b="0" lang="en-US" sz="2400" spc="-1" strike="noStrike">
                <a:solidFill>
                  <a:srgbClr val="000000"/>
                </a:solidFill>
                <a:latin typeface="Calibri"/>
                <a:ea typeface="DejaVu Sans"/>
              </a:rPr>
              <a:t>the </a:t>
            </a:r>
            <a:r>
              <a:rPr b="0" lang="en-US" sz="2400" spc="-7" strike="noStrike">
                <a:solidFill>
                  <a:srgbClr val="000000"/>
                </a:solidFill>
                <a:latin typeface="Calibri"/>
                <a:ea typeface="DejaVu Sans"/>
              </a:rPr>
              <a:t>Cisco</a:t>
            </a:r>
            <a:r>
              <a:rPr b="0" lang="en-US" sz="2400" spc="-86" strike="noStrike">
                <a:solidFill>
                  <a:srgbClr val="000000"/>
                </a:solidFill>
                <a:latin typeface="Calibri"/>
                <a:ea typeface="DejaVu Sans"/>
              </a:rPr>
              <a:t> </a:t>
            </a:r>
            <a:r>
              <a:rPr b="0" lang="en-US" sz="2400" spc="-7" strike="noStrike">
                <a:solidFill>
                  <a:srgbClr val="000000"/>
                </a:solidFill>
                <a:latin typeface="Calibri"/>
                <a:ea typeface="DejaVu Sans"/>
              </a:rPr>
              <a:t>Self  Defending Network  architecture</a:t>
            </a:r>
            <a:endParaRPr b="0" lang="en-US" sz="2400" spc="-1" strike="noStrike">
              <a:latin typeface="Arial"/>
            </a:endParaRPr>
          </a:p>
        </p:txBody>
      </p:sp>
      <p:sp>
        <p:nvSpPr>
          <p:cNvPr id="230" name="CustomShape 4"/>
          <p:cNvSpPr/>
          <p:nvPr/>
        </p:nvSpPr>
        <p:spPr>
          <a:xfrm>
            <a:off x="4648320" y="1828800"/>
            <a:ext cx="4114080" cy="39326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32" name="CustomShape 2"/>
          <p:cNvSpPr/>
          <p:nvPr/>
        </p:nvSpPr>
        <p:spPr>
          <a:xfrm>
            <a:off x="850320" y="173520"/>
            <a:ext cx="4622040" cy="5616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3600" spc="-7" strike="noStrike">
                <a:solidFill>
                  <a:srgbClr val="ffffff"/>
                </a:solidFill>
                <a:latin typeface="Arial"/>
              </a:rPr>
              <a:t>Secure Cisco</a:t>
            </a:r>
            <a:r>
              <a:rPr b="1" lang="en-US" sz="3600" spc="-32" strike="noStrike">
                <a:solidFill>
                  <a:srgbClr val="ffffff"/>
                </a:solidFill>
                <a:latin typeface="Arial"/>
              </a:rPr>
              <a:t> </a:t>
            </a:r>
            <a:r>
              <a:rPr b="1" lang="en-US" sz="3600" spc="-7" strike="noStrike">
                <a:solidFill>
                  <a:srgbClr val="ffffff"/>
                </a:solidFill>
                <a:latin typeface="Arial"/>
              </a:rPr>
              <a:t>routers</a:t>
            </a:r>
            <a:endParaRPr b="0" lang="en-US" sz="3600" spc="-1" strike="noStrike">
              <a:latin typeface="Arial"/>
            </a:endParaRPr>
          </a:p>
        </p:txBody>
      </p:sp>
      <p:sp>
        <p:nvSpPr>
          <p:cNvPr id="233" name="CustomShape 3"/>
          <p:cNvSpPr/>
          <p:nvPr/>
        </p:nvSpPr>
        <p:spPr>
          <a:xfrm>
            <a:off x="840960" y="1561680"/>
            <a:ext cx="4282920" cy="4278960"/>
          </a:xfrm>
          <a:prstGeom prst="rect">
            <a:avLst/>
          </a:prstGeom>
          <a:noFill/>
          <a:ln>
            <a:noFill/>
          </a:ln>
        </p:spPr>
        <p:style>
          <a:lnRef idx="0"/>
          <a:fillRef idx="0"/>
          <a:effectRef idx="0"/>
          <a:fontRef idx="minor"/>
        </p:style>
        <p:txBody>
          <a:bodyPr lIns="0" rIns="0" tIns="13320" bIns="0">
            <a:spAutoFit/>
          </a:bodyPr>
          <a:p>
            <a:pPr marL="355680" indent="-342360">
              <a:lnSpc>
                <a:spcPts val="2160"/>
              </a:lnSpc>
              <a:spcBef>
                <a:spcPts val="105"/>
              </a:spcBef>
              <a:buClr>
                <a:srgbClr val="000000"/>
              </a:buClr>
              <a:buFont typeface="Symbol"/>
              <a:buChar char=""/>
            </a:pPr>
            <a:r>
              <a:rPr b="0" lang="en-US" sz="2000" spc="-7" strike="noStrike">
                <a:solidFill>
                  <a:srgbClr val="000000"/>
                </a:solidFill>
                <a:latin typeface="Calibri"/>
                <a:ea typeface="DejaVu Sans"/>
              </a:rPr>
              <a:t>Secure Cisco routers using </a:t>
            </a:r>
            <a:r>
              <a:rPr b="0" lang="en-US" sz="2000" spc="-1" strike="noStrike">
                <a:solidFill>
                  <a:srgbClr val="000000"/>
                </a:solidFill>
                <a:latin typeface="Calibri"/>
                <a:ea typeface="DejaVu Sans"/>
              </a:rPr>
              <a:t>the</a:t>
            </a:r>
            <a:r>
              <a:rPr b="0" lang="en-US" sz="2000" spc="-15" strike="noStrike">
                <a:solidFill>
                  <a:srgbClr val="000000"/>
                </a:solidFill>
                <a:latin typeface="Calibri"/>
                <a:ea typeface="DejaVu Sans"/>
              </a:rPr>
              <a:t> </a:t>
            </a:r>
            <a:r>
              <a:rPr b="0" lang="en-US" sz="2000" spc="-1" strike="noStrike">
                <a:solidFill>
                  <a:srgbClr val="000000"/>
                </a:solidFill>
                <a:latin typeface="Calibri"/>
                <a:ea typeface="DejaVu Sans"/>
              </a:rPr>
              <a:t>SDM</a:t>
            </a:r>
            <a:endParaRPr b="0" lang="en-US" sz="2000" spc="-1" strike="noStrike">
              <a:latin typeface="Arial"/>
            </a:endParaRPr>
          </a:p>
          <a:p>
            <a:pPr marL="355680">
              <a:lnSpc>
                <a:spcPts val="2160"/>
              </a:lnSpc>
            </a:pPr>
            <a:r>
              <a:rPr b="0" lang="en-US" sz="2000" spc="-7" strike="noStrike">
                <a:solidFill>
                  <a:srgbClr val="000000"/>
                </a:solidFill>
                <a:latin typeface="Calibri"/>
                <a:ea typeface="DejaVu Sans"/>
              </a:rPr>
              <a:t>Security </a:t>
            </a:r>
            <a:r>
              <a:rPr b="0" lang="en-US" sz="2000" spc="-1" strike="noStrike">
                <a:solidFill>
                  <a:srgbClr val="000000"/>
                </a:solidFill>
                <a:latin typeface="Calibri"/>
                <a:ea typeface="DejaVu Sans"/>
              </a:rPr>
              <a:t>Audit</a:t>
            </a:r>
            <a:r>
              <a:rPr b="0" lang="en-US" sz="2000" spc="-15" strike="noStrike">
                <a:solidFill>
                  <a:srgbClr val="000000"/>
                </a:solidFill>
                <a:latin typeface="Calibri"/>
                <a:ea typeface="DejaVu Sans"/>
              </a:rPr>
              <a:t> </a:t>
            </a:r>
            <a:r>
              <a:rPr b="0" lang="en-US" sz="2000" spc="-1" strike="noStrike">
                <a:solidFill>
                  <a:srgbClr val="000000"/>
                </a:solidFill>
                <a:latin typeface="Calibri"/>
                <a:ea typeface="DejaVu Sans"/>
              </a:rPr>
              <a:t>feature</a:t>
            </a:r>
            <a:endParaRPr b="0" lang="en-US" sz="2000" spc="-1" strike="noStrike">
              <a:latin typeface="Arial"/>
            </a:endParaRPr>
          </a:p>
          <a:p>
            <a:pPr marL="355680" indent="-342360">
              <a:lnSpc>
                <a:spcPts val="1919"/>
              </a:lnSpc>
              <a:spcBef>
                <a:spcPts val="465"/>
              </a:spcBef>
              <a:buClr>
                <a:srgbClr val="000000"/>
              </a:buClr>
              <a:buFont typeface="Symbol"/>
              <a:buChar char=""/>
            </a:pPr>
            <a:r>
              <a:rPr b="0" lang="en-US" sz="2000" spc="-7" strike="noStrike">
                <a:solidFill>
                  <a:srgbClr val="000000"/>
                </a:solidFill>
                <a:latin typeface="Calibri"/>
                <a:ea typeface="DejaVu Sans"/>
              </a:rPr>
              <a:t>Use </a:t>
            </a:r>
            <a:r>
              <a:rPr b="0" lang="en-US" sz="2000" spc="-1" strike="noStrike">
                <a:solidFill>
                  <a:srgbClr val="000000"/>
                </a:solidFill>
                <a:latin typeface="Calibri"/>
                <a:ea typeface="DejaVu Sans"/>
              </a:rPr>
              <a:t>the </a:t>
            </a:r>
            <a:r>
              <a:rPr b="0" lang="en-US" sz="2000" spc="-7" strike="noStrike">
                <a:solidFill>
                  <a:srgbClr val="000000"/>
                </a:solidFill>
                <a:latin typeface="Calibri"/>
                <a:ea typeface="DejaVu Sans"/>
              </a:rPr>
              <a:t>One-Step Lockdown feature  </a:t>
            </a:r>
            <a:r>
              <a:rPr b="0" lang="en-US" sz="2000" spc="-1" strike="noStrike">
                <a:solidFill>
                  <a:srgbClr val="000000"/>
                </a:solidFill>
                <a:latin typeface="Calibri"/>
                <a:ea typeface="DejaVu Sans"/>
              </a:rPr>
              <a:t>in SDM to </a:t>
            </a:r>
            <a:r>
              <a:rPr b="0" lang="en-US" sz="2000" spc="-7" strike="noStrike">
                <a:solidFill>
                  <a:srgbClr val="000000"/>
                </a:solidFill>
                <a:latin typeface="Calibri"/>
                <a:ea typeface="DejaVu Sans"/>
              </a:rPr>
              <a:t>secure </a:t>
            </a:r>
            <a:r>
              <a:rPr b="0" lang="en-US" sz="2000" spc="-1" strike="noStrike">
                <a:solidFill>
                  <a:srgbClr val="000000"/>
                </a:solidFill>
                <a:latin typeface="Calibri"/>
                <a:ea typeface="DejaVu Sans"/>
              </a:rPr>
              <a:t>a </a:t>
            </a:r>
            <a:r>
              <a:rPr b="0" lang="en-US" sz="2000" spc="-7" strike="noStrike">
                <a:solidFill>
                  <a:srgbClr val="000000"/>
                </a:solidFill>
                <a:latin typeface="Calibri"/>
                <a:ea typeface="DejaVu Sans"/>
              </a:rPr>
              <a:t>Cisco</a:t>
            </a:r>
            <a:r>
              <a:rPr b="0" lang="en-US" sz="2000" spc="-41" strike="noStrike">
                <a:solidFill>
                  <a:srgbClr val="000000"/>
                </a:solidFill>
                <a:latin typeface="Calibri"/>
                <a:ea typeface="DejaVu Sans"/>
              </a:rPr>
              <a:t> </a:t>
            </a:r>
            <a:r>
              <a:rPr b="0" lang="en-US" sz="2000" spc="-1" strike="noStrike">
                <a:solidFill>
                  <a:srgbClr val="000000"/>
                </a:solidFill>
                <a:latin typeface="Calibri"/>
                <a:ea typeface="DejaVu Sans"/>
              </a:rPr>
              <a:t>router</a:t>
            </a:r>
            <a:endParaRPr b="0" lang="en-US" sz="2000" spc="-1" strike="noStrike">
              <a:latin typeface="Arial"/>
            </a:endParaRPr>
          </a:p>
          <a:p>
            <a:pPr marL="355680" indent="-342360">
              <a:lnSpc>
                <a:spcPct val="80000"/>
              </a:lnSpc>
              <a:spcBef>
                <a:spcPts val="496"/>
              </a:spcBef>
              <a:buClr>
                <a:srgbClr val="000000"/>
              </a:buClr>
              <a:buFont typeface="Symbol"/>
              <a:buChar char=""/>
            </a:pPr>
            <a:r>
              <a:rPr b="0" lang="en-US" sz="2000" spc="-7" strike="noStrike">
                <a:solidFill>
                  <a:srgbClr val="000000"/>
                </a:solidFill>
                <a:latin typeface="Calibri"/>
                <a:ea typeface="DejaVu Sans"/>
              </a:rPr>
              <a:t>Secure </a:t>
            </a:r>
            <a:r>
              <a:rPr b="0" lang="en-US" sz="2000" spc="-1" strike="noStrike">
                <a:solidFill>
                  <a:srgbClr val="000000"/>
                </a:solidFill>
                <a:latin typeface="Calibri"/>
                <a:ea typeface="DejaVu Sans"/>
              </a:rPr>
              <a:t>administrative access to </a:t>
            </a:r>
            <a:r>
              <a:rPr b="0" lang="en-US" sz="2000" spc="-7" strike="noStrike">
                <a:solidFill>
                  <a:srgbClr val="000000"/>
                </a:solidFill>
                <a:latin typeface="Calibri"/>
                <a:ea typeface="DejaVu Sans"/>
              </a:rPr>
              <a:t>Cisco  </a:t>
            </a:r>
            <a:r>
              <a:rPr b="0" lang="en-US" sz="2000" spc="-1" strike="noStrike">
                <a:solidFill>
                  <a:srgbClr val="000000"/>
                </a:solidFill>
                <a:latin typeface="Calibri"/>
                <a:ea typeface="DejaVu Sans"/>
              </a:rPr>
              <a:t>routers by </a:t>
            </a:r>
            <a:r>
              <a:rPr b="0" lang="en-US" sz="2000" spc="-7" strike="noStrike">
                <a:solidFill>
                  <a:srgbClr val="000000"/>
                </a:solidFill>
                <a:latin typeface="Calibri"/>
                <a:ea typeface="DejaVu Sans"/>
              </a:rPr>
              <a:t>setting strong </a:t>
            </a:r>
            <a:r>
              <a:rPr b="0" lang="en-US" sz="2000" spc="-1" strike="noStrike">
                <a:solidFill>
                  <a:srgbClr val="000000"/>
                </a:solidFill>
                <a:latin typeface="Calibri"/>
                <a:ea typeface="DejaVu Sans"/>
              </a:rPr>
              <a:t>encrypted  </a:t>
            </a:r>
            <a:r>
              <a:rPr b="0" lang="en-US" sz="2000" spc="-7" strike="noStrike">
                <a:solidFill>
                  <a:srgbClr val="000000"/>
                </a:solidFill>
                <a:latin typeface="Calibri"/>
                <a:ea typeface="DejaVu Sans"/>
              </a:rPr>
              <a:t>passwords, </a:t>
            </a:r>
            <a:r>
              <a:rPr b="0" lang="en-US" sz="2000" spc="-1" strike="noStrike">
                <a:solidFill>
                  <a:srgbClr val="000000"/>
                </a:solidFill>
                <a:latin typeface="Calibri"/>
                <a:ea typeface="DejaVu Sans"/>
              </a:rPr>
              <a:t>exec timeout, login </a:t>
            </a:r>
            <a:r>
              <a:rPr b="0" lang="en-US" sz="2000" spc="-7" strike="noStrike">
                <a:solidFill>
                  <a:srgbClr val="000000"/>
                </a:solidFill>
                <a:latin typeface="Calibri"/>
                <a:ea typeface="DejaVu Sans"/>
              </a:rPr>
              <a:t>failure  </a:t>
            </a:r>
            <a:r>
              <a:rPr b="0" lang="en-US" sz="2000" spc="-1" strike="noStrike">
                <a:solidFill>
                  <a:srgbClr val="000000"/>
                </a:solidFill>
                <a:latin typeface="Calibri"/>
                <a:ea typeface="DejaVu Sans"/>
              </a:rPr>
              <a:t>rate and </a:t>
            </a:r>
            <a:r>
              <a:rPr b="0" lang="en-US" sz="2000" spc="-7" strike="noStrike">
                <a:solidFill>
                  <a:srgbClr val="000000"/>
                </a:solidFill>
                <a:latin typeface="Calibri"/>
                <a:ea typeface="DejaVu Sans"/>
              </a:rPr>
              <a:t>using IOS </a:t>
            </a:r>
            <a:r>
              <a:rPr b="0" lang="en-US" sz="2000" spc="-1" strike="noStrike">
                <a:solidFill>
                  <a:srgbClr val="000000"/>
                </a:solidFill>
                <a:latin typeface="Calibri"/>
                <a:ea typeface="DejaVu Sans"/>
              </a:rPr>
              <a:t>login  enhancements</a:t>
            </a:r>
            <a:endParaRPr b="0" lang="en-US" sz="2000" spc="-1" strike="noStrike">
              <a:latin typeface="Arial"/>
            </a:endParaRPr>
          </a:p>
          <a:p>
            <a:pPr marL="355680" indent="-342360">
              <a:lnSpc>
                <a:spcPct val="80000"/>
              </a:lnSpc>
              <a:spcBef>
                <a:spcPts val="479"/>
              </a:spcBef>
              <a:buClr>
                <a:srgbClr val="000000"/>
              </a:buClr>
              <a:buFont typeface="Symbol"/>
              <a:buChar char=""/>
            </a:pPr>
            <a:r>
              <a:rPr b="0" lang="en-US" sz="2000" spc="-7" strike="noStrike">
                <a:solidFill>
                  <a:srgbClr val="000000"/>
                </a:solidFill>
                <a:latin typeface="Calibri"/>
                <a:ea typeface="DejaVu Sans"/>
              </a:rPr>
              <a:t>Secure </a:t>
            </a:r>
            <a:r>
              <a:rPr b="0" lang="en-US" sz="2000" spc="-1" strike="noStrike">
                <a:solidFill>
                  <a:srgbClr val="000000"/>
                </a:solidFill>
                <a:latin typeface="Calibri"/>
                <a:ea typeface="DejaVu Sans"/>
              </a:rPr>
              <a:t>administrative access to </a:t>
            </a:r>
            <a:r>
              <a:rPr b="0" lang="en-US" sz="2000" spc="-7" strike="noStrike">
                <a:solidFill>
                  <a:srgbClr val="000000"/>
                </a:solidFill>
                <a:latin typeface="Calibri"/>
                <a:ea typeface="DejaVu Sans"/>
              </a:rPr>
              <a:t>Cisco  </a:t>
            </a:r>
            <a:r>
              <a:rPr b="0" lang="en-US" sz="2000" spc="-1" strike="noStrike">
                <a:solidFill>
                  <a:srgbClr val="000000"/>
                </a:solidFill>
                <a:latin typeface="Calibri"/>
                <a:ea typeface="DejaVu Sans"/>
              </a:rPr>
              <a:t>routers by </a:t>
            </a:r>
            <a:r>
              <a:rPr b="0" lang="en-US" sz="2000" spc="-7" strike="noStrike">
                <a:solidFill>
                  <a:srgbClr val="000000"/>
                </a:solidFill>
                <a:latin typeface="Calibri"/>
                <a:ea typeface="DejaVu Sans"/>
              </a:rPr>
              <a:t>configuring </a:t>
            </a:r>
            <a:r>
              <a:rPr b="0" lang="en-US" sz="2000" spc="-1" strike="noStrike">
                <a:solidFill>
                  <a:srgbClr val="000000"/>
                </a:solidFill>
                <a:latin typeface="Calibri"/>
                <a:ea typeface="DejaVu Sans"/>
              </a:rPr>
              <a:t>multiple  </a:t>
            </a:r>
            <a:r>
              <a:rPr b="0" lang="en-US" sz="2000" spc="-7" strike="noStrike">
                <a:solidFill>
                  <a:srgbClr val="000000"/>
                </a:solidFill>
                <a:latin typeface="Calibri"/>
                <a:ea typeface="DejaVu Sans"/>
              </a:rPr>
              <a:t>privilege</a:t>
            </a:r>
            <a:r>
              <a:rPr b="0" lang="en-US" sz="2000" spc="7" strike="noStrike">
                <a:solidFill>
                  <a:srgbClr val="000000"/>
                </a:solidFill>
                <a:latin typeface="Calibri"/>
                <a:ea typeface="DejaVu Sans"/>
              </a:rPr>
              <a:t> </a:t>
            </a:r>
            <a:r>
              <a:rPr b="0" lang="en-US" sz="2000" spc="-7" strike="noStrike">
                <a:solidFill>
                  <a:srgbClr val="000000"/>
                </a:solidFill>
                <a:latin typeface="Calibri"/>
                <a:ea typeface="DejaVu Sans"/>
              </a:rPr>
              <a:t>levels</a:t>
            </a:r>
            <a:endParaRPr b="0" lang="en-US" sz="2000" spc="-1" strike="noStrike">
              <a:latin typeface="Arial"/>
            </a:endParaRPr>
          </a:p>
          <a:p>
            <a:pPr marL="355680" indent="-342360">
              <a:lnSpc>
                <a:spcPts val="2160"/>
              </a:lnSpc>
              <a:buClr>
                <a:srgbClr val="000000"/>
              </a:buClr>
              <a:buFont typeface="Symbol"/>
              <a:buChar char=""/>
            </a:pPr>
            <a:r>
              <a:rPr b="0" lang="en-US" sz="2000" spc="-7" strike="noStrike">
                <a:solidFill>
                  <a:srgbClr val="000000"/>
                </a:solidFill>
                <a:latin typeface="Calibri"/>
                <a:ea typeface="DejaVu Sans"/>
              </a:rPr>
              <a:t>Secure administrative </a:t>
            </a:r>
            <a:r>
              <a:rPr b="0" lang="en-US" sz="2000" spc="-1" strike="noStrike">
                <a:solidFill>
                  <a:srgbClr val="000000"/>
                </a:solidFill>
                <a:latin typeface="Calibri"/>
                <a:ea typeface="DejaVu Sans"/>
              </a:rPr>
              <a:t>access to</a:t>
            </a:r>
            <a:r>
              <a:rPr b="0" lang="en-US" sz="2000" spc="29" strike="noStrike">
                <a:solidFill>
                  <a:srgbClr val="000000"/>
                </a:solidFill>
                <a:latin typeface="Calibri"/>
                <a:ea typeface="DejaVu Sans"/>
              </a:rPr>
              <a:t> </a:t>
            </a:r>
            <a:r>
              <a:rPr b="0" lang="en-US" sz="2000" spc="-7" strike="noStrike">
                <a:solidFill>
                  <a:srgbClr val="000000"/>
                </a:solidFill>
                <a:latin typeface="Calibri"/>
                <a:ea typeface="DejaVu Sans"/>
              </a:rPr>
              <a:t>Cisco</a:t>
            </a:r>
            <a:endParaRPr b="0" lang="en-US" sz="2000" spc="-1" strike="noStrike">
              <a:latin typeface="Arial"/>
            </a:endParaRPr>
          </a:p>
          <a:p>
            <a:pPr marL="355680">
              <a:lnSpc>
                <a:spcPts val="2160"/>
              </a:lnSpc>
            </a:pPr>
            <a:r>
              <a:rPr b="0" lang="en-US" sz="2000" spc="-1" strike="noStrike">
                <a:solidFill>
                  <a:srgbClr val="000000"/>
                </a:solidFill>
                <a:latin typeface="Calibri"/>
                <a:ea typeface="DejaVu Sans"/>
              </a:rPr>
              <a:t>routers by </a:t>
            </a:r>
            <a:r>
              <a:rPr b="0" lang="en-US" sz="2000" spc="-7" strike="noStrike">
                <a:solidFill>
                  <a:srgbClr val="000000"/>
                </a:solidFill>
                <a:latin typeface="Calibri"/>
                <a:ea typeface="DejaVu Sans"/>
              </a:rPr>
              <a:t>configuring role based</a:t>
            </a:r>
            <a:r>
              <a:rPr b="0" lang="en-US" sz="2000" spc="-52" strike="noStrike">
                <a:solidFill>
                  <a:srgbClr val="000000"/>
                </a:solidFill>
                <a:latin typeface="Calibri"/>
                <a:ea typeface="DejaVu Sans"/>
              </a:rPr>
              <a:t> </a:t>
            </a:r>
            <a:r>
              <a:rPr b="0" lang="en-US" sz="2000" spc="-7" strike="noStrike">
                <a:solidFill>
                  <a:srgbClr val="000000"/>
                </a:solidFill>
                <a:latin typeface="Calibri"/>
                <a:ea typeface="DejaVu Sans"/>
              </a:rPr>
              <a:t>CLI</a:t>
            </a:r>
            <a:endParaRPr b="0" lang="en-US" sz="2000" spc="-1" strike="noStrike">
              <a:latin typeface="Arial"/>
            </a:endParaRPr>
          </a:p>
          <a:p>
            <a:pPr marL="355680" indent="-342360">
              <a:lnSpc>
                <a:spcPct val="80000"/>
              </a:lnSpc>
              <a:spcBef>
                <a:spcPts val="479"/>
              </a:spcBef>
              <a:buClr>
                <a:srgbClr val="000000"/>
              </a:buClr>
              <a:buFont typeface="Symbol"/>
              <a:buChar char=""/>
            </a:pPr>
            <a:r>
              <a:rPr b="0" lang="en-US" sz="2000" spc="-7" strike="noStrike">
                <a:solidFill>
                  <a:srgbClr val="000000"/>
                </a:solidFill>
                <a:latin typeface="Calibri"/>
                <a:ea typeface="DejaVu Sans"/>
              </a:rPr>
              <a:t>Secure </a:t>
            </a:r>
            <a:r>
              <a:rPr b="0" lang="en-US" sz="2000" spc="-1" strike="noStrike">
                <a:solidFill>
                  <a:srgbClr val="000000"/>
                </a:solidFill>
                <a:latin typeface="Calibri"/>
                <a:ea typeface="DejaVu Sans"/>
              </a:rPr>
              <a:t>the </a:t>
            </a:r>
            <a:r>
              <a:rPr b="0" lang="en-US" sz="2000" spc="-7" strike="noStrike">
                <a:solidFill>
                  <a:srgbClr val="000000"/>
                </a:solidFill>
                <a:latin typeface="Calibri"/>
                <a:ea typeface="DejaVu Sans"/>
              </a:rPr>
              <a:t>Cisco </a:t>
            </a:r>
            <a:r>
              <a:rPr b="0" lang="en-US" sz="2000" spc="-1" strike="noStrike">
                <a:solidFill>
                  <a:srgbClr val="000000"/>
                </a:solidFill>
                <a:latin typeface="Calibri"/>
                <a:ea typeface="DejaVu Sans"/>
              </a:rPr>
              <a:t>IOS image and  </a:t>
            </a:r>
            <a:r>
              <a:rPr b="0" lang="en-US" sz="2000" spc="-7" strike="noStrike">
                <a:solidFill>
                  <a:srgbClr val="000000"/>
                </a:solidFill>
                <a:latin typeface="Calibri"/>
                <a:ea typeface="DejaVu Sans"/>
              </a:rPr>
              <a:t>configuration</a:t>
            </a:r>
            <a:r>
              <a:rPr b="0" lang="en-US" sz="2000" spc="-26" strike="noStrike">
                <a:solidFill>
                  <a:srgbClr val="000000"/>
                </a:solidFill>
                <a:latin typeface="Calibri"/>
                <a:ea typeface="DejaVu Sans"/>
              </a:rPr>
              <a:t> </a:t>
            </a:r>
            <a:r>
              <a:rPr b="0" lang="en-US" sz="2000" spc="-7" strike="noStrike">
                <a:solidFill>
                  <a:srgbClr val="000000"/>
                </a:solidFill>
                <a:latin typeface="Calibri"/>
                <a:ea typeface="DejaVu Sans"/>
              </a:rPr>
              <a:t>file</a:t>
            </a:r>
            <a:endParaRPr b="0" lang="en-US" sz="2000" spc="-1" strike="noStrike">
              <a:latin typeface="Arial"/>
            </a:endParaRPr>
          </a:p>
        </p:txBody>
      </p:sp>
      <p:sp>
        <p:nvSpPr>
          <p:cNvPr id="234" name="CustomShape 4"/>
          <p:cNvSpPr/>
          <p:nvPr/>
        </p:nvSpPr>
        <p:spPr>
          <a:xfrm>
            <a:off x="5410080" y="1828800"/>
            <a:ext cx="3542760" cy="3809160"/>
          </a:xfrm>
          <a:prstGeom prst="rect">
            <a:avLst/>
          </a:prstGeom>
          <a:blipFill rotWithShape="0">
            <a:blip r:embed="rId1"/>
            <a:stretch>
              <a:fillRect/>
            </a:stretch>
          </a:blipFill>
          <a:ln>
            <a:noFill/>
          </a:ln>
        </p:spPr>
        <p:style>
          <a:lnRef idx="0"/>
          <a:fillRef idx="0"/>
          <a:effectRef idx="0"/>
          <a:fontRef idx="minor"/>
        </p:style>
      </p:sp>
      <p:sp>
        <p:nvSpPr>
          <p:cNvPr id="235" name="CustomShape 5"/>
          <p:cNvSpPr/>
          <p:nvPr/>
        </p:nvSpPr>
        <p:spPr>
          <a:xfrm>
            <a:off x="5642280" y="1397160"/>
            <a:ext cx="2512440" cy="378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2400" spc="-7" strike="noStrike">
                <a:solidFill>
                  <a:srgbClr val="000000"/>
                </a:solidFill>
                <a:latin typeface="Arial"/>
                <a:ea typeface="DejaVu Sans"/>
              </a:rPr>
              <a:t>No, </a:t>
            </a:r>
            <a:r>
              <a:rPr b="1" lang="en-US" sz="2400" spc="-1" strike="noStrike">
                <a:solidFill>
                  <a:srgbClr val="000000"/>
                </a:solidFill>
                <a:latin typeface="Arial"/>
                <a:ea typeface="DejaVu Sans"/>
              </a:rPr>
              <a:t>too</a:t>
            </a:r>
            <a:r>
              <a:rPr b="1" lang="en-US" sz="2400" spc="-97" strike="noStrike">
                <a:solidFill>
                  <a:srgbClr val="000000"/>
                </a:solidFill>
                <a:latin typeface="Arial"/>
                <a:ea typeface="DejaVu Sans"/>
              </a:rPr>
              <a:t> </a:t>
            </a:r>
            <a:r>
              <a:rPr b="1" lang="en-US" sz="2400" spc="-7" strike="noStrike">
                <a:solidFill>
                  <a:srgbClr val="000000"/>
                </a:solidFill>
                <a:latin typeface="Arial"/>
                <a:ea typeface="DejaVu Sans"/>
              </a:rPr>
              <a:t>simple….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37" name="CustomShape 2"/>
          <p:cNvSpPr/>
          <p:nvPr/>
        </p:nvSpPr>
        <p:spPr>
          <a:xfrm>
            <a:off x="850320" y="51480"/>
            <a:ext cx="7442280" cy="1082520"/>
          </a:xfrm>
          <a:prstGeom prst="rect">
            <a:avLst/>
          </a:prstGeom>
          <a:noFill/>
          <a:ln>
            <a:noFill/>
          </a:ln>
        </p:spPr>
        <p:style>
          <a:lnRef idx="0"/>
          <a:fillRef idx="0"/>
          <a:effectRef idx="0"/>
          <a:fontRef idx="minor"/>
        </p:style>
        <p:txBody>
          <a:bodyPr lIns="0" rIns="0" tIns="290160" bIns="0">
            <a:spAutoFit/>
          </a:bodyPr>
          <a:p>
            <a:pPr marL="12600">
              <a:lnSpc>
                <a:spcPct val="100000"/>
              </a:lnSpc>
              <a:spcBef>
                <a:spcPts val="99"/>
              </a:spcBef>
            </a:pPr>
            <a:r>
              <a:rPr b="1" lang="en-US" sz="2600" spc="-1" strike="noStrike">
                <a:solidFill>
                  <a:srgbClr val="ffffff"/>
                </a:solidFill>
                <a:latin typeface="Arial"/>
              </a:rPr>
              <a:t>Implement AAA on Cisco routers using</a:t>
            </a:r>
            <a:r>
              <a:rPr b="1" lang="en-US" sz="2600" spc="-86" strike="noStrike">
                <a:solidFill>
                  <a:srgbClr val="ffffff"/>
                </a:solidFill>
                <a:latin typeface="Arial"/>
              </a:rPr>
              <a:t> </a:t>
            </a:r>
            <a:r>
              <a:rPr b="1" lang="en-US" sz="2600" spc="-1" strike="noStrike">
                <a:solidFill>
                  <a:srgbClr val="ffffff"/>
                </a:solidFill>
                <a:latin typeface="Arial"/>
              </a:rPr>
              <a:t>local  router database and external</a:t>
            </a:r>
            <a:r>
              <a:rPr b="1" lang="en-US" sz="2600" spc="-60" strike="noStrike">
                <a:solidFill>
                  <a:srgbClr val="ffffff"/>
                </a:solidFill>
                <a:latin typeface="Arial"/>
              </a:rPr>
              <a:t> </a:t>
            </a:r>
            <a:r>
              <a:rPr b="1" lang="en-US" sz="2600" spc="-1" strike="noStrike">
                <a:solidFill>
                  <a:srgbClr val="ffffff"/>
                </a:solidFill>
                <a:latin typeface="Arial"/>
              </a:rPr>
              <a:t>ACS</a:t>
            </a:r>
            <a:endParaRPr b="0" lang="en-US" sz="2600" spc="-1" strike="noStrike">
              <a:latin typeface="Arial"/>
            </a:endParaRPr>
          </a:p>
        </p:txBody>
      </p:sp>
      <p:sp>
        <p:nvSpPr>
          <p:cNvPr id="238" name="CustomShape 3"/>
          <p:cNvSpPr/>
          <p:nvPr/>
        </p:nvSpPr>
        <p:spPr>
          <a:xfrm>
            <a:off x="840960" y="1548000"/>
            <a:ext cx="4060080" cy="4113360"/>
          </a:xfrm>
          <a:prstGeom prst="rect">
            <a:avLst/>
          </a:prstGeom>
          <a:noFill/>
          <a:ln>
            <a:noFill/>
          </a:ln>
        </p:spPr>
        <p:style>
          <a:lnRef idx="0"/>
          <a:fillRef idx="0"/>
          <a:effectRef idx="0"/>
          <a:fontRef idx="minor"/>
        </p:style>
        <p:txBody>
          <a:bodyPr lIns="0" rIns="0" tIns="12600" bIns="0">
            <a:spAutoFit/>
          </a:bodyPr>
          <a:p>
            <a:pPr marL="355680" indent="-342360">
              <a:lnSpc>
                <a:spcPts val="2594"/>
              </a:lnSpc>
              <a:spcBef>
                <a:spcPts val="99"/>
              </a:spcBef>
              <a:buClr>
                <a:srgbClr val="000000"/>
              </a:buClr>
              <a:buFont typeface="Symbol"/>
              <a:buChar char=""/>
            </a:pPr>
            <a:r>
              <a:rPr b="0" lang="en-US" sz="2400" spc="-7" strike="noStrike">
                <a:solidFill>
                  <a:srgbClr val="000000"/>
                </a:solidFill>
                <a:latin typeface="Calibri"/>
                <a:ea typeface="DejaVu Sans"/>
              </a:rPr>
              <a:t>Explain </a:t>
            </a:r>
            <a:r>
              <a:rPr b="0" lang="en-US" sz="2400" spc="-1" strike="noStrike">
                <a:solidFill>
                  <a:srgbClr val="000000"/>
                </a:solidFill>
                <a:latin typeface="Calibri"/>
                <a:ea typeface="DejaVu Sans"/>
              </a:rPr>
              <a:t>the </a:t>
            </a:r>
            <a:r>
              <a:rPr b="0" lang="en-US" sz="2400" spc="-7" strike="noStrike">
                <a:solidFill>
                  <a:srgbClr val="000000"/>
                </a:solidFill>
                <a:latin typeface="Calibri"/>
                <a:ea typeface="DejaVu Sans"/>
              </a:rPr>
              <a:t>functions</a:t>
            </a:r>
            <a:r>
              <a:rPr b="0" lang="en-US" sz="2400" spc="-46" strike="noStrike">
                <a:solidFill>
                  <a:srgbClr val="000000"/>
                </a:solidFill>
                <a:latin typeface="Calibri"/>
                <a:ea typeface="DejaVu Sans"/>
              </a:rPr>
              <a:t> </a:t>
            </a:r>
            <a:r>
              <a:rPr b="0" lang="en-US" sz="2400" spc="-1" strike="noStrike">
                <a:solidFill>
                  <a:srgbClr val="000000"/>
                </a:solidFill>
                <a:latin typeface="Calibri"/>
                <a:ea typeface="DejaVu Sans"/>
              </a:rPr>
              <a:t>and</a:t>
            </a:r>
            <a:endParaRPr b="0" lang="en-US" sz="2400" spc="-1" strike="noStrike">
              <a:latin typeface="Arial"/>
            </a:endParaRPr>
          </a:p>
          <a:p>
            <a:pPr marL="355680">
              <a:lnSpc>
                <a:spcPts val="2594"/>
              </a:lnSpc>
            </a:pPr>
            <a:r>
              <a:rPr b="0" lang="en-US" sz="2400" spc="-1" strike="noStrike">
                <a:solidFill>
                  <a:srgbClr val="000000"/>
                </a:solidFill>
                <a:latin typeface="Calibri"/>
                <a:ea typeface="DejaVu Sans"/>
              </a:rPr>
              <a:t>importance </a:t>
            </a:r>
            <a:r>
              <a:rPr b="0" lang="en-US" sz="2400" spc="-7" strike="noStrike">
                <a:solidFill>
                  <a:srgbClr val="000000"/>
                </a:solidFill>
                <a:latin typeface="Calibri"/>
                <a:ea typeface="DejaVu Sans"/>
              </a:rPr>
              <a:t>of</a:t>
            </a:r>
            <a:r>
              <a:rPr b="0" lang="en-US" sz="2400" spc="-35" strike="noStrike">
                <a:solidFill>
                  <a:srgbClr val="000000"/>
                </a:solidFill>
                <a:latin typeface="Calibri"/>
                <a:ea typeface="DejaVu Sans"/>
              </a:rPr>
              <a:t> </a:t>
            </a:r>
            <a:r>
              <a:rPr b="0" lang="en-US" sz="2400" spc="-1" strike="noStrike">
                <a:solidFill>
                  <a:srgbClr val="000000"/>
                </a:solidFill>
                <a:latin typeface="Calibri"/>
                <a:ea typeface="DejaVu Sans"/>
              </a:rPr>
              <a:t>AAA</a:t>
            </a:r>
            <a:endParaRPr b="0" lang="en-US" sz="2400" spc="-1" strike="noStrike">
              <a:latin typeface="Arial"/>
            </a:endParaRPr>
          </a:p>
          <a:p>
            <a:pPr marL="355680">
              <a:lnSpc>
                <a:spcPct val="100000"/>
              </a:lnSpc>
              <a:spcBef>
                <a:spcPts val="6"/>
              </a:spcBef>
            </a:pPr>
            <a:endParaRPr b="0" lang="en-US" sz="2400" spc="-1" strike="noStrike">
              <a:latin typeface="Arial"/>
            </a:endParaRPr>
          </a:p>
          <a:p>
            <a:pPr marL="355680" indent="-342360">
              <a:lnSpc>
                <a:spcPct val="80000"/>
              </a:lnSpc>
              <a:buClr>
                <a:srgbClr val="000000"/>
              </a:buClr>
              <a:buFont typeface="Symbol"/>
              <a:buChar char=""/>
            </a:pPr>
            <a:r>
              <a:rPr b="0" lang="en-US" sz="2400" spc="-7" strike="noStrike">
                <a:solidFill>
                  <a:srgbClr val="000000"/>
                </a:solidFill>
                <a:latin typeface="Calibri"/>
                <a:ea typeface="DejaVu Sans"/>
              </a:rPr>
              <a:t>Describe </a:t>
            </a:r>
            <a:r>
              <a:rPr b="0" lang="en-US" sz="2400" spc="-1" strike="noStrike">
                <a:solidFill>
                  <a:srgbClr val="000000"/>
                </a:solidFill>
                <a:latin typeface="Calibri"/>
                <a:ea typeface="DejaVu Sans"/>
              </a:rPr>
              <a:t>the features </a:t>
            </a:r>
            <a:r>
              <a:rPr b="0" lang="en-US" sz="2400" spc="-12" strike="noStrike">
                <a:solidFill>
                  <a:srgbClr val="000000"/>
                </a:solidFill>
                <a:latin typeface="Calibri"/>
                <a:ea typeface="DejaVu Sans"/>
              </a:rPr>
              <a:t>of  </a:t>
            </a:r>
            <a:r>
              <a:rPr b="0" lang="en-US" sz="2400" spc="-7" strike="noStrike">
                <a:solidFill>
                  <a:srgbClr val="000000"/>
                </a:solidFill>
                <a:latin typeface="Calibri"/>
                <a:ea typeface="DejaVu Sans"/>
              </a:rPr>
              <a:t>TACACS+ </a:t>
            </a:r>
            <a:r>
              <a:rPr b="0" lang="en-US" sz="2400" spc="-1" strike="noStrike">
                <a:solidFill>
                  <a:srgbClr val="000000"/>
                </a:solidFill>
                <a:latin typeface="Calibri"/>
                <a:ea typeface="DejaVu Sans"/>
              </a:rPr>
              <a:t>and </a:t>
            </a:r>
            <a:r>
              <a:rPr b="0" lang="en-US" sz="2400" spc="-7" strike="noStrike">
                <a:solidFill>
                  <a:srgbClr val="000000"/>
                </a:solidFill>
                <a:latin typeface="Calibri"/>
                <a:ea typeface="DejaVu Sans"/>
              </a:rPr>
              <a:t>RADIUS</a:t>
            </a:r>
            <a:r>
              <a:rPr b="0" lang="en-US" sz="2400" spc="-120" strike="noStrike">
                <a:solidFill>
                  <a:srgbClr val="000000"/>
                </a:solidFill>
                <a:latin typeface="Calibri"/>
                <a:ea typeface="DejaVu Sans"/>
              </a:rPr>
              <a:t> </a:t>
            </a:r>
            <a:r>
              <a:rPr b="0" lang="en-US" sz="2400" spc="-1" strike="noStrike">
                <a:solidFill>
                  <a:srgbClr val="000000"/>
                </a:solidFill>
                <a:latin typeface="Calibri"/>
                <a:ea typeface="DejaVu Sans"/>
              </a:rPr>
              <a:t>AAA  </a:t>
            </a:r>
            <a:r>
              <a:rPr b="0" lang="en-US" sz="2400" spc="-7" strike="noStrike">
                <a:solidFill>
                  <a:srgbClr val="000000"/>
                </a:solidFill>
                <a:latin typeface="Calibri"/>
                <a:ea typeface="DejaVu Sans"/>
              </a:rPr>
              <a:t>protocols</a:t>
            </a:r>
            <a:endParaRPr b="0" lang="en-US" sz="2400" spc="-1" strike="noStrike">
              <a:latin typeface="Arial"/>
            </a:endParaRPr>
          </a:p>
          <a:p>
            <a:pPr>
              <a:lnSpc>
                <a:spcPct val="100000"/>
              </a:lnSpc>
              <a:spcBef>
                <a:spcPts val="11"/>
              </a:spcBef>
            </a:pPr>
            <a:endParaRPr b="0" lang="en-US" sz="2400" spc="-1" strike="noStrike">
              <a:latin typeface="Arial"/>
            </a:endParaRPr>
          </a:p>
          <a:p>
            <a:pPr marL="355680" indent="-342360">
              <a:lnSpc>
                <a:spcPct val="100000"/>
              </a:lnSpc>
              <a:buClr>
                <a:srgbClr val="000000"/>
              </a:buClr>
              <a:buFont typeface="Calibri"/>
              <a:buChar char="•"/>
            </a:pPr>
            <a:r>
              <a:rPr b="0" lang="en-US" sz="2400" spc="-7" strike="noStrike">
                <a:solidFill>
                  <a:srgbClr val="000000"/>
                </a:solidFill>
                <a:latin typeface="Calibri"/>
                <a:ea typeface="DejaVu Sans"/>
              </a:rPr>
              <a:t>Configure </a:t>
            </a:r>
            <a:r>
              <a:rPr b="0" lang="en-US" sz="2400" spc="-1" strike="noStrike">
                <a:solidFill>
                  <a:srgbClr val="000000"/>
                </a:solidFill>
                <a:latin typeface="Calibri"/>
                <a:ea typeface="DejaVu Sans"/>
              </a:rPr>
              <a:t>AAA</a:t>
            </a:r>
            <a:r>
              <a:rPr b="0" lang="en-US" sz="2400" spc="-60" strike="noStrike">
                <a:solidFill>
                  <a:srgbClr val="000000"/>
                </a:solidFill>
                <a:latin typeface="Calibri"/>
                <a:ea typeface="DejaVu Sans"/>
              </a:rPr>
              <a:t> </a:t>
            </a:r>
            <a:r>
              <a:rPr b="0" lang="en-US" sz="2400" spc="-7" strike="noStrike">
                <a:solidFill>
                  <a:srgbClr val="000000"/>
                </a:solidFill>
                <a:latin typeface="Calibri"/>
                <a:ea typeface="DejaVu Sans"/>
              </a:rPr>
              <a:t>authentication</a:t>
            </a:r>
            <a:endParaRPr b="0" lang="en-US" sz="2400" spc="-1" strike="noStrike">
              <a:latin typeface="Arial"/>
            </a:endParaRPr>
          </a:p>
          <a:p>
            <a:pPr>
              <a:lnSpc>
                <a:spcPct val="100000"/>
              </a:lnSpc>
              <a:spcBef>
                <a:spcPts val="6"/>
              </a:spcBef>
            </a:pPr>
            <a:endParaRPr b="0" lang="en-US" sz="2400" spc="-1" strike="noStrike">
              <a:latin typeface="Arial"/>
            </a:endParaRPr>
          </a:p>
          <a:p>
            <a:pPr marL="355680" indent="-342360">
              <a:lnSpc>
                <a:spcPct val="100000"/>
              </a:lnSpc>
              <a:buClr>
                <a:srgbClr val="000000"/>
              </a:buClr>
              <a:buFont typeface="Calibri"/>
              <a:buChar char="•"/>
            </a:pPr>
            <a:r>
              <a:rPr b="0" lang="en-US" sz="2400" spc="-7" strike="noStrike">
                <a:solidFill>
                  <a:srgbClr val="000000"/>
                </a:solidFill>
                <a:latin typeface="Calibri"/>
                <a:ea typeface="DejaVu Sans"/>
              </a:rPr>
              <a:t>Configure </a:t>
            </a:r>
            <a:r>
              <a:rPr b="0" lang="en-US" sz="2400" spc="-1" strike="noStrike">
                <a:solidFill>
                  <a:srgbClr val="000000"/>
                </a:solidFill>
                <a:latin typeface="Calibri"/>
                <a:ea typeface="DejaVu Sans"/>
              </a:rPr>
              <a:t>AAA</a:t>
            </a:r>
            <a:r>
              <a:rPr b="0" lang="en-US" sz="2400" spc="-60" strike="noStrike">
                <a:solidFill>
                  <a:srgbClr val="000000"/>
                </a:solidFill>
                <a:latin typeface="Calibri"/>
                <a:ea typeface="DejaVu Sans"/>
              </a:rPr>
              <a:t> </a:t>
            </a:r>
            <a:r>
              <a:rPr b="0" lang="en-US" sz="2400" spc="-1" strike="noStrike">
                <a:solidFill>
                  <a:srgbClr val="000000"/>
                </a:solidFill>
                <a:latin typeface="Calibri"/>
                <a:ea typeface="DejaVu Sans"/>
              </a:rPr>
              <a:t>authorization</a:t>
            </a:r>
            <a:endParaRPr b="0" lang="en-US" sz="2400" spc="-1" strike="noStrike">
              <a:latin typeface="Arial"/>
            </a:endParaRPr>
          </a:p>
          <a:p>
            <a:pPr>
              <a:lnSpc>
                <a:spcPct val="100000"/>
              </a:lnSpc>
              <a:spcBef>
                <a:spcPts val="6"/>
              </a:spcBef>
            </a:pPr>
            <a:endParaRPr b="0" lang="en-US" sz="2400" spc="-1" strike="noStrike">
              <a:latin typeface="Arial"/>
            </a:endParaRPr>
          </a:p>
          <a:p>
            <a:pPr marL="355680" indent="-342360">
              <a:lnSpc>
                <a:spcPct val="100000"/>
              </a:lnSpc>
              <a:spcBef>
                <a:spcPts val="6"/>
              </a:spcBef>
              <a:buClr>
                <a:srgbClr val="000000"/>
              </a:buClr>
              <a:buFont typeface="Calibri"/>
              <a:buChar char="•"/>
            </a:pPr>
            <a:r>
              <a:rPr b="0" lang="en-US" sz="2400" spc="-7" strike="noStrike">
                <a:solidFill>
                  <a:srgbClr val="000000"/>
                </a:solidFill>
                <a:latin typeface="Calibri"/>
                <a:ea typeface="DejaVu Sans"/>
              </a:rPr>
              <a:t>Configure </a:t>
            </a:r>
            <a:r>
              <a:rPr b="0" lang="en-US" sz="2400" spc="-1" strike="noStrike">
                <a:solidFill>
                  <a:srgbClr val="000000"/>
                </a:solidFill>
                <a:latin typeface="Calibri"/>
                <a:ea typeface="DejaVu Sans"/>
              </a:rPr>
              <a:t>AAA</a:t>
            </a:r>
            <a:r>
              <a:rPr b="0" lang="en-US" sz="2400" spc="-41" strike="noStrike">
                <a:solidFill>
                  <a:srgbClr val="000000"/>
                </a:solidFill>
                <a:latin typeface="Calibri"/>
                <a:ea typeface="DejaVu Sans"/>
              </a:rPr>
              <a:t> </a:t>
            </a:r>
            <a:r>
              <a:rPr b="0" lang="en-US" sz="2400" spc="-7" strike="noStrike">
                <a:solidFill>
                  <a:srgbClr val="000000"/>
                </a:solidFill>
                <a:latin typeface="Calibri"/>
                <a:ea typeface="DejaVu Sans"/>
              </a:rPr>
              <a:t>accounting</a:t>
            </a:r>
            <a:endParaRPr b="0" lang="en-US" sz="2400" spc="-1" strike="noStrike">
              <a:latin typeface="Arial"/>
            </a:endParaRPr>
          </a:p>
        </p:txBody>
      </p:sp>
      <p:sp>
        <p:nvSpPr>
          <p:cNvPr id="239" name="CustomShape 4"/>
          <p:cNvSpPr/>
          <p:nvPr/>
        </p:nvSpPr>
        <p:spPr>
          <a:xfrm>
            <a:off x="5105520" y="1600200"/>
            <a:ext cx="3656880" cy="354276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41" name="CustomShape 2"/>
          <p:cNvSpPr/>
          <p:nvPr/>
        </p:nvSpPr>
        <p:spPr>
          <a:xfrm>
            <a:off x="850320" y="127440"/>
            <a:ext cx="7035840" cy="11102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3600" spc="-7" strike="noStrike">
                <a:solidFill>
                  <a:srgbClr val="ffffff"/>
                </a:solidFill>
                <a:latin typeface="Arial"/>
              </a:rPr>
              <a:t>Mitigate threats </a:t>
            </a:r>
            <a:r>
              <a:rPr b="1" lang="en-US" sz="3600" spc="-1" strike="noStrike">
                <a:solidFill>
                  <a:srgbClr val="ffffff"/>
                </a:solidFill>
                <a:latin typeface="Arial"/>
              </a:rPr>
              <a:t>to </a:t>
            </a:r>
            <a:r>
              <a:rPr b="1" lang="en-US" sz="3600" spc="-7" strike="noStrike">
                <a:solidFill>
                  <a:srgbClr val="ffffff"/>
                </a:solidFill>
                <a:latin typeface="Arial"/>
              </a:rPr>
              <a:t>Cisco routers  </a:t>
            </a:r>
            <a:r>
              <a:rPr b="1" lang="en-US" sz="3600" spc="-1" strike="noStrike">
                <a:solidFill>
                  <a:srgbClr val="ffffff"/>
                </a:solidFill>
                <a:latin typeface="Arial"/>
              </a:rPr>
              <a:t>and </a:t>
            </a:r>
            <a:r>
              <a:rPr b="1" lang="en-US" sz="3600" spc="-7" strike="noStrike">
                <a:solidFill>
                  <a:srgbClr val="ffffff"/>
                </a:solidFill>
                <a:latin typeface="Arial"/>
              </a:rPr>
              <a:t>networks using </a:t>
            </a:r>
            <a:r>
              <a:rPr b="1" lang="en-US" sz="3600" spc="-1" strike="noStrike">
                <a:solidFill>
                  <a:srgbClr val="ffffff"/>
                </a:solidFill>
                <a:latin typeface="Arial"/>
              </a:rPr>
              <a:t>ACLs</a:t>
            </a:r>
            <a:endParaRPr b="0" lang="en-US" sz="3600" spc="-1" strike="noStrike">
              <a:latin typeface="Arial"/>
            </a:endParaRPr>
          </a:p>
        </p:txBody>
      </p:sp>
      <p:sp>
        <p:nvSpPr>
          <p:cNvPr id="242" name="CustomShape 3"/>
          <p:cNvSpPr/>
          <p:nvPr/>
        </p:nvSpPr>
        <p:spPr>
          <a:xfrm>
            <a:off x="840960" y="1548000"/>
            <a:ext cx="3922200" cy="4688640"/>
          </a:xfrm>
          <a:prstGeom prst="rect">
            <a:avLst/>
          </a:prstGeom>
          <a:noFill/>
          <a:ln>
            <a:noFill/>
          </a:ln>
        </p:spPr>
        <p:style>
          <a:lnRef idx="0"/>
          <a:fillRef idx="0"/>
          <a:effectRef idx="0"/>
          <a:fontRef idx="minor"/>
        </p:style>
        <p:txBody>
          <a:bodyPr lIns="0" rIns="0" tIns="85680" bIns="0">
            <a:spAutoFit/>
          </a:bodyPr>
          <a:p>
            <a:pPr marL="355680" indent="-342360">
              <a:lnSpc>
                <a:spcPct val="80000"/>
              </a:lnSpc>
              <a:spcBef>
                <a:spcPts val="675"/>
              </a:spcBef>
              <a:buClr>
                <a:srgbClr val="000000"/>
              </a:buClr>
              <a:buFont typeface="Symbol"/>
              <a:buChar char=""/>
            </a:pPr>
            <a:r>
              <a:rPr b="0" lang="en-US" sz="2400" spc="-7" strike="noStrike">
                <a:solidFill>
                  <a:srgbClr val="000000"/>
                </a:solidFill>
                <a:latin typeface="Calibri"/>
                <a:ea typeface="DejaVu Sans"/>
              </a:rPr>
              <a:t>Explain </a:t>
            </a:r>
            <a:r>
              <a:rPr b="0" lang="en-US" sz="2400" spc="-1" strike="noStrike">
                <a:solidFill>
                  <a:srgbClr val="000000"/>
                </a:solidFill>
                <a:latin typeface="Calibri"/>
                <a:ea typeface="DejaVu Sans"/>
              </a:rPr>
              <a:t>the </a:t>
            </a:r>
            <a:r>
              <a:rPr b="0" lang="en-US" sz="2400" spc="-7" strike="noStrike">
                <a:solidFill>
                  <a:srgbClr val="000000"/>
                </a:solidFill>
                <a:latin typeface="Calibri"/>
                <a:ea typeface="DejaVu Sans"/>
              </a:rPr>
              <a:t>functionality</a:t>
            </a:r>
            <a:r>
              <a:rPr b="0" lang="en-US" sz="2400" spc="-97" strike="noStrike">
                <a:solidFill>
                  <a:srgbClr val="000000"/>
                </a:solidFill>
                <a:latin typeface="Calibri"/>
                <a:ea typeface="DejaVu Sans"/>
              </a:rPr>
              <a:t> </a:t>
            </a:r>
            <a:r>
              <a:rPr b="0" lang="en-US" sz="2400" spc="-7" strike="noStrike">
                <a:solidFill>
                  <a:srgbClr val="000000"/>
                </a:solidFill>
                <a:latin typeface="Calibri"/>
                <a:ea typeface="DejaVu Sans"/>
              </a:rPr>
              <a:t>of  standard, </a:t>
            </a:r>
            <a:r>
              <a:rPr b="0" lang="en-US" sz="2400" spc="-1" strike="noStrike">
                <a:solidFill>
                  <a:srgbClr val="000000"/>
                </a:solidFill>
                <a:latin typeface="Calibri"/>
                <a:ea typeface="DejaVu Sans"/>
              </a:rPr>
              <a:t>extended, and  </a:t>
            </a:r>
            <a:r>
              <a:rPr b="0" lang="en-US" sz="2400" spc="-7" strike="noStrike">
                <a:solidFill>
                  <a:srgbClr val="000000"/>
                </a:solidFill>
                <a:latin typeface="Calibri"/>
                <a:ea typeface="DejaVu Sans"/>
              </a:rPr>
              <a:t>named </a:t>
            </a:r>
            <a:r>
              <a:rPr b="0" lang="en-US" sz="2400" spc="-1" strike="noStrike">
                <a:solidFill>
                  <a:srgbClr val="000000"/>
                </a:solidFill>
                <a:latin typeface="Calibri"/>
                <a:ea typeface="DejaVu Sans"/>
              </a:rPr>
              <a:t>IP ACLs </a:t>
            </a:r>
            <a:r>
              <a:rPr b="0" lang="en-US" sz="2400" spc="-7" strike="noStrike">
                <a:solidFill>
                  <a:srgbClr val="000000"/>
                </a:solidFill>
                <a:latin typeface="Calibri"/>
                <a:ea typeface="DejaVu Sans"/>
              </a:rPr>
              <a:t>used by  </a:t>
            </a:r>
            <a:r>
              <a:rPr b="0" lang="en-US" sz="2400" spc="-1" strike="noStrike">
                <a:solidFill>
                  <a:srgbClr val="000000"/>
                </a:solidFill>
                <a:latin typeface="Calibri"/>
                <a:ea typeface="DejaVu Sans"/>
              </a:rPr>
              <a:t>routers to </a:t>
            </a:r>
            <a:r>
              <a:rPr b="0" lang="en-US" sz="2400" spc="-7" strike="noStrike">
                <a:solidFill>
                  <a:srgbClr val="000000"/>
                </a:solidFill>
                <a:latin typeface="Calibri"/>
                <a:ea typeface="DejaVu Sans"/>
              </a:rPr>
              <a:t>filter</a:t>
            </a:r>
            <a:r>
              <a:rPr b="0" lang="en-US" sz="2400" spc="-46" strike="noStrike">
                <a:solidFill>
                  <a:srgbClr val="000000"/>
                </a:solidFill>
                <a:latin typeface="Calibri"/>
                <a:ea typeface="DejaVu Sans"/>
              </a:rPr>
              <a:t> </a:t>
            </a:r>
            <a:r>
              <a:rPr b="0" lang="en-US" sz="2400" spc="-7" strike="noStrike">
                <a:solidFill>
                  <a:srgbClr val="000000"/>
                </a:solidFill>
                <a:latin typeface="Calibri"/>
                <a:ea typeface="DejaVu Sans"/>
              </a:rPr>
              <a:t>packets</a:t>
            </a:r>
            <a:endParaRPr b="0" lang="en-US" sz="2400" spc="-1" strike="noStrike">
              <a:latin typeface="Arial"/>
            </a:endParaRPr>
          </a:p>
          <a:p>
            <a:pPr marL="355680" indent="-342360">
              <a:lnSpc>
                <a:spcPct val="80000"/>
              </a:lnSpc>
              <a:spcBef>
                <a:spcPts val="581"/>
              </a:spcBef>
              <a:buClr>
                <a:srgbClr val="000000"/>
              </a:buClr>
              <a:buFont typeface="Symbol"/>
              <a:buChar char=""/>
            </a:pPr>
            <a:r>
              <a:rPr b="0" lang="en-US" sz="2400" spc="-7" strike="noStrike">
                <a:solidFill>
                  <a:srgbClr val="000000"/>
                </a:solidFill>
                <a:latin typeface="Calibri"/>
                <a:ea typeface="DejaVu Sans"/>
              </a:rPr>
              <a:t>Configure </a:t>
            </a:r>
            <a:r>
              <a:rPr b="0" lang="en-US" sz="2400" spc="-1" strike="noStrike">
                <a:solidFill>
                  <a:srgbClr val="000000"/>
                </a:solidFill>
                <a:latin typeface="Calibri"/>
                <a:ea typeface="DejaVu Sans"/>
              </a:rPr>
              <a:t>and verify IP</a:t>
            </a:r>
            <a:r>
              <a:rPr b="0" lang="en-US" sz="2400" spc="-97" strike="noStrike">
                <a:solidFill>
                  <a:srgbClr val="000000"/>
                </a:solidFill>
                <a:latin typeface="Calibri"/>
                <a:ea typeface="DejaVu Sans"/>
              </a:rPr>
              <a:t> </a:t>
            </a:r>
            <a:r>
              <a:rPr b="0" lang="en-US" sz="2400" spc="-7" strike="noStrike">
                <a:solidFill>
                  <a:srgbClr val="000000"/>
                </a:solidFill>
                <a:latin typeface="Calibri"/>
                <a:ea typeface="DejaVu Sans"/>
              </a:rPr>
              <a:t>ACLs  </a:t>
            </a:r>
            <a:r>
              <a:rPr b="0" lang="en-US" sz="2400" spc="-1" strike="noStrike">
                <a:solidFill>
                  <a:srgbClr val="000000"/>
                </a:solidFill>
                <a:latin typeface="Calibri"/>
                <a:ea typeface="DejaVu Sans"/>
              </a:rPr>
              <a:t>to mitigate </a:t>
            </a:r>
            <a:r>
              <a:rPr b="0" lang="en-US" sz="2400" spc="-7" strike="noStrike">
                <a:solidFill>
                  <a:srgbClr val="000000"/>
                </a:solidFill>
                <a:latin typeface="Calibri"/>
                <a:ea typeface="DejaVu Sans"/>
              </a:rPr>
              <a:t>given </a:t>
            </a:r>
            <a:r>
              <a:rPr b="0" lang="en-US" sz="2400" spc="-1" strike="noStrike">
                <a:solidFill>
                  <a:srgbClr val="000000"/>
                </a:solidFill>
                <a:latin typeface="Calibri"/>
                <a:ea typeface="DejaVu Sans"/>
              </a:rPr>
              <a:t>threats  </a:t>
            </a:r>
            <a:r>
              <a:rPr b="0" lang="en-US" sz="2400" spc="-7" strike="noStrike">
                <a:solidFill>
                  <a:srgbClr val="000000"/>
                </a:solidFill>
                <a:latin typeface="Calibri"/>
                <a:ea typeface="DejaVu Sans"/>
              </a:rPr>
              <a:t>(filter </a:t>
            </a:r>
            <a:r>
              <a:rPr b="0" lang="en-US" sz="2400" spc="-1" strike="noStrike">
                <a:solidFill>
                  <a:srgbClr val="000000"/>
                </a:solidFill>
                <a:latin typeface="Calibri"/>
                <a:ea typeface="DejaVu Sans"/>
              </a:rPr>
              <a:t>IP traffic </a:t>
            </a:r>
            <a:r>
              <a:rPr b="0" lang="en-US" sz="2400" spc="-7" strike="noStrike">
                <a:solidFill>
                  <a:srgbClr val="000000"/>
                </a:solidFill>
                <a:latin typeface="Calibri"/>
                <a:ea typeface="DejaVu Sans"/>
              </a:rPr>
              <a:t>destined for  Telnet, SNMP, </a:t>
            </a:r>
            <a:r>
              <a:rPr b="0" lang="en-US" sz="2400" spc="-1" strike="noStrike">
                <a:solidFill>
                  <a:srgbClr val="000000"/>
                </a:solidFill>
                <a:latin typeface="Calibri"/>
                <a:ea typeface="DejaVu Sans"/>
              </a:rPr>
              <a:t>and </a:t>
            </a:r>
            <a:r>
              <a:rPr b="0" lang="en-US" sz="2400" spc="-7" strike="noStrike">
                <a:solidFill>
                  <a:srgbClr val="000000"/>
                </a:solidFill>
                <a:latin typeface="Calibri"/>
                <a:ea typeface="DejaVu Sans"/>
              </a:rPr>
              <a:t>DDoS  </a:t>
            </a:r>
            <a:r>
              <a:rPr b="0" lang="en-US" sz="2400" spc="-1" strike="noStrike">
                <a:solidFill>
                  <a:srgbClr val="000000"/>
                </a:solidFill>
                <a:latin typeface="Calibri"/>
                <a:ea typeface="DejaVu Sans"/>
              </a:rPr>
              <a:t>attacks) in a </a:t>
            </a:r>
            <a:r>
              <a:rPr b="0" lang="en-US" sz="2400" spc="-7" strike="noStrike">
                <a:solidFill>
                  <a:srgbClr val="000000"/>
                </a:solidFill>
                <a:latin typeface="Calibri"/>
                <a:ea typeface="DejaVu Sans"/>
              </a:rPr>
              <a:t>network using  CLI</a:t>
            </a:r>
            <a:endParaRPr b="0" lang="en-US" sz="2400" spc="-1" strike="noStrike">
              <a:latin typeface="Arial"/>
            </a:endParaRPr>
          </a:p>
          <a:p>
            <a:pPr marL="342360" indent="-341640" algn="r">
              <a:lnSpc>
                <a:spcPts val="2594"/>
              </a:lnSpc>
              <a:buClr>
                <a:srgbClr val="000000"/>
              </a:buClr>
              <a:buFont typeface="Symbol"/>
              <a:buChar char=""/>
            </a:pPr>
            <a:r>
              <a:rPr b="0" lang="en-US" sz="2400" spc="-7" strike="noStrike">
                <a:solidFill>
                  <a:srgbClr val="000000"/>
                </a:solidFill>
                <a:latin typeface="Calibri"/>
                <a:ea typeface="DejaVu Sans"/>
              </a:rPr>
              <a:t>Configure </a:t>
            </a:r>
            <a:r>
              <a:rPr b="0" lang="en-US" sz="2400" spc="-1" strike="noStrike">
                <a:solidFill>
                  <a:srgbClr val="000000"/>
                </a:solidFill>
                <a:latin typeface="Calibri"/>
                <a:ea typeface="DejaVu Sans"/>
              </a:rPr>
              <a:t>IP ACLs to</a:t>
            </a:r>
            <a:r>
              <a:rPr b="0" lang="en-US" sz="2400" spc="-137" strike="noStrike">
                <a:solidFill>
                  <a:srgbClr val="000000"/>
                </a:solidFill>
                <a:latin typeface="Calibri"/>
                <a:ea typeface="DejaVu Sans"/>
              </a:rPr>
              <a:t> </a:t>
            </a:r>
            <a:r>
              <a:rPr b="0" lang="en-US" sz="2400" spc="-7" strike="noStrike">
                <a:solidFill>
                  <a:srgbClr val="000000"/>
                </a:solidFill>
                <a:latin typeface="Calibri"/>
                <a:ea typeface="DejaVu Sans"/>
              </a:rPr>
              <a:t>prevent</a:t>
            </a:r>
            <a:endParaRPr b="0" lang="en-US" sz="2400" spc="-1" strike="noStrike">
              <a:latin typeface="Arial"/>
            </a:endParaRPr>
          </a:p>
          <a:p>
            <a:pPr algn="r">
              <a:lnSpc>
                <a:spcPts val="2594"/>
              </a:lnSpc>
            </a:pPr>
            <a:r>
              <a:rPr b="0" lang="en-US" sz="2400" spc="-1" strike="noStrike">
                <a:solidFill>
                  <a:srgbClr val="000000"/>
                </a:solidFill>
                <a:latin typeface="Calibri"/>
                <a:ea typeface="DejaVu Sans"/>
              </a:rPr>
              <a:t>IP </a:t>
            </a:r>
            <a:r>
              <a:rPr b="0" lang="en-US" sz="2400" spc="-7" strike="noStrike">
                <a:solidFill>
                  <a:srgbClr val="000000"/>
                </a:solidFill>
                <a:latin typeface="Calibri"/>
                <a:ea typeface="DejaVu Sans"/>
              </a:rPr>
              <a:t>address spoofing using</a:t>
            </a:r>
            <a:r>
              <a:rPr b="0" lang="en-US" sz="2400" spc="-92" strike="noStrike">
                <a:solidFill>
                  <a:srgbClr val="000000"/>
                </a:solidFill>
                <a:latin typeface="Calibri"/>
                <a:ea typeface="DejaVu Sans"/>
              </a:rPr>
              <a:t> </a:t>
            </a:r>
            <a:r>
              <a:rPr b="0" lang="en-US" sz="2400" spc="-7" strike="noStrike">
                <a:solidFill>
                  <a:srgbClr val="000000"/>
                </a:solidFill>
                <a:latin typeface="Calibri"/>
                <a:ea typeface="DejaVu Sans"/>
              </a:rPr>
              <a:t>CLI</a:t>
            </a:r>
            <a:endParaRPr b="0" lang="en-US" sz="2400" spc="-1" strike="noStrike">
              <a:latin typeface="Arial"/>
            </a:endParaRPr>
          </a:p>
          <a:p>
            <a:pPr marL="355680" indent="-342360">
              <a:lnSpc>
                <a:spcPts val="2299"/>
              </a:lnSpc>
              <a:spcBef>
                <a:spcPts val="561"/>
              </a:spcBef>
              <a:buClr>
                <a:srgbClr val="000000"/>
              </a:buClr>
              <a:buFont typeface="Symbol"/>
              <a:buChar char=""/>
            </a:pPr>
            <a:r>
              <a:rPr b="0" lang="en-US" sz="2400" spc="-7" strike="noStrike">
                <a:solidFill>
                  <a:srgbClr val="000000"/>
                </a:solidFill>
                <a:latin typeface="Calibri"/>
                <a:ea typeface="DejaVu Sans"/>
              </a:rPr>
              <a:t>Discuss </a:t>
            </a:r>
            <a:r>
              <a:rPr b="0" lang="en-US" sz="2400" spc="-1" strike="noStrike">
                <a:solidFill>
                  <a:srgbClr val="000000"/>
                </a:solidFill>
                <a:latin typeface="Calibri"/>
                <a:ea typeface="DejaVu Sans"/>
              </a:rPr>
              <a:t>the caveats to </a:t>
            </a:r>
            <a:r>
              <a:rPr b="0" lang="en-US" sz="2400" spc="-7" strike="noStrike">
                <a:solidFill>
                  <a:srgbClr val="000000"/>
                </a:solidFill>
                <a:latin typeface="Calibri"/>
                <a:ea typeface="DejaVu Sans"/>
              </a:rPr>
              <a:t>be  </a:t>
            </a:r>
            <a:r>
              <a:rPr b="0" lang="en-US" sz="2400" spc="-1" strike="noStrike">
                <a:solidFill>
                  <a:srgbClr val="000000"/>
                </a:solidFill>
                <a:latin typeface="Calibri"/>
                <a:ea typeface="DejaVu Sans"/>
              </a:rPr>
              <a:t>considered when</a:t>
            </a:r>
            <a:r>
              <a:rPr b="0" lang="en-US" sz="2400" spc="-100" strike="noStrike">
                <a:solidFill>
                  <a:srgbClr val="000000"/>
                </a:solidFill>
                <a:latin typeface="Calibri"/>
                <a:ea typeface="DejaVu Sans"/>
              </a:rPr>
              <a:t> </a:t>
            </a:r>
            <a:r>
              <a:rPr b="0" lang="en-US" sz="2400" spc="-7" strike="noStrike">
                <a:solidFill>
                  <a:srgbClr val="000000"/>
                </a:solidFill>
                <a:latin typeface="Calibri"/>
                <a:ea typeface="DejaVu Sans"/>
              </a:rPr>
              <a:t>building  ACLs</a:t>
            </a:r>
            <a:endParaRPr b="0" lang="en-US" sz="2400" spc="-1" strike="noStrike">
              <a:latin typeface="Arial"/>
            </a:endParaRPr>
          </a:p>
        </p:txBody>
      </p:sp>
      <p:sp>
        <p:nvSpPr>
          <p:cNvPr id="243" name="CustomShape 4"/>
          <p:cNvSpPr/>
          <p:nvPr/>
        </p:nvSpPr>
        <p:spPr>
          <a:xfrm>
            <a:off x="5171760" y="1752480"/>
            <a:ext cx="3785760" cy="37332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45" name="CustomShape 2"/>
          <p:cNvSpPr/>
          <p:nvPr/>
        </p:nvSpPr>
        <p:spPr>
          <a:xfrm>
            <a:off x="850320" y="173520"/>
            <a:ext cx="5917320" cy="11102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3600" spc="-7" strike="noStrike">
                <a:solidFill>
                  <a:srgbClr val="ffffff"/>
                </a:solidFill>
                <a:latin typeface="Arial"/>
              </a:rPr>
              <a:t>Implement secure network  </a:t>
            </a:r>
            <a:r>
              <a:rPr b="1" lang="en-US" sz="3600" spc="-1" strike="noStrike">
                <a:solidFill>
                  <a:srgbClr val="ffffff"/>
                </a:solidFill>
                <a:latin typeface="Arial"/>
              </a:rPr>
              <a:t>management and</a:t>
            </a:r>
            <a:r>
              <a:rPr b="1" lang="en-US" sz="3600" spc="-75" strike="noStrike">
                <a:solidFill>
                  <a:srgbClr val="ffffff"/>
                </a:solidFill>
                <a:latin typeface="Arial"/>
              </a:rPr>
              <a:t> </a:t>
            </a:r>
            <a:r>
              <a:rPr b="1" lang="en-US" sz="3600" spc="-7" strike="noStrike">
                <a:solidFill>
                  <a:srgbClr val="ffffff"/>
                </a:solidFill>
                <a:latin typeface="Arial"/>
              </a:rPr>
              <a:t>reporting</a:t>
            </a:r>
            <a:endParaRPr b="0" lang="en-US" sz="3600" spc="-1" strike="noStrike">
              <a:latin typeface="Arial"/>
            </a:endParaRPr>
          </a:p>
        </p:txBody>
      </p:sp>
      <p:sp>
        <p:nvSpPr>
          <p:cNvPr id="246" name="CustomShape 3"/>
          <p:cNvSpPr/>
          <p:nvPr/>
        </p:nvSpPr>
        <p:spPr>
          <a:xfrm>
            <a:off x="840960" y="1918800"/>
            <a:ext cx="4147560" cy="2574720"/>
          </a:xfrm>
          <a:prstGeom prst="rect">
            <a:avLst/>
          </a:prstGeom>
          <a:noFill/>
          <a:ln>
            <a:noFill/>
          </a:ln>
        </p:spPr>
        <p:style>
          <a:lnRef idx="0"/>
          <a:fillRef idx="0"/>
          <a:effectRef idx="0"/>
          <a:fontRef idx="minor"/>
        </p:style>
        <p:txBody>
          <a:bodyPr lIns="0" rIns="0" tIns="12600" bIns="0">
            <a:spAutoFit/>
          </a:bodyPr>
          <a:p>
            <a:pPr marL="355680" indent="-342360">
              <a:lnSpc>
                <a:spcPct val="100000"/>
              </a:lnSpc>
              <a:spcBef>
                <a:spcPts val="99"/>
              </a:spcBef>
              <a:buClr>
                <a:srgbClr val="000000"/>
              </a:buClr>
              <a:buFont typeface="Symbol"/>
              <a:buChar char=""/>
            </a:pPr>
            <a:r>
              <a:rPr b="0" lang="en-US" sz="2400" spc="-7" strike="noStrike">
                <a:solidFill>
                  <a:srgbClr val="000000"/>
                </a:solidFill>
                <a:latin typeface="Calibri"/>
                <a:ea typeface="DejaVu Sans"/>
              </a:rPr>
              <a:t>Use CLI </a:t>
            </a:r>
            <a:r>
              <a:rPr b="0" lang="en-US" sz="2400" spc="-1" strike="noStrike">
                <a:solidFill>
                  <a:srgbClr val="000000"/>
                </a:solidFill>
                <a:latin typeface="Calibri"/>
                <a:ea typeface="DejaVu Sans"/>
              </a:rPr>
              <a:t>and </a:t>
            </a:r>
            <a:r>
              <a:rPr b="0" lang="en-US" sz="2400" spc="-7" strike="noStrike">
                <a:solidFill>
                  <a:srgbClr val="000000"/>
                </a:solidFill>
                <a:latin typeface="Calibri"/>
                <a:ea typeface="DejaVu Sans"/>
              </a:rPr>
              <a:t>SDM </a:t>
            </a:r>
            <a:r>
              <a:rPr b="0" lang="en-US" sz="2400" spc="-1" strike="noStrike">
                <a:solidFill>
                  <a:srgbClr val="000000"/>
                </a:solidFill>
                <a:latin typeface="Calibri"/>
                <a:ea typeface="DejaVu Sans"/>
              </a:rPr>
              <a:t>to configure  </a:t>
            </a:r>
            <a:r>
              <a:rPr b="0" lang="en-US" sz="2400" spc="-7" strike="noStrike">
                <a:solidFill>
                  <a:srgbClr val="000000"/>
                </a:solidFill>
                <a:latin typeface="Calibri"/>
                <a:ea typeface="DejaVu Sans"/>
              </a:rPr>
              <a:t>SSH on Cisco </a:t>
            </a:r>
            <a:r>
              <a:rPr b="0" lang="en-US" sz="2400" spc="-1" strike="noStrike">
                <a:solidFill>
                  <a:srgbClr val="000000"/>
                </a:solidFill>
                <a:latin typeface="Calibri"/>
                <a:ea typeface="DejaVu Sans"/>
              </a:rPr>
              <a:t>routers to</a:t>
            </a:r>
            <a:r>
              <a:rPr b="0" lang="en-US" sz="2400" spc="-106" strike="noStrike">
                <a:solidFill>
                  <a:srgbClr val="000000"/>
                </a:solidFill>
                <a:latin typeface="Calibri"/>
                <a:ea typeface="DejaVu Sans"/>
              </a:rPr>
              <a:t> </a:t>
            </a:r>
            <a:r>
              <a:rPr b="0" lang="en-US" sz="2400" spc="-7" strike="noStrike">
                <a:solidFill>
                  <a:srgbClr val="000000"/>
                </a:solidFill>
                <a:latin typeface="Calibri"/>
                <a:ea typeface="DejaVu Sans"/>
              </a:rPr>
              <a:t>enable  secured </a:t>
            </a:r>
            <a:r>
              <a:rPr b="0" lang="en-US" sz="2400" spc="-1" strike="noStrike">
                <a:solidFill>
                  <a:srgbClr val="000000"/>
                </a:solidFill>
                <a:latin typeface="Calibri"/>
                <a:ea typeface="DejaVu Sans"/>
              </a:rPr>
              <a:t>management</a:t>
            </a:r>
            <a:r>
              <a:rPr b="0" lang="en-US" sz="2400" spc="-46" strike="noStrike">
                <a:solidFill>
                  <a:srgbClr val="000000"/>
                </a:solidFill>
                <a:latin typeface="Calibri"/>
                <a:ea typeface="DejaVu Sans"/>
              </a:rPr>
              <a:t> </a:t>
            </a:r>
            <a:r>
              <a:rPr b="0" lang="en-US" sz="2400" spc="-1" strike="noStrike">
                <a:solidFill>
                  <a:srgbClr val="000000"/>
                </a:solidFill>
                <a:latin typeface="Calibri"/>
                <a:ea typeface="DejaVu Sans"/>
              </a:rPr>
              <a:t>access</a:t>
            </a:r>
            <a:endParaRPr b="0" lang="en-US" sz="2400" spc="-1" strike="noStrike">
              <a:latin typeface="Arial"/>
            </a:endParaRPr>
          </a:p>
          <a:p>
            <a:pPr>
              <a:lnSpc>
                <a:spcPct val="100000"/>
              </a:lnSpc>
              <a:spcBef>
                <a:spcPts val="6"/>
              </a:spcBef>
            </a:pPr>
            <a:endParaRPr b="0" lang="en-US" sz="2400" spc="-1" strike="noStrike">
              <a:latin typeface="Arial"/>
            </a:endParaRPr>
          </a:p>
          <a:p>
            <a:pPr marL="355680" indent="-342360">
              <a:lnSpc>
                <a:spcPct val="100000"/>
              </a:lnSpc>
              <a:spcBef>
                <a:spcPts val="6"/>
              </a:spcBef>
              <a:buClr>
                <a:srgbClr val="000000"/>
              </a:buClr>
              <a:buFont typeface="Calibri"/>
              <a:buChar char="•"/>
            </a:pPr>
            <a:r>
              <a:rPr b="0" lang="en-US" sz="2400" spc="-7" strike="noStrike">
                <a:solidFill>
                  <a:srgbClr val="000000"/>
                </a:solidFill>
                <a:latin typeface="Calibri"/>
                <a:ea typeface="DejaVu Sans"/>
              </a:rPr>
              <a:t>Use CLI </a:t>
            </a:r>
            <a:r>
              <a:rPr b="0" lang="en-US" sz="2400" spc="-1" strike="noStrike">
                <a:solidFill>
                  <a:srgbClr val="000000"/>
                </a:solidFill>
                <a:latin typeface="Calibri"/>
                <a:ea typeface="DejaVu Sans"/>
              </a:rPr>
              <a:t>and </a:t>
            </a:r>
            <a:r>
              <a:rPr b="0" lang="en-US" sz="2400" spc="-7" strike="noStrike">
                <a:solidFill>
                  <a:srgbClr val="000000"/>
                </a:solidFill>
                <a:latin typeface="Calibri"/>
                <a:ea typeface="DejaVu Sans"/>
              </a:rPr>
              <a:t>SDM </a:t>
            </a:r>
            <a:r>
              <a:rPr b="0" lang="en-US" sz="2400" spc="-1" strike="noStrike">
                <a:solidFill>
                  <a:srgbClr val="000000"/>
                </a:solidFill>
                <a:latin typeface="Calibri"/>
                <a:ea typeface="DejaVu Sans"/>
              </a:rPr>
              <a:t>to</a:t>
            </a:r>
            <a:r>
              <a:rPr b="0" lang="en-US" sz="2400" spc="-120" strike="noStrike">
                <a:solidFill>
                  <a:srgbClr val="000000"/>
                </a:solidFill>
                <a:latin typeface="Calibri"/>
                <a:ea typeface="DejaVu Sans"/>
              </a:rPr>
              <a:t> </a:t>
            </a:r>
            <a:r>
              <a:rPr b="0" lang="en-US" sz="2400" spc="-1" strike="noStrike">
                <a:solidFill>
                  <a:srgbClr val="000000"/>
                </a:solidFill>
                <a:latin typeface="Calibri"/>
                <a:ea typeface="DejaVu Sans"/>
              </a:rPr>
              <a:t>configure  </a:t>
            </a:r>
            <a:r>
              <a:rPr b="0" lang="en-US" sz="2400" spc="-7" strike="noStrike">
                <a:solidFill>
                  <a:srgbClr val="000000"/>
                </a:solidFill>
                <a:latin typeface="Calibri"/>
                <a:ea typeface="DejaVu Sans"/>
              </a:rPr>
              <a:t>Cisco </a:t>
            </a:r>
            <a:r>
              <a:rPr b="0" lang="en-US" sz="2400" spc="-1" strike="noStrike">
                <a:solidFill>
                  <a:srgbClr val="000000"/>
                </a:solidFill>
                <a:latin typeface="Calibri"/>
                <a:ea typeface="DejaVu Sans"/>
              </a:rPr>
              <a:t>routers to </a:t>
            </a:r>
            <a:r>
              <a:rPr b="0" lang="en-US" sz="2400" spc="-7" strike="noStrike">
                <a:solidFill>
                  <a:srgbClr val="000000"/>
                </a:solidFill>
                <a:latin typeface="Calibri"/>
                <a:ea typeface="DejaVu Sans"/>
              </a:rPr>
              <a:t>send Syslog  </a:t>
            </a:r>
            <a:r>
              <a:rPr b="0" lang="en-US" sz="2400" spc="-1" strike="noStrike">
                <a:solidFill>
                  <a:srgbClr val="000000"/>
                </a:solidFill>
                <a:latin typeface="Calibri"/>
                <a:ea typeface="DejaVu Sans"/>
              </a:rPr>
              <a:t>messages to a </a:t>
            </a:r>
            <a:r>
              <a:rPr b="0" lang="en-US" sz="2400" spc="-7" strike="noStrike">
                <a:solidFill>
                  <a:srgbClr val="000000"/>
                </a:solidFill>
                <a:latin typeface="Calibri"/>
                <a:ea typeface="DejaVu Sans"/>
              </a:rPr>
              <a:t>Syslog</a:t>
            </a:r>
            <a:r>
              <a:rPr b="0" lang="en-US" sz="2400" spc="-111" strike="noStrike">
                <a:solidFill>
                  <a:srgbClr val="000000"/>
                </a:solidFill>
                <a:latin typeface="Calibri"/>
                <a:ea typeface="DejaVu Sans"/>
              </a:rPr>
              <a:t> </a:t>
            </a:r>
            <a:r>
              <a:rPr b="0" lang="en-US" sz="2400" spc="-7" strike="noStrike">
                <a:solidFill>
                  <a:srgbClr val="000000"/>
                </a:solidFill>
                <a:latin typeface="Calibri"/>
                <a:ea typeface="DejaVu Sans"/>
              </a:rPr>
              <a:t>server</a:t>
            </a:r>
            <a:endParaRPr b="0" lang="en-US" sz="2400" spc="-1" strike="noStrike">
              <a:latin typeface="Arial"/>
            </a:endParaRPr>
          </a:p>
        </p:txBody>
      </p:sp>
      <p:sp>
        <p:nvSpPr>
          <p:cNvPr id="247" name="CustomShape 4"/>
          <p:cNvSpPr/>
          <p:nvPr/>
        </p:nvSpPr>
        <p:spPr>
          <a:xfrm>
            <a:off x="5334120" y="1828800"/>
            <a:ext cx="3419280" cy="37620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49" name="CustomShape 2"/>
          <p:cNvSpPr/>
          <p:nvPr/>
        </p:nvSpPr>
        <p:spPr>
          <a:xfrm>
            <a:off x="850320" y="447840"/>
            <a:ext cx="7213680" cy="5616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3600" spc="-7" strike="noStrike">
                <a:solidFill>
                  <a:srgbClr val="ffffff"/>
                </a:solidFill>
                <a:latin typeface="Arial"/>
              </a:rPr>
              <a:t>Mitigate common Layer 2</a:t>
            </a:r>
            <a:r>
              <a:rPr b="1" lang="en-US" sz="3600" spc="15" strike="noStrike">
                <a:solidFill>
                  <a:srgbClr val="ffffff"/>
                </a:solidFill>
                <a:latin typeface="Arial"/>
              </a:rPr>
              <a:t> </a:t>
            </a:r>
            <a:r>
              <a:rPr b="1" lang="en-US" sz="3600" spc="-7" strike="noStrike">
                <a:solidFill>
                  <a:srgbClr val="ffffff"/>
                </a:solidFill>
                <a:latin typeface="Arial"/>
              </a:rPr>
              <a:t>attacks</a:t>
            </a:r>
            <a:endParaRPr b="0" lang="en-US" sz="3600" spc="-1" strike="noStrike">
              <a:latin typeface="Arial"/>
            </a:endParaRPr>
          </a:p>
        </p:txBody>
      </p:sp>
      <p:sp>
        <p:nvSpPr>
          <p:cNvPr id="250" name="CustomShape 3"/>
          <p:cNvSpPr/>
          <p:nvPr/>
        </p:nvSpPr>
        <p:spPr>
          <a:xfrm>
            <a:off x="840960" y="2223720"/>
            <a:ext cx="3077640" cy="1841400"/>
          </a:xfrm>
          <a:prstGeom prst="rect">
            <a:avLst/>
          </a:prstGeom>
          <a:noFill/>
          <a:ln>
            <a:noFill/>
          </a:ln>
        </p:spPr>
        <p:style>
          <a:lnRef idx="0"/>
          <a:fillRef idx="0"/>
          <a:effectRef idx="0"/>
          <a:fontRef idx="minor"/>
        </p:style>
        <p:txBody>
          <a:bodyPr lIns="0" rIns="0" tIns="12600" bIns="0">
            <a:spAutoFit/>
          </a:bodyPr>
          <a:p>
            <a:pPr marL="355680" indent="-342360">
              <a:lnSpc>
                <a:spcPct val="100000"/>
              </a:lnSpc>
              <a:spcBef>
                <a:spcPts val="99"/>
              </a:spcBef>
              <a:buClr>
                <a:srgbClr val="000000"/>
              </a:buClr>
              <a:buFont typeface="Symbol"/>
              <a:buChar char=""/>
            </a:pPr>
            <a:r>
              <a:rPr b="0" lang="en-US" sz="2400" spc="-7" strike="noStrike">
                <a:solidFill>
                  <a:srgbClr val="000000"/>
                </a:solidFill>
                <a:latin typeface="Calibri"/>
                <a:ea typeface="DejaVu Sans"/>
              </a:rPr>
              <a:t>Describe how </a:t>
            </a:r>
            <a:r>
              <a:rPr b="0" lang="en-US" sz="2400" spc="-1" strike="noStrike">
                <a:solidFill>
                  <a:srgbClr val="000000"/>
                </a:solidFill>
                <a:latin typeface="Calibri"/>
                <a:ea typeface="DejaVu Sans"/>
              </a:rPr>
              <a:t>to  </a:t>
            </a:r>
            <a:r>
              <a:rPr b="0" lang="en-US" sz="2400" spc="-7" strike="noStrike">
                <a:solidFill>
                  <a:srgbClr val="000000"/>
                </a:solidFill>
                <a:latin typeface="Calibri"/>
                <a:ea typeface="DejaVu Sans"/>
              </a:rPr>
              <a:t>prevent </a:t>
            </a:r>
            <a:r>
              <a:rPr b="0" lang="en-US" sz="2400" spc="-1" strike="noStrike">
                <a:solidFill>
                  <a:srgbClr val="000000"/>
                </a:solidFill>
                <a:latin typeface="Calibri"/>
                <a:ea typeface="DejaVu Sans"/>
              </a:rPr>
              <a:t>layer 2  attacks </a:t>
            </a:r>
            <a:r>
              <a:rPr b="0" lang="en-US" sz="2400" spc="-7" strike="noStrike">
                <a:solidFill>
                  <a:srgbClr val="000000"/>
                </a:solidFill>
                <a:latin typeface="Calibri"/>
                <a:ea typeface="DejaVu Sans"/>
              </a:rPr>
              <a:t>by</a:t>
            </a:r>
            <a:r>
              <a:rPr b="0" lang="en-US" sz="2400" spc="-120" strike="noStrike">
                <a:solidFill>
                  <a:srgbClr val="000000"/>
                </a:solidFill>
                <a:latin typeface="Calibri"/>
                <a:ea typeface="DejaVu Sans"/>
              </a:rPr>
              <a:t> </a:t>
            </a:r>
            <a:r>
              <a:rPr b="0" lang="en-US" sz="2400" spc="-7" strike="noStrike">
                <a:solidFill>
                  <a:srgbClr val="000000"/>
                </a:solidFill>
                <a:latin typeface="Calibri"/>
                <a:ea typeface="DejaVu Sans"/>
              </a:rPr>
              <a:t>configuring  basic Catalyst switch  security</a:t>
            </a:r>
            <a:r>
              <a:rPr b="0" lang="en-US" sz="2400" spc="-26" strike="noStrike">
                <a:solidFill>
                  <a:srgbClr val="000000"/>
                </a:solidFill>
                <a:latin typeface="Calibri"/>
                <a:ea typeface="DejaVu Sans"/>
              </a:rPr>
              <a:t> </a:t>
            </a:r>
            <a:r>
              <a:rPr b="0" lang="en-US" sz="2400" spc="-7" strike="noStrike">
                <a:solidFill>
                  <a:srgbClr val="000000"/>
                </a:solidFill>
                <a:latin typeface="Calibri"/>
                <a:ea typeface="DejaVu Sans"/>
              </a:rPr>
              <a:t>features</a:t>
            </a:r>
            <a:endParaRPr b="0" lang="en-US" sz="2400" spc="-1" strike="noStrike">
              <a:latin typeface="Arial"/>
            </a:endParaRPr>
          </a:p>
        </p:txBody>
      </p:sp>
      <p:sp>
        <p:nvSpPr>
          <p:cNvPr id="251" name="CustomShape 4"/>
          <p:cNvSpPr/>
          <p:nvPr/>
        </p:nvSpPr>
        <p:spPr>
          <a:xfrm>
            <a:off x="4495680" y="1828800"/>
            <a:ext cx="4085280" cy="319968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53" name="CustomShape 2"/>
          <p:cNvSpPr/>
          <p:nvPr/>
        </p:nvSpPr>
        <p:spPr>
          <a:xfrm>
            <a:off x="850320" y="51480"/>
            <a:ext cx="7442280" cy="11102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3600" spc="-7" strike="noStrike">
                <a:solidFill>
                  <a:srgbClr val="ffffff"/>
                </a:solidFill>
                <a:latin typeface="Arial"/>
              </a:rPr>
              <a:t>Implement the Cisco IOS firewall  </a:t>
            </a:r>
            <a:r>
              <a:rPr b="1" lang="en-US" sz="3600" spc="-1" strike="noStrike">
                <a:solidFill>
                  <a:srgbClr val="ffffff"/>
                </a:solidFill>
                <a:latin typeface="Arial"/>
              </a:rPr>
              <a:t>feature set </a:t>
            </a:r>
            <a:r>
              <a:rPr b="1" lang="en-US" sz="3600" spc="-7" strike="noStrike">
                <a:solidFill>
                  <a:srgbClr val="ffffff"/>
                </a:solidFill>
                <a:latin typeface="Arial"/>
              </a:rPr>
              <a:t>using</a:t>
            </a:r>
            <a:r>
              <a:rPr b="1" lang="en-US" sz="3600" spc="-32" strike="noStrike">
                <a:solidFill>
                  <a:srgbClr val="ffffff"/>
                </a:solidFill>
                <a:latin typeface="Arial"/>
              </a:rPr>
              <a:t> </a:t>
            </a:r>
            <a:r>
              <a:rPr b="1" lang="en-US" sz="3600" spc="-1" strike="noStrike">
                <a:solidFill>
                  <a:srgbClr val="ffffff"/>
                </a:solidFill>
                <a:latin typeface="Arial"/>
              </a:rPr>
              <a:t>SDM</a:t>
            </a:r>
            <a:endParaRPr b="0" lang="en-US" sz="3600" spc="-1" strike="noStrike">
              <a:latin typeface="Arial"/>
            </a:endParaRPr>
          </a:p>
        </p:txBody>
      </p:sp>
      <p:sp>
        <p:nvSpPr>
          <p:cNvPr id="254" name="CustomShape 3"/>
          <p:cNvSpPr/>
          <p:nvPr/>
        </p:nvSpPr>
        <p:spPr>
          <a:xfrm>
            <a:off x="840960" y="1533960"/>
            <a:ext cx="3472200" cy="4364640"/>
          </a:xfrm>
          <a:prstGeom prst="rect">
            <a:avLst/>
          </a:prstGeom>
          <a:noFill/>
          <a:ln>
            <a:noFill/>
          </a:ln>
        </p:spPr>
        <p:style>
          <a:lnRef idx="0"/>
          <a:fillRef idx="0"/>
          <a:effectRef idx="0"/>
          <a:fontRef idx="minor"/>
        </p:style>
        <p:txBody>
          <a:bodyPr lIns="0" rIns="0" tIns="97920" bIns="0">
            <a:spAutoFit/>
          </a:bodyPr>
          <a:p>
            <a:pPr marL="355680" indent="-342360">
              <a:lnSpc>
                <a:spcPct val="80000"/>
              </a:lnSpc>
              <a:spcBef>
                <a:spcPts val="771"/>
              </a:spcBef>
              <a:buClr>
                <a:srgbClr val="000000"/>
              </a:buClr>
              <a:buFont typeface="Symbol"/>
              <a:buChar char=""/>
            </a:pPr>
            <a:r>
              <a:rPr b="0" lang="en-US" sz="2800" spc="-12" strike="noStrike">
                <a:solidFill>
                  <a:srgbClr val="000000"/>
                </a:solidFill>
                <a:latin typeface="Calibri"/>
                <a:ea typeface="DejaVu Sans"/>
              </a:rPr>
              <a:t>Describe </a:t>
            </a:r>
            <a:r>
              <a:rPr b="0" lang="en-US" sz="2800" spc="-7" strike="noStrike">
                <a:solidFill>
                  <a:srgbClr val="000000"/>
                </a:solidFill>
                <a:latin typeface="Calibri"/>
                <a:ea typeface="DejaVu Sans"/>
              </a:rPr>
              <a:t>the  </a:t>
            </a:r>
            <a:r>
              <a:rPr b="0" lang="en-US" sz="2800" spc="-12" strike="noStrike">
                <a:solidFill>
                  <a:srgbClr val="000000"/>
                </a:solidFill>
                <a:latin typeface="Calibri"/>
                <a:ea typeface="DejaVu Sans"/>
              </a:rPr>
              <a:t>operational strengths  </a:t>
            </a:r>
            <a:r>
              <a:rPr b="0" lang="en-US" sz="2800" spc="-7" strike="noStrike">
                <a:solidFill>
                  <a:srgbClr val="000000"/>
                </a:solidFill>
                <a:latin typeface="Calibri"/>
                <a:ea typeface="DejaVu Sans"/>
              </a:rPr>
              <a:t>and weaknesses </a:t>
            </a:r>
            <a:r>
              <a:rPr b="0" lang="en-US" sz="2800" spc="-12" strike="noStrike">
                <a:solidFill>
                  <a:srgbClr val="000000"/>
                </a:solidFill>
                <a:latin typeface="Calibri"/>
                <a:ea typeface="DejaVu Sans"/>
              </a:rPr>
              <a:t>of  </a:t>
            </a:r>
            <a:r>
              <a:rPr b="0" lang="en-US" sz="2800" spc="-7" strike="noStrike">
                <a:solidFill>
                  <a:srgbClr val="000000"/>
                </a:solidFill>
                <a:latin typeface="Calibri"/>
                <a:ea typeface="DejaVu Sans"/>
              </a:rPr>
              <a:t>the </a:t>
            </a:r>
            <a:r>
              <a:rPr b="0" lang="en-US" sz="2800" spc="-12" strike="noStrike">
                <a:solidFill>
                  <a:srgbClr val="000000"/>
                </a:solidFill>
                <a:latin typeface="Calibri"/>
                <a:ea typeface="DejaVu Sans"/>
              </a:rPr>
              <a:t>different </a:t>
            </a:r>
            <a:r>
              <a:rPr b="0" lang="en-US" sz="2800" spc="-7" strike="noStrike">
                <a:solidFill>
                  <a:srgbClr val="000000"/>
                </a:solidFill>
                <a:latin typeface="Calibri"/>
                <a:ea typeface="DejaVu Sans"/>
              </a:rPr>
              <a:t>firewall  technologies</a:t>
            </a:r>
            <a:endParaRPr b="0" lang="en-US" sz="2800" spc="-1" strike="noStrike">
              <a:latin typeface="Arial"/>
            </a:endParaRPr>
          </a:p>
          <a:p>
            <a:pPr marL="355680" indent="-342360">
              <a:lnSpc>
                <a:spcPct val="80000"/>
              </a:lnSpc>
              <a:spcBef>
                <a:spcPts val="675"/>
              </a:spcBef>
              <a:buClr>
                <a:srgbClr val="000000"/>
              </a:buClr>
              <a:buFont typeface="Symbol"/>
              <a:buChar char=""/>
            </a:pPr>
            <a:r>
              <a:rPr b="0" lang="en-US" sz="2800" spc="-12" strike="noStrike">
                <a:solidFill>
                  <a:srgbClr val="000000"/>
                </a:solidFill>
                <a:latin typeface="Calibri"/>
                <a:ea typeface="DejaVu Sans"/>
              </a:rPr>
              <a:t>Explain stateful  </a:t>
            </a:r>
            <a:r>
              <a:rPr b="0" lang="en-US" sz="2800" spc="-7" strike="noStrike">
                <a:solidFill>
                  <a:srgbClr val="000000"/>
                </a:solidFill>
                <a:latin typeface="Calibri"/>
                <a:ea typeface="DejaVu Sans"/>
              </a:rPr>
              <a:t>firewall operations  and the function </a:t>
            </a:r>
            <a:r>
              <a:rPr b="0" lang="en-US" sz="2800" spc="-12" strike="noStrike">
                <a:solidFill>
                  <a:srgbClr val="000000"/>
                </a:solidFill>
                <a:latin typeface="Calibri"/>
                <a:ea typeface="DejaVu Sans"/>
              </a:rPr>
              <a:t>of  </a:t>
            </a:r>
            <a:r>
              <a:rPr b="0" lang="en-US" sz="2800" spc="-7" strike="noStrike">
                <a:solidFill>
                  <a:srgbClr val="000000"/>
                </a:solidFill>
                <a:latin typeface="Calibri"/>
                <a:ea typeface="DejaVu Sans"/>
              </a:rPr>
              <a:t>the state</a:t>
            </a:r>
            <a:r>
              <a:rPr b="0" lang="en-US" sz="2800" spc="-26" strike="noStrike">
                <a:solidFill>
                  <a:srgbClr val="000000"/>
                </a:solidFill>
                <a:latin typeface="Calibri"/>
                <a:ea typeface="DejaVu Sans"/>
              </a:rPr>
              <a:t> </a:t>
            </a:r>
            <a:r>
              <a:rPr b="0" lang="en-US" sz="2800" spc="-7" strike="noStrike">
                <a:solidFill>
                  <a:srgbClr val="000000"/>
                </a:solidFill>
                <a:latin typeface="Calibri"/>
                <a:ea typeface="DejaVu Sans"/>
              </a:rPr>
              <a:t>table</a:t>
            </a:r>
            <a:endParaRPr b="0" lang="en-US" sz="2800" spc="-1" strike="noStrike">
              <a:latin typeface="Arial"/>
            </a:endParaRPr>
          </a:p>
          <a:p>
            <a:pPr marL="355680" indent="-342360">
              <a:lnSpc>
                <a:spcPct val="80000"/>
              </a:lnSpc>
              <a:spcBef>
                <a:spcPts val="675"/>
              </a:spcBef>
              <a:buClr>
                <a:srgbClr val="000000"/>
              </a:buClr>
              <a:buFont typeface="Symbol"/>
              <a:buChar char=""/>
            </a:pPr>
            <a:r>
              <a:rPr b="0" lang="en-US" sz="2800" spc="-7" strike="noStrike">
                <a:solidFill>
                  <a:srgbClr val="000000"/>
                </a:solidFill>
                <a:latin typeface="Calibri"/>
                <a:ea typeface="DejaVu Sans"/>
              </a:rPr>
              <a:t>Implement </a:t>
            </a:r>
            <a:r>
              <a:rPr b="0" lang="en-US" sz="2800" spc="-12" strike="noStrike">
                <a:solidFill>
                  <a:srgbClr val="000000"/>
                </a:solidFill>
                <a:latin typeface="Calibri"/>
                <a:ea typeface="DejaVu Sans"/>
              </a:rPr>
              <a:t>Zone  </a:t>
            </a:r>
            <a:r>
              <a:rPr b="0" lang="en-US" sz="2800" spc="-7" strike="noStrike">
                <a:solidFill>
                  <a:srgbClr val="000000"/>
                </a:solidFill>
                <a:latin typeface="Calibri"/>
                <a:ea typeface="DejaVu Sans"/>
              </a:rPr>
              <a:t>Based Firewall</a:t>
            </a:r>
            <a:r>
              <a:rPr b="0" lang="en-US" sz="2800" spc="-60" strike="noStrike">
                <a:solidFill>
                  <a:srgbClr val="000000"/>
                </a:solidFill>
                <a:latin typeface="Calibri"/>
                <a:ea typeface="DejaVu Sans"/>
              </a:rPr>
              <a:t> </a:t>
            </a:r>
            <a:r>
              <a:rPr b="0" lang="en-US" sz="2800" spc="-12" strike="noStrike">
                <a:solidFill>
                  <a:srgbClr val="000000"/>
                </a:solidFill>
                <a:latin typeface="Calibri"/>
                <a:ea typeface="DejaVu Sans"/>
              </a:rPr>
              <a:t>using  SDM</a:t>
            </a:r>
            <a:endParaRPr b="0" lang="en-US" sz="2800" spc="-1" strike="noStrike">
              <a:latin typeface="Arial"/>
            </a:endParaRPr>
          </a:p>
        </p:txBody>
      </p:sp>
      <p:sp>
        <p:nvSpPr>
          <p:cNvPr id="255" name="CustomShape 4"/>
          <p:cNvSpPr/>
          <p:nvPr/>
        </p:nvSpPr>
        <p:spPr>
          <a:xfrm>
            <a:off x="4495680" y="1676520"/>
            <a:ext cx="4351680" cy="358056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57" name="CustomShape 2"/>
          <p:cNvSpPr/>
          <p:nvPr/>
        </p:nvSpPr>
        <p:spPr>
          <a:xfrm>
            <a:off x="850320" y="173520"/>
            <a:ext cx="7517520" cy="11102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US" sz="3600" spc="-1" strike="noStrike">
                <a:solidFill>
                  <a:srgbClr val="ffffff"/>
                </a:solidFill>
                <a:latin typeface="Arial"/>
              </a:rPr>
              <a:t>Implement the </a:t>
            </a:r>
            <a:r>
              <a:rPr b="0" lang="en-US" sz="3600" spc="-7" strike="noStrike">
                <a:solidFill>
                  <a:srgbClr val="ffffff"/>
                </a:solidFill>
                <a:latin typeface="Arial"/>
              </a:rPr>
              <a:t>Cisco </a:t>
            </a:r>
            <a:r>
              <a:rPr b="0" lang="en-US" sz="3600" spc="-1" strike="noStrike">
                <a:solidFill>
                  <a:srgbClr val="ffffff"/>
                </a:solidFill>
                <a:latin typeface="Arial"/>
              </a:rPr>
              <a:t>IOS IPS</a:t>
            </a:r>
            <a:r>
              <a:rPr b="0" lang="en-US" sz="3600" spc="-111" strike="noStrike">
                <a:solidFill>
                  <a:srgbClr val="ffffff"/>
                </a:solidFill>
                <a:latin typeface="Arial"/>
              </a:rPr>
              <a:t> </a:t>
            </a:r>
            <a:r>
              <a:rPr b="0" lang="en-US" sz="3600" spc="-1" strike="noStrike">
                <a:solidFill>
                  <a:srgbClr val="ffffff"/>
                </a:solidFill>
                <a:latin typeface="Arial"/>
              </a:rPr>
              <a:t>feature  set using</a:t>
            </a:r>
            <a:r>
              <a:rPr b="0" lang="en-US" sz="3600" spc="-26" strike="noStrike">
                <a:solidFill>
                  <a:srgbClr val="ffffff"/>
                </a:solidFill>
                <a:latin typeface="Arial"/>
              </a:rPr>
              <a:t> </a:t>
            </a:r>
            <a:r>
              <a:rPr b="0" lang="en-US" sz="3600" spc="-1" strike="noStrike">
                <a:solidFill>
                  <a:srgbClr val="ffffff"/>
                </a:solidFill>
                <a:latin typeface="Arial"/>
              </a:rPr>
              <a:t>SDM</a:t>
            </a:r>
            <a:endParaRPr b="0" lang="en-US" sz="3600" spc="-1" strike="noStrike">
              <a:latin typeface="Arial"/>
            </a:endParaRPr>
          </a:p>
        </p:txBody>
      </p:sp>
      <p:sp>
        <p:nvSpPr>
          <p:cNvPr id="258" name="CustomShape 3"/>
          <p:cNvSpPr/>
          <p:nvPr/>
        </p:nvSpPr>
        <p:spPr>
          <a:xfrm>
            <a:off x="840960" y="1613520"/>
            <a:ext cx="4102560" cy="3673800"/>
          </a:xfrm>
          <a:prstGeom prst="rect">
            <a:avLst/>
          </a:prstGeom>
          <a:noFill/>
          <a:ln>
            <a:noFill/>
          </a:ln>
        </p:spPr>
        <p:style>
          <a:lnRef idx="0"/>
          <a:fillRef idx="0"/>
          <a:effectRef idx="0"/>
          <a:fontRef idx="minor"/>
        </p:style>
        <p:txBody>
          <a:bodyPr lIns="0" rIns="0" tIns="12600" bIns="0">
            <a:spAutoFit/>
          </a:bodyPr>
          <a:p>
            <a:pPr marL="355680" indent="-342360" algn="just">
              <a:lnSpc>
                <a:spcPct val="100000"/>
              </a:lnSpc>
              <a:spcBef>
                <a:spcPts val="99"/>
              </a:spcBef>
              <a:buClr>
                <a:srgbClr val="000000"/>
              </a:buClr>
              <a:buFont typeface="Symbol"/>
              <a:buChar char=""/>
            </a:pPr>
            <a:r>
              <a:rPr b="0" lang="en-US" sz="2400" spc="-7" strike="noStrike">
                <a:solidFill>
                  <a:srgbClr val="000000"/>
                </a:solidFill>
                <a:latin typeface="Calibri"/>
                <a:ea typeface="DejaVu Sans"/>
              </a:rPr>
              <a:t>Define network based vs. </a:t>
            </a:r>
            <a:r>
              <a:rPr b="0" lang="en-US" sz="2400" spc="-12" strike="noStrike">
                <a:solidFill>
                  <a:srgbClr val="000000"/>
                </a:solidFill>
                <a:latin typeface="Calibri"/>
                <a:ea typeface="DejaVu Sans"/>
              </a:rPr>
              <a:t>host  </a:t>
            </a:r>
            <a:r>
              <a:rPr b="0" lang="en-US" sz="2400" spc="-7" strike="noStrike">
                <a:solidFill>
                  <a:srgbClr val="000000"/>
                </a:solidFill>
                <a:latin typeface="Calibri"/>
                <a:ea typeface="DejaVu Sans"/>
              </a:rPr>
              <a:t>based </a:t>
            </a:r>
            <a:r>
              <a:rPr b="0" lang="en-US" sz="2400" spc="-1" strike="noStrike">
                <a:solidFill>
                  <a:srgbClr val="000000"/>
                </a:solidFill>
                <a:latin typeface="Calibri"/>
                <a:ea typeface="DejaVu Sans"/>
              </a:rPr>
              <a:t>intrusion </a:t>
            </a:r>
            <a:r>
              <a:rPr b="0" lang="en-US" sz="2400" spc="-7" strike="noStrike">
                <a:solidFill>
                  <a:srgbClr val="000000"/>
                </a:solidFill>
                <a:latin typeface="Calibri"/>
                <a:ea typeface="DejaVu Sans"/>
              </a:rPr>
              <a:t>detection </a:t>
            </a:r>
            <a:r>
              <a:rPr b="0" lang="en-US" sz="2400" spc="-1" strike="noStrike">
                <a:solidFill>
                  <a:srgbClr val="000000"/>
                </a:solidFill>
                <a:latin typeface="Calibri"/>
                <a:ea typeface="DejaVu Sans"/>
              </a:rPr>
              <a:t>and  </a:t>
            </a:r>
            <a:r>
              <a:rPr b="0" lang="en-US" sz="2400" spc="-7" strike="noStrike">
                <a:solidFill>
                  <a:srgbClr val="000000"/>
                </a:solidFill>
                <a:latin typeface="Calibri"/>
                <a:ea typeface="DejaVu Sans"/>
              </a:rPr>
              <a:t>prevention</a:t>
            </a:r>
            <a:endParaRPr b="0" lang="en-US" sz="2400" spc="-1" strike="noStrike">
              <a:latin typeface="Arial"/>
            </a:endParaRPr>
          </a:p>
          <a:p>
            <a:pPr>
              <a:lnSpc>
                <a:spcPct val="100000"/>
              </a:lnSpc>
              <a:spcBef>
                <a:spcPts val="11"/>
              </a:spcBef>
            </a:pPr>
            <a:endParaRPr b="0" lang="en-US" sz="2400" spc="-1" strike="noStrike">
              <a:latin typeface="Arial"/>
            </a:endParaRPr>
          </a:p>
          <a:p>
            <a:pPr marL="355680" indent="-342360">
              <a:lnSpc>
                <a:spcPct val="100000"/>
              </a:lnSpc>
              <a:buClr>
                <a:srgbClr val="000000"/>
              </a:buClr>
              <a:buFont typeface="Calibri"/>
              <a:buChar char="•"/>
            </a:pPr>
            <a:r>
              <a:rPr b="0" lang="en-US" sz="2400" spc="-7" strike="noStrike">
                <a:solidFill>
                  <a:srgbClr val="000000"/>
                </a:solidFill>
                <a:latin typeface="Calibri"/>
                <a:ea typeface="DejaVu Sans"/>
              </a:rPr>
              <a:t>Explain IPS</a:t>
            </a:r>
            <a:r>
              <a:rPr b="0" lang="en-US" sz="2400" spc="-97" strike="noStrike">
                <a:solidFill>
                  <a:srgbClr val="000000"/>
                </a:solidFill>
                <a:latin typeface="Calibri"/>
                <a:ea typeface="DejaVu Sans"/>
              </a:rPr>
              <a:t> </a:t>
            </a:r>
            <a:r>
              <a:rPr b="0" lang="en-US" sz="2400" spc="-1" strike="noStrike">
                <a:solidFill>
                  <a:srgbClr val="000000"/>
                </a:solidFill>
                <a:latin typeface="Calibri"/>
                <a:ea typeface="DejaVu Sans"/>
              </a:rPr>
              <a:t>technologies,  attack </a:t>
            </a:r>
            <a:r>
              <a:rPr b="0" lang="en-US" sz="2400" spc="-7" strike="noStrike">
                <a:solidFill>
                  <a:srgbClr val="000000"/>
                </a:solidFill>
                <a:latin typeface="Calibri"/>
                <a:ea typeface="DejaVu Sans"/>
              </a:rPr>
              <a:t>responses, </a:t>
            </a:r>
            <a:r>
              <a:rPr b="0" lang="en-US" sz="2400" spc="-1" strike="noStrike">
                <a:solidFill>
                  <a:srgbClr val="000000"/>
                </a:solidFill>
                <a:latin typeface="Calibri"/>
                <a:ea typeface="DejaVu Sans"/>
              </a:rPr>
              <a:t>and  monitoring</a:t>
            </a:r>
            <a:r>
              <a:rPr b="0" lang="en-US" sz="2400" spc="-35" strike="noStrike">
                <a:solidFill>
                  <a:srgbClr val="000000"/>
                </a:solidFill>
                <a:latin typeface="Calibri"/>
                <a:ea typeface="DejaVu Sans"/>
              </a:rPr>
              <a:t> </a:t>
            </a:r>
            <a:r>
              <a:rPr b="0" lang="en-US" sz="2400" spc="-12" strike="noStrike">
                <a:solidFill>
                  <a:srgbClr val="000000"/>
                </a:solidFill>
                <a:latin typeface="Calibri"/>
                <a:ea typeface="DejaVu Sans"/>
              </a:rPr>
              <a:t>options</a:t>
            </a:r>
            <a:endParaRPr b="0" lang="en-US" sz="2400" spc="-1" strike="noStrike">
              <a:latin typeface="Arial"/>
            </a:endParaRPr>
          </a:p>
          <a:p>
            <a:pPr>
              <a:lnSpc>
                <a:spcPct val="100000"/>
              </a:lnSpc>
              <a:spcBef>
                <a:spcPts val="14"/>
              </a:spcBef>
            </a:pPr>
            <a:endParaRPr b="0" lang="en-US" sz="2400" spc="-1" strike="noStrike">
              <a:latin typeface="Arial"/>
            </a:endParaRPr>
          </a:p>
          <a:p>
            <a:pPr marL="355680" indent="-342360">
              <a:lnSpc>
                <a:spcPct val="100000"/>
              </a:lnSpc>
              <a:buClr>
                <a:srgbClr val="000000"/>
              </a:buClr>
              <a:buFont typeface="Calibri"/>
              <a:buChar char="•"/>
            </a:pPr>
            <a:r>
              <a:rPr b="0" lang="en-US" sz="2400" spc="-7" strike="noStrike">
                <a:solidFill>
                  <a:srgbClr val="000000"/>
                </a:solidFill>
                <a:latin typeface="Calibri"/>
                <a:ea typeface="DejaVu Sans"/>
              </a:rPr>
              <a:t>Enable </a:t>
            </a:r>
            <a:r>
              <a:rPr b="0" lang="en-US" sz="2400" spc="-1" strike="noStrike">
                <a:solidFill>
                  <a:srgbClr val="000000"/>
                </a:solidFill>
                <a:latin typeface="Calibri"/>
                <a:ea typeface="DejaVu Sans"/>
              </a:rPr>
              <a:t>and verify </a:t>
            </a:r>
            <a:r>
              <a:rPr b="0" lang="en-US" sz="2400" spc="-7" strike="noStrike">
                <a:solidFill>
                  <a:srgbClr val="000000"/>
                </a:solidFill>
                <a:latin typeface="Calibri"/>
                <a:ea typeface="DejaVu Sans"/>
              </a:rPr>
              <a:t>Cisco</a:t>
            </a:r>
            <a:r>
              <a:rPr b="0" lang="en-US" sz="2400" spc="-100" strike="noStrike">
                <a:solidFill>
                  <a:srgbClr val="000000"/>
                </a:solidFill>
                <a:latin typeface="Calibri"/>
                <a:ea typeface="DejaVu Sans"/>
              </a:rPr>
              <a:t> </a:t>
            </a:r>
            <a:r>
              <a:rPr b="0" lang="en-US" sz="2400" spc="-7" strike="noStrike">
                <a:solidFill>
                  <a:srgbClr val="000000"/>
                </a:solidFill>
                <a:latin typeface="Calibri"/>
                <a:ea typeface="DejaVu Sans"/>
              </a:rPr>
              <a:t>IOS  IPS operations using</a:t>
            </a:r>
            <a:r>
              <a:rPr b="0" lang="en-US" sz="2400" spc="-72" strike="noStrike">
                <a:solidFill>
                  <a:srgbClr val="000000"/>
                </a:solidFill>
                <a:latin typeface="Calibri"/>
                <a:ea typeface="DejaVu Sans"/>
              </a:rPr>
              <a:t> </a:t>
            </a:r>
            <a:r>
              <a:rPr b="0" lang="en-US" sz="2400" spc="-7" strike="noStrike">
                <a:solidFill>
                  <a:srgbClr val="000000"/>
                </a:solidFill>
                <a:latin typeface="Calibri"/>
                <a:ea typeface="DejaVu Sans"/>
              </a:rPr>
              <a:t>SDM</a:t>
            </a:r>
            <a:endParaRPr b="0" lang="en-US" sz="2400" spc="-1" strike="noStrike">
              <a:latin typeface="Arial"/>
            </a:endParaRPr>
          </a:p>
        </p:txBody>
      </p:sp>
      <p:sp>
        <p:nvSpPr>
          <p:cNvPr id="259" name="CustomShape 4"/>
          <p:cNvSpPr/>
          <p:nvPr/>
        </p:nvSpPr>
        <p:spPr>
          <a:xfrm>
            <a:off x="5257800" y="1600200"/>
            <a:ext cx="3471120" cy="426636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61" name="CustomShape 2"/>
          <p:cNvSpPr/>
          <p:nvPr/>
        </p:nvSpPr>
        <p:spPr>
          <a:xfrm>
            <a:off x="326520" y="273240"/>
            <a:ext cx="8490600" cy="11098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3600" spc="-7" strike="noStrike">
                <a:solidFill>
                  <a:srgbClr val="ffffff"/>
                </a:solidFill>
                <a:latin typeface="Arial"/>
              </a:rPr>
              <a:t>Implement site-to-site VPNs </a:t>
            </a:r>
            <a:r>
              <a:rPr b="1" lang="en-US" sz="3600" spc="-1" strike="noStrike">
                <a:solidFill>
                  <a:srgbClr val="ffffff"/>
                </a:solidFill>
                <a:latin typeface="Arial"/>
              </a:rPr>
              <a:t>on  Cisco </a:t>
            </a:r>
            <a:r>
              <a:rPr b="1" lang="en-US" sz="3600" spc="-7" strike="noStrike">
                <a:solidFill>
                  <a:srgbClr val="ffffff"/>
                </a:solidFill>
                <a:latin typeface="Arial"/>
              </a:rPr>
              <a:t>Routers using</a:t>
            </a:r>
            <a:r>
              <a:rPr b="1" lang="en-US" sz="3600" spc="-12" strike="noStrike">
                <a:solidFill>
                  <a:srgbClr val="ffffff"/>
                </a:solidFill>
                <a:latin typeface="Arial"/>
              </a:rPr>
              <a:t> </a:t>
            </a:r>
            <a:r>
              <a:rPr b="1" lang="en-US" sz="3600" spc="-1" strike="noStrike">
                <a:solidFill>
                  <a:srgbClr val="ffffff"/>
                </a:solidFill>
                <a:latin typeface="Arial"/>
              </a:rPr>
              <a:t>SDM</a:t>
            </a:r>
            <a:endParaRPr b="0" lang="en-US" sz="3600" spc="-1" strike="noStrike">
              <a:latin typeface="Arial"/>
            </a:endParaRPr>
          </a:p>
        </p:txBody>
      </p:sp>
      <p:sp>
        <p:nvSpPr>
          <p:cNvPr id="262" name="CustomShape 3"/>
          <p:cNvSpPr/>
          <p:nvPr/>
        </p:nvSpPr>
        <p:spPr>
          <a:xfrm>
            <a:off x="840960" y="1548000"/>
            <a:ext cx="3639240" cy="4105800"/>
          </a:xfrm>
          <a:prstGeom prst="rect">
            <a:avLst/>
          </a:prstGeom>
          <a:noFill/>
          <a:ln>
            <a:noFill/>
          </a:ln>
        </p:spPr>
        <p:style>
          <a:lnRef idx="0"/>
          <a:fillRef idx="0"/>
          <a:effectRef idx="0"/>
          <a:fontRef idx="minor"/>
        </p:style>
        <p:txBody>
          <a:bodyPr lIns="0" rIns="0" tIns="85680" bIns="0">
            <a:spAutoFit/>
          </a:bodyPr>
          <a:p>
            <a:pPr marL="355680" indent="-342360">
              <a:lnSpc>
                <a:spcPct val="80000"/>
              </a:lnSpc>
              <a:spcBef>
                <a:spcPts val="675"/>
              </a:spcBef>
              <a:buClr>
                <a:srgbClr val="000000"/>
              </a:buClr>
              <a:buFont typeface="Symbol"/>
              <a:buChar char=""/>
            </a:pPr>
            <a:r>
              <a:rPr b="0" lang="en-US" sz="2400" spc="-7" strike="noStrike">
                <a:solidFill>
                  <a:srgbClr val="000000"/>
                </a:solidFill>
                <a:latin typeface="Calibri"/>
                <a:ea typeface="DejaVu Sans"/>
              </a:rPr>
              <a:t>Explain </a:t>
            </a:r>
            <a:r>
              <a:rPr b="0" lang="en-US" sz="2400" spc="-1" strike="noStrike">
                <a:solidFill>
                  <a:srgbClr val="000000"/>
                </a:solidFill>
                <a:latin typeface="Calibri"/>
                <a:ea typeface="DejaVu Sans"/>
              </a:rPr>
              <a:t>the</a:t>
            </a:r>
            <a:r>
              <a:rPr b="0" lang="en-US" sz="2400" spc="-86" strike="noStrike">
                <a:solidFill>
                  <a:srgbClr val="000000"/>
                </a:solidFill>
                <a:latin typeface="Calibri"/>
                <a:ea typeface="DejaVu Sans"/>
              </a:rPr>
              <a:t> </a:t>
            </a:r>
            <a:r>
              <a:rPr b="0" lang="en-US" sz="2400" spc="-7" strike="noStrike">
                <a:solidFill>
                  <a:srgbClr val="000000"/>
                </a:solidFill>
                <a:latin typeface="Calibri"/>
                <a:ea typeface="DejaVu Sans"/>
              </a:rPr>
              <a:t>different  </a:t>
            </a:r>
            <a:r>
              <a:rPr b="0" lang="en-US" sz="2400" spc="-1" strike="noStrike">
                <a:solidFill>
                  <a:srgbClr val="000000"/>
                </a:solidFill>
                <a:latin typeface="Calibri"/>
                <a:ea typeface="DejaVu Sans"/>
              </a:rPr>
              <a:t>methods </a:t>
            </a:r>
            <a:r>
              <a:rPr b="0" lang="en-US" sz="2400" spc="-7" strike="noStrike">
                <a:solidFill>
                  <a:srgbClr val="000000"/>
                </a:solidFill>
                <a:latin typeface="Calibri"/>
                <a:ea typeface="DejaVu Sans"/>
              </a:rPr>
              <a:t>used </a:t>
            </a:r>
            <a:r>
              <a:rPr b="0" lang="en-US" sz="2400" spc="-1" strike="noStrike">
                <a:solidFill>
                  <a:srgbClr val="000000"/>
                </a:solidFill>
                <a:latin typeface="Calibri"/>
                <a:ea typeface="DejaVu Sans"/>
              </a:rPr>
              <a:t>in  </a:t>
            </a:r>
            <a:r>
              <a:rPr b="0" lang="en-US" sz="2400" spc="-7" strike="noStrike">
                <a:solidFill>
                  <a:srgbClr val="000000"/>
                </a:solidFill>
                <a:latin typeface="Calibri"/>
                <a:ea typeface="DejaVu Sans"/>
              </a:rPr>
              <a:t>cryptography</a:t>
            </a:r>
            <a:endParaRPr b="0" lang="en-US" sz="2400" spc="-1" strike="noStrike">
              <a:latin typeface="Arial"/>
            </a:endParaRPr>
          </a:p>
          <a:p>
            <a:pPr marL="355680" indent="-342360">
              <a:lnSpc>
                <a:spcPts val="2299"/>
              </a:lnSpc>
              <a:spcBef>
                <a:spcPts val="561"/>
              </a:spcBef>
              <a:buClr>
                <a:srgbClr val="000000"/>
              </a:buClr>
              <a:buFont typeface="Symbol"/>
              <a:buChar char=""/>
            </a:pPr>
            <a:r>
              <a:rPr b="0" lang="en-US" sz="2400" spc="-7" strike="noStrike">
                <a:solidFill>
                  <a:srgbClr val="000000"/>
                </a:solidFill>
                <a:latin typeface="Calibri"/>
                <a:ea typeface="DejaVu Sans"/>
              </a:rPr>
              <a:t>Explain </a:t>
            </a:r>
            <a:r>
              <a:rPr b="0" lang="en-US" sz="2400" spc="-1" strike="noStrike">
                <a:solidFill>
                  <a:srgbClr val="000000"/>
                </a:solidFill>
                <a:latin typeface="Calibri"/>
                <a:ea typeface="DejaVu Sans"/>
              </a:rPr>
              <a:t>IKE </a:t>
            </a:r>
            <a:r>
              <a:rPr b="0" lang="en-US" sz="2400" spc="-7" strike="noStrike">
                <a:solidFill>
                  <a:srgbClr val="000000"/>
                </a:solidFill>
                <a:latin typeface="Calibri"/>
                <a:ea typeface="DejaVu Sans"/>
              </a:rPr>
              <a:t>protocol  functionality </a:t>
            </a:r>
            <a:r>
              <a:rPr b="0" lang="en-US" sz="2400" spc="-1" strike="noStrike">
                <a:solidFill>
                  <a:srgbClr val="000000"/>
                </a:solidFill>
                <a:latin typeface="Calibri"/>
                <a:ea typeface="DejaVu Sans"/>
              </a:rPr>
              <a:t>and</a:t>
            </a:r>
            <a:r>
              <a:rPr b="0" lang="en-US" sz="2400" spc="-100" strike="noStrike">
                <a:solidFill>
                  <a:srgbClr val="000000"/>
                </a:solidFill>
                <a:latin typeface="Calibri"/>
                <a:ea typeface="DejaVu Sans"/>
              </a:rPr>
              <a:t> </a:t>
            </a:r>
            <a:r>
              <a:rPr b="0" lang="en-US" sz="2400" spc="-7" strike="noStrike">
                <a:solidFill>
                  <a:srgbClr val="000000"/>
                </a:solidFill>
                <a:latin typeface="Calibri"/>
                <a:ea typeface="DejaVu Sans"/>
              </a:rPr>
              <a:t>phases</a:t>
            </a:r>
            <a:endParaRPr b="0" lang="en-US" sz="2400" spc="-1" strike="noStrike">
              <a:latin typeface="Arial"/>
            </a:endParaRPr>
          </a:p>
          <a:p>
            <a:pPr marL="355680" indent="-342360">
              <a:lnSpc>
                <a:spcPct val="80000"/>
              </a:lnSpc>
              <a:spcBef>
                <a:spcPts val="601"/>
              </a:spcBef>
              <a:buClr>
                <a:srgbClr val="000000"/>
              </a:buClr>
              <a:buFont typeface="Symbol"/>
              <a:buChar char=""/>
            </a:pPr>
            <a:r>
              <a:rPr b="0" lang="en-US" sz="2400" spc="-7" strike="noStrike">
                <a:solidFill>
                  <a:srgbClr val="000000"/>
                </a:solidFill>
                <a:latin typeface="Calibri"/>
                <a:ea typeface="DejaVu Sans"/>
              </a:rPr>
              <a:t>Describe </a:t>
            </a:r>
            <a:r>
              <a:rPr b="0" lang="en-US" sz="2400" spc="-1" strike="noStrike">
                <a:solidFill>
                  <a:srgbClr val="000000"/>
                </a:solidFill>
                <a:latin typeface="Calibri"/>
                <a:ea typeface="DejaVu Sans"/>
              </a:rPr>
              <a:t>the </a:t>
            </a:r>
            <a:r>
              <a:rPr b="0" lang="en-US" sz="2400" spc="-7" strike="noStrike">
                <a:solidFill>
                  <a:srgbClr val="000000"/>
                </a:solidFill>
                <a:latin typeface="Calibri"/>
                <a:ea typeface="DejaVu Sans"/>
              </a:rPr>
              <a:t>building  blocks of </a:t>
            </a:r>
            <a:r>
              <a:rPr b="0" lang="en-US" sz="2400" spc="-1" strike="noStrike">
                <a:solidFill>
                  <a:srgbClr val="000000"/>
                </a:solidFill>
                <a:latin typeface="Calibri"/>
                <a:ea typeface="DejaVu Sans"/>
              </a:rPr>
              <a:t>IPSec and</a:t>
            </a:r>
            <a:r>
              <a:rPr b="0" lang="en-US" sz="2400" spc="-120" strike="noStrike">
                <a:solidFill>
                  <a:srgbClr val="000000"/>
                </a:solidFill>
                <a:latin typeface="Calibri"/>
                <a:ea typeface="DejaVu Sans"/>
              </a:rPr>
              <a:t> </a:t>
            </a:r>
            <a:r>
              <a:rPr b="0" lang="en-US" sz="2400" spc="-1" strike="noStrike">
                <a:solidFill>
                  <a:srgbClr val="000000"/>
                </a:solidFill>
                <a:latin typeface="Calibri"/>
                <a:ea typeface="DejaVu Sans"/>
              </a:rPr>
              <a:t>the  </a:t>
            </a:r>
            <a:r>
              <a:rPr b="0" lang="en-US" sz="2400" spc="-7" strike="noStrike">
                <a:solidFill>
                  <a:srgbClr val="000000"/>
                </a:solidFill>
                <a:latin typeface="Calibri"/>
                <a:ea typeface="DejaVu Sans"/>
              </a:rPr>
              <a:t>security functions </a:t>
            </a:r>
            <a:r>
              <a:rPr b="0" lang="en-US" sz="2400" spc="-1" strike="noStrike">
                <a:solidFill>
                  <a:srgbClr val="000000"/>
                </a:solidFill>
                <a:latin typeface="Calibri"/>
                <a:ea typeface="DejaVu Sans"/>
              </a:rPr>
              <a:t>it  </a:t>
            </a:r>
            <a:r>
              <a:rPr b="0" lang="en-US" sz="2400" spc="-7" strike="noStrike">
                <a:solidFill>
                  <a:srgbClr val="000000"/>
                </a:solidFill>
                <a:latin typeface="Calibri"/>
                <a:ea typeface="DejaVu Sans"/>
              </a:rPr>
              <a:t>provides</a:t>
            </a:r>
            <a:endParaRPr b="0" lang="en-US" sz="2400" spc="-1" strike="noStrike">
              <a:latin typeface="Arial"/>
            </a:endParaRPr>
          </a:p>
          <a:p>
            <a:pPr marL="355680" indent="-342360">
              <a:lnSpc>
                <a:spcPct val="80000"/>
              </a:lnSpc>
              <a:spcBef>
                <a:spcPts val="575"/>
              </a:spcBef>
              <a:buClr>
                <a:srgbClr val="000000"/>
              </a:buClr>
              <a:buFont typeface="Symbol"/>
              <a:buChar char=""/>
            </a:pPr>
            <a:r>
              <a:rPr b="0" lang="en-US" sz="2400" spc="-7" strike="noStrike">
                <a:solidFill>
                  <a:srgbClr val="000000"/>
                </a:solidFill>
                <a:latin typeface="Calibri"/>
                <a:ea typeface="DejaVu Sans"/>
              </a:rPr>
              <a:t>Configure </a:t>
            </a:r>
            <a:r>
              <a:rPr b="0" lang="en-US" sz="2400" spc="-1" strike="noStrike">
                <a:solidFill>
                  <a:srgbClr val="000000"/>
                </a:solidFill>
                <a:latin typeface="Calibri"/>
                <a:ea typeface="DejaVu Sans"/>
              </a:rPr>
              <a:t>and verify an  </a:t>
            </a:r>
            <a:r>
              <a:rPr b="0" lang="en-US" sz="2400" spc="-7" strike="noStrike">
                <a:solidFill>
                  <a:srgbClr val="000000"/>
                </a:solidFill>
                <a:latin typeface="Calibri"/>
                <a:ea typeface="DejaVu Sans"/>
              </a:rPr>
              <a:t>IPSec site-to-site VPN</a:t>
            </a:r>
            <a:r>
              <a:rPr b="0" lang="en-US" sz="2400" spc="-75" strike="noStrike">
                <a:solidFill>
                  <a:srgbClr val="000000"/>
                </a:solidFill>
                <a:latin typeface="Calibri"/>
                <a:ea typeface="DejaVu Sans"/>
              </a:rPr>
              <a:t> </a:t>
            </a:r>
            <a:r>
              <a:rPr b="0" lang="en-US" sz="2400" spc="-1" strike="noStrike">
                <a:solidFill>
                  <a:srgbClr val="000000"/>
                </a:solidFill>
                <a:latin typeface="Calibri"/>
                <a:ea typeface="DejaVu Sans"/>
              </a:rPr>
              <a:t>with  </a:t>
            </a:r>
            <a:r>
              <a:rPr b="0" lang="en-US" sz="2400" spc="-7" strike="noStrike">
                <a:solidFill>
                  <a:srgbClr val="000000"/>
                </a:solidFill>
                <a:latin typeface="Calibri"/>
                <a:ea typeface="DejaVu Sans"/>
              </a:rPr>
              <a:t>pre-shared </a:t>
            </a:r>
            <a:r>
              <a:rPr b="0" lang="en-US" sz="2400" spc="-1" strike="noStrike">
                <a:solidFill>
                  <a:srgbClr val="000000"/>
                </a:solidFill>
                <a:latin typeface="Calibri"/>
                <a:ea typeface="DejaVu Sans"/>
              </a:rPr>
              <a:t>key  </a:t>
            </a:r>
            <a:r>
              <a:rPr b="0" lang="en-US" sz="2400" spc="-7" strike="noStrike">
                <a:solidFill>
                  <a:srgbClr val="000000"/>
                </a:solidFill>
                <a:latin typeface="Calibri"/>
                <a:ea typeface="DejaVu Sans"/>
              </a:rPr>
              <a:t>authentication using</a:t>
            </a:r>
            <a:r>
              <a:rPr b="0" lang="en-US" sz="2400" spc="-72" strike="noStrike">
                <a:solidFill>
                  <a:srgbClr val="000000"/>
                </a:solidFill>
                <a:latin typeface="Calibri"/>
                <a:ea typeface="DejaVu Sans"/>
              </a:rPr>
              <a:t> </a:t>
            </a:r>
            <a:r>
              <a:rPr b="0" lang="en-US" sz="2400" spc="-7" strike="noStrike">
                <a:solidFill>
                  <a:srgbClr val="000000"/>
                </a:solidFill>
                <a:latin typeface="Calibri"/>
                <a:ea typeface="DejaVu Sans"/>
              </a:rPr>
              <a:t>SDM</a:t>
            </a:r>
            <a:endParaRPr b="0" lang="en-US" sz="2400" spc="-1" strike="noStrike">
              <a:latin typeface="Arial"/>
            </a:endParaRPr>
          </a:p>
        </p:txBody>
      </p:sp>
      <p:sp>
        <p:nvSpPr>
          <p:cNvPr id="263" name="CustomShape 4"/>
          <p:cNvSpPr/>
          <p:nvPr/>
        </p:nvSpPr>
        <p:spPr>
          <a:xfrm>
            <a:off x="4743360" y="1683000"/>
            <a:ext cx="4165920" cy="39420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88" name="CustomShape 2"/>
          <p:cNvSpPr/>
          <p:nvPr/>
        </p:nvSpPr>
        <p:spPr>
          <a:xfrm>
            <a:off x="850320" y="173520"/>
            <a:ext cx="6424200" cy="11102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US" sz="3600" spc="-7" strike="noStrike">
                <a:solidFill>
                  <a:srgbClr val="ffffff"/>
                </a:solidFill>
                <a:latin typeface="Arial"/>
              </a:rPr>
              <a:t>Situation:</a:t>
            </a:r>
            <a:r>
              <a:rPr b="0" lang="en-US" sz="3600" spc="-7" strike="noStrike">
                <a:solidFill>
                  <a:srgbClr val="ffffff"/>
                </a:solidFill>
                <a:latin typeface="Arial"/>
              </a:rPr>
              <a:t>	</a:t>
            </a:r>
            <a:r>
              <a:rPr b="0" lang="en-US" sz="3600" spc="-1" strike="noStrike">
                <a:solidFill>
                  <a:srgbClr val="ffffff"/>
                </a:solidFill>
                <a:latin typeface="Arial"/>
              </a:rPr>
              <a:t>Global </a:t>
            </a:r>
            <a:r>
              <a:rPr b="0" lang="en-US" sz="3600" spc="-12" strike="noStrike">
                <a:solidFill>
                  <a:srgbClr val="ffffff"/>
                </a:solidFill>
                <a:latin typeface="Arial"/>
              </a:rPr>
              <a:t>IT </a:t>
            </a:r>
            <a:r>
              <a:rPr b="0" lang="en-US" sz="3600" spc="-1" strike="noStrike">
                <a:solidFill>
                  <a:srgbClr val="ffffff"/>
                </a:solidFill>
                <a:latin typeface="Arial"/>
              </a:rPr>
              <a:t>Talent</a:t>
            </a:r>
            <a:r>
              <a:rPr b="0" lang="en-US" sz="3600" spc="-106" strike="noStrike">
                <a:solidFill>
                  <a:srgbClr val="ffffff"/>
                </a:solidFill>
                <a:latin typeface="Arial"/>
              </a:rPr>
              <a:t> </a:t>
            </a:r>
            <a:r>
              <a:rPr b="0" lang="en-US" sz="3600" spc="-1" strike="noStrike">
                <a:solidFill>
                  <a:srgbClr val="ffffff"/>
                </a:solidFill>
                <a:latin typeface="Arial"/>
              </a:rPr>
              <a:t>Gap  Challenge</a:t>
            </a:r>
            <a:endParaRPr b="0" lang="en-US" sz="3600" spc="-1" strike="noStrike">
              <a:latin typeface="Arial"/>
            </a:endParaRPr>
          </a:p>
        </p:txBody>
      </p:sp>
      <p:sp>
        <p:nvSpPr>
          <p:cNvPr id="89" name="CustomShape 3"/>
          <p:cNvSpPr/>
          <p:nvPr/>
        </p:nvSpPr>
        <p:spPr>
          <a:xfrm>
            <a:off x="7123320" y="2359080"/>
            <a:ext cx="913680" cy="1788480"/>
          </a:xfrm>
          <a:prstGeom prst="rect">
            <a:avLst/>
          </a:prstGeom>
          <a:blipFill rotWithShape="0">
            <a:blip r:embed="rId1"/>
            <a:stretch>
              <a:fillRect/>
            </a:stretch>
          </a:blipFill>
          <a:ln>
            <a:noFill/>
          </a:ln>
        </p:spPr>
        <p:style>
          <a:lnRef idx="0"/>
          <a:fillRef idx="0"/>
          <a:effectRef idx="0"/>
          <a:fontRef idx="minor"/>
        </p:style>
      </p:sp>
      <p:sp>
        <p:nvSpPr>
          <p:cNvPr id="90" name="CustomShape 4"/>
          <p:cNvSpPr/>
          <p:nvPr/>
        </p:nvSpPr>
        <p:spPr>
          <a:xfrm>
            <a:off x="420120" y="2931120"/>
            <a:ext cx="224640" cy="1947960"/>
          </a:xfrm>
          <a:prstGeom prst="rect">
            <a:avLst/>
          </a:prstGeom>
          <a:noFill/>
          <a:ln>
            <a:noFill/>
          </a:ln>
        </p:spPr>
        <p:style>
          <a:lnRef idx="0"/>
          <a:fillRef idx="0"/>
          <a:effectRef idx="0"/>
          <a:fontRef idx="minor"/>
        </p:style>
        <p:txBody>
          <a:bodyPr lIns="0" rIns="0" tIns="0" bIns="0" vert="vert270" rot="16200000">
            <a:noAutofit/>
          </a:bodyPr>
          <a:p>
            <a:pPr marL="12600">
              <a:lnSpc>
                <a:spcPts val="1655"/>
              </a:lnSpc>
            </a:pPr>
            <a:r>
              <a:rPr b="0" lang="en-US" sz="1400" spc="-1" strike="noStrike">
                <a:solidFill>
                  <a:srgbClr val="000000"/>
                </a:solidFill>
                <a:latin typeface="Arial"/>
                <a:ea typeface="DejaVu Sans"/>
              </a:rPr>
              <a:t>Evolution of the</a:t>
            </a:r>
            <a:r>
              <a:rPr b="0" lang="en-US" sz="1400" spc="-114" strike="noStrike">
                <a:solidFill>
                  <a:srgbClr val="000000"/>
                </a:solidFill>
                <a:latin typeface="Arial"/>
                <a:ea typeface="DejaVu Sans"/>
              </a:rPr>
              <a:t> </a:t>
            </a:r>
            <a:r>
              <a:rPr b="0" lang="en-US" sz="1400" spc="-7" strike="noStrike">
                <a:solidFill>
                  <a:srgbClr val="000000"/>
                </a:solidFill>
                <a:latin typeface="Arial"/>
                <a:ea typeface="DejaVu Sans"/>
              </a:rPr>
              <a:t>Network</a:t>
            </a:r>
            <a:endParaRPr b="0" lang="en-US" sz="1400" spc="-1" strike="noStrike">
              <a:latin typeface="Arial"/>
            </a:endParaRPr>
          </a:p>
        </p:txBody>
      </p:sp>
      <p:sp>
        <p:nvSpPr>
          <p:cNvPr id="91" name="CustomShape 5"/>
          <p:cNvSpPr/>
          <p:nvPr/>
        </p:nvSpPr>
        <p:spPr>
          <a:xfrm>
            <a:off x="3439080" y="6330960"/>
            <a:ext cx="414000" cy="225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US" sz="1400" spc="-55" strike="noStrike">
                <a:solidFill>
                  <a:srgbClr val="000000"/>
                </a:solidFill>
                <a:latin typeface="Arial"/>
                <a:ea typeface="DejaVu Sans"/>
              </a:rPr>
              <a:t>T</a:t>
            </a:r>
            <a:r>
              <a:rPr b="0" lang="en-US" sz="1400" spc="-1" strike="noStrike">
                <a:solidFill>
                  <a:srgbClr val="000000"/>
                </a:solidFill>
                <a:latin typeface="Arial"/>
                <a:ea typeface="DejaVu Sans"/>
              </a:rPr>
              <a:t>i</a:t>
            </a:r>
            <a:r>
              <a:rPr b="0" lang="en-US" sz="1400" spc="-12" strike="noStrike">
                <a:solidFill>
                  <a:srgbClr val="000000"/>
                </a:solidFill>
                <a:latin typeface="Arial"/>
                <a:ea typeface="DejaVu Sans"/>
              </a:rPr>
              <a:t>m</a:t>
            </a:r>
            <a:r>
              <a:rPr b="0" lang="en-US" sz="1400" spc="-1" strike="noStrike">
                <a:solidFill>
                  <a:srgbClr val="000000"/>
                </a:solidFill>
                <a:latin typeface="Arial"/>
                <a:ea typeface="DejaVu Sans"/>
              </a:rPr>
              <a:t>e</a:t>
            </a:r>
            <a:endParaRPr b="0" lang="en-US" sz="1400" spc="-1" strike="noStrike">
              <a:latin typeface="Arial"/>
            </a:endParaRPr>
          </a:p>
        </p:txBody>
      </p:sp>
      <p:sp>
        <p:nvSpPr>
          <p:cNvPr id="92" name="CustomShape 6"/>
          <p:cNvSpPr/>
          <p:nvPr/>
        </p:nvSpPr>
        <p:spPr>
          <a:xfrm>
            <a:off x="1812240" y="4055400"/>
            <a:ext cx="2886480" cy="1085040"/>
          </a:xfrm>
          <a:prstGeom prst="rect">
            <a:avLst/>
          </a:prstGeom>
          <a:noFill/>
          <a:ln>
            <a:noFill/>
          </a:ln>
        </p:spPr>
        <p:style>
          <a:lnRef idx="0"/>
          <a:fillRef idx="0"/>
          <a:effectRef idx="0"/>
          <a:fontRef idx="minor"/>
        </p:style>
        <p:txBody>
          <a:bodyPr lIns="0" rIns="0" tIns="12600" bIns="0">
            <a:spAutoFit/>
          </a:bodyPr>
          <a:p>
            <a:pPr algn="r">
              <a:lnSpc>
                <a:spcPct val="100000"/>
              </a:lnSpc>
              <a:spcBef>
                <a:spcPts val="99"/>
              </a:spcBef>
            </a:pPr>
            <a:r>
              <a:rPr b="1" lang="en-US" sz="1400" spc="-21" strike="noStrike">
                <a:solidFill>
                  <a:srgbClr val="ff0000"/>
                </a:solidFill>
                <a:latin typeface="Arial"/>
                <a:ea typeface="DejaVu Sans"/>
              </a:rPr>
              <a:t>W</a:t>
            </a:r>
            <a:r>
              <a:rPr b="1" lang="en-US" sz="1400" spc="-1" strike="noStrike">
                <a:solidFill>
                  <a:srgbClr val="ff0000"/>
                </a:solidFill>
                <a:latin typeface="Arial"/>
                <a:ea typeface="DejaVu Sans"/>
              </a:rPr>
              <a:t>i</a:t>
            </a:r>
            <a:r>
              <a:rPr b="1" lang="en-US" sz="1400" spc="1" strike="noStrike">
                <a:solidFill>
                  <a:srgbClr val="ff0000"/>
                </a:solidFill>
                <a:latin typeface="Arial"/>
                <a:ea typeface="DejaVu Sans"/>
              </a:rPr>
              <a:t>r</a:t>
            </a:r>
            <a:r>
              <a:rPr b="1" lang="en-US" sz="1400" spc="-1" strike="noStrike">
                <a:solidFill>
                  <a:srgbClr val="ff0000"/>
                </a:solidFill>
                <a:latin typeface="Arial"/>
                <a:ea typeface="DejaVu Sans"/>
              </a:rPr>
              <a:t>e</a:t>
            </a:r>
            <a:r>
              <a:rPr b="1" lang="en-US" sz="1400" spc="1" strike="noStrike">
                <a:solidFill>
                  <a:srgbClr val="ff0000"/>
                </a:solidFill>
                <a:latin typeface="Arial"/>
                <a:ea typeface="DejaVu Sans"/>
              </a:rPr>
              <a:t>l</a:t>
            </a:r>
            <a:r>
              <a:rPr b="1" lang="en-US" sz="1400" spc="-1" strike="noStrike">
                <a:solidFill>
                  <a:srgbClr val="ff0000"/>
                </a:solidFill>
                <a:latin typeface="Arial"/>
                <a:ea typeface="DejaVu Sans"/>
              </a:rPr>
              <a:t>ess</a:t>
            </a:r>
            <a:endParaRPr b="0" lang="en-US" sz="1400" spc="-1" strike="noStrike">
              <a:latin typeface="Arial"/>
            </a:endParaRPr>
          </a:p>
          <a:p>
            <a:pPr>
              <a:lnSpc>
                <a:spcPct val="100000"/>
              </a:lnSpc>
              <a:spcBef>
                <a:spcPts val="31"/>
              </a:spcBef>
            </a:pPr>
            <a:endParaRPr b="0" lang="en-US" sz="1400" spc="-1" strike="noStrike">
              <a:latin typeface="Arial"/>
            </a:endParaRPr>
          </a:p>
          <a:p>
            <a:pPr marL="1050840">
              <a:lnSpc>
                <a:spcPct val="100000"/>
              </a:lnSpc>
            </a:pPr>
            <a:r>
              <a:rPr b="1" lang="en-US" sz="1400" spc="-26" strike="noStrike">
                <a:solidFill>
                  <a:srgbClr val="ff0000"/>
                </a:solidFill>
                <a:latin typeface="Arial"/>
                <a:ea typeface="DejaVu Sans"/>
              </a:rPr>
              <a:t>Voice </a:t>
            </a:r>
            <a:r>
              <a:rPr b="1" lang="en-US" sz="1400" spc="-15" strike="noStrike">
                <a:solidFill>
                  <a:srgbClr val="ff0000"/>
                </a:solidFill>
                <a:latin typeface="Arial"/>
                <a:ea typeface="DejaVu Sans"/>
              </a:rPr>
              <a:t>Transport</a:t>
            </a:r>
            <a:endParaRPr b="0" lang="en-US" sz="1400" spc="-1" strike="noStrike">
              <a:latin typeface="Arial"/>
            </a:endParaRPr>
          </a:p>
          <a:p>
            <a:pPr marL="1050840">
              <a:lnSpc>
                <a:spcPct val="100000"/>
              </a:lnSpc>
              <a:spcBef>
                <a:spcPts val="26"/>
              </a:spcBef>
            </a:pPr>
            <a:endParaRPr b="0" lang="en-US" sz="1400" spc="-1" strike="noStrike">
              <a:latin typeface="Arial"/>
            </a:endParaRPr>
          </a:p>
          <a:p>
            <a:pPr marL="12600">
              <a:lnSpc>
                <a:spcPct val="100000"/>
              </a:lnSpc>
            </a:pPr>
            <a:r>
              <a:rPr b="0" lang="en-US" sz="1400" spc="-15" strike="noStrike">
                <a:solidFill>
                  <a:srgbClr val="ff0000"/>
                </a:solidFill>
                <a:latin typeface="Arial"/>
                <a:ea typeface="DejaVu Sans"/>
              </a:rPr>
              <a:t>Telecommuting </a:t>
            </a:r>
            <a:r>
              <a:rPr b="0" lang="en-US" sz="1400" spc="-1" strike="noStrike">
                <a:solidFill>
                  <a:srgbClr val="ff0000"/>
                </a:solidFill>
                <a:latin typeface="Arial"/>
                <a:ea typeface="DejaVu Sans"/>
              </a:rPr>
              <a:t>/</a:t>
            </a:r>
            <a:r>
              <a:rPr b="0" lang="en-US" sz="1400" spc="-41" strike="noStrike">
                <a:solidFill>
                  <a:srgbClr val="ff0000"/>
                </a:solidFill>
                <a:latin typeface="Arial"/>
                <a:ea typeface="DejaVu Sans"/>
              </a:rPr>
              <a:t> </a:t>
            </a:r>
            <a:r>
              <a:rPr b="0" lang="en-US" sz="1400" spc="-1" strike="noStrike">
                <a:solidFill>
                  <a:srgbClr val="ff0000"/>
                </a:solidFill>
                <a:latin typeface="Arial"/>
                <a:ea typeface="DejaVu Sans"/>
              </a:rPr>
              <a:t>VPN</a:t>
            </a:r>
            <a:endParaRPr b="0" lang="en-US" sz="1400" spc="-1" strike="noStrike">
              <a:latin typeface="Arial"/>
            </a:endParaRPr>
          </a:p>
        </p:txBody>
      </p:sp>
      <p:sp>
        <p:nvSpPr>
          <p:cNvPr id="93" name="CustomShape 7"/>
          <p:cNvSpPr/>
          <p:nvPr/>
        </p:nvSpPr>
        <p:spPr>
          <a:xfrm>
            <a:off x="5110560" y="2021760"/>
            <a:ext cx="1127520" cy="43920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0" lang="en-US" sz="1400" spc="-7" strike="noStrike">
                <a:solidFill>
                  <a:srgbClr val="000000"/>
                </a:solidFill>
                <a:latin typeface="Arial"/>
                <a:ea typeface="DejaVu Sans"/>
              </a:rPr>
              <a:t>Web </a:t>
            </a:r>
            <a:r>
              <a:rPr b="0" lang="en-US" sz="1400" spc="-1" strike="noStrike">
                <a:solidFill>
                  <a:srgbClr val="000000"/>
                </a:solidFill>
                <a:latin typeface="Arial"/>
                <a:ea typeface="DejaVu Sans"/>
              </a:rPr>
              <a:t>2.0</a:t>
            </a:r>
            <a:r>
              <a:rPr b="0" lang="en-US" sz="1400" spc="-197" strike="noStrike">
                <a:solidFill>
                  <a:srgbClr val="000000"/>
                </a:solidFill>
                <a:latin typeface="Arial"/>
                <a:ea typeface="DejaVu Sans"/>
              </a:rPr>
              <a:t> </a:t>
            </a:r>
            <a:r>
              <a:rPr b="0" lang="en-US" sz="1400" spc="-1" strike="noStrike">
                <a:solidFill>
                  <a:srgbClr val="000000"/>
                </a:solidFill>
                <a:latin typeface="Arial"/>
                <a:ea typeface="DejaVu Sans"/>
              </a:rPr>
              <a:t>Apps</a:t>
            </a:r>
            <a:endParaRPr b="0" lang="en-US" sz="1400" spc="-1" strike="noStrike">
              <a:latin typeface="Arial"/>
            </a:endParaRPr>
          </a:p>
        </p:txBody>
      </p:sp>
      <p:sp>
        <p:nvSpPr>
          <p:cNvPr id="94" name="CustomShape 8"/>
          <p:cNvSpPr/>
          <p:nvPr/>
        </p:nvSpPr>
        <p:spPr>
          <a:xfrm>
            <a:off x="3623400" y="2834280"/>
            <a:ext cx="2116440" cy="2264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1400" spc="-7" strike="noStrike">
                <a:solidFill>
                  <a:srgbClr val="ff0000"/>
                </a:solidFill>
                <a:latin typeface="Arial"/>
                <a:ea typeface="DejaVu Sans"/>
              </a:rPr>
              <a:t>Unified</a:t>
            </a:r>
            <a:r>
              <a:rPr b="1" lang="en-US" sz="1400" spc="-66" strike="noStrike">
                <a:solidFill>
                  <a:srgbClr val="ff0000"/>
                </a:solidFill>
                <a:latin typeface="Arial"/>
                <a:ea typeface="DejaVu Sans"/>
              </a:rPr>
              <a:t> </a:t>
            </a:r>
            <a:r>
              <a:rPr b="1" lang="en-US" sz="1400" spc="-7" strike="noStrike">
                <a:solidFill>
                  <a:srgbClr val="ff0000"/>
                </a:solidFill>
                <a:latin typeface="Arial"/>
                <a:ea typeface="DejaVu Sans"/>
              </a:rPr>
              <a:t>Communications</a:t>
            </a:r>
            <a:endParaRPr b="0" lang="en-US" sz="1400" spc="-1" strike="noStrike">
              <a:latin typeface="Arial"/>
            </a:endParaRPr>
          </a:p>
        </p:txBody>
      </p:sp>
      <p:sp>
        <p:nvSpPr>
          <p:cNvPr id="95" name="CustomShape 9"/>
          <p:cNvSpPr/>
          <p:nvPr/>
        </p:nvSpPr>
        <p:spPr>
          <a:xfrm>
            <a:off x="4146120" y="2428200"/>
            <a:ext cx="1864440" cy="2264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0" lang="en-US" sz="1400" spc="-1" strike="noStrike">
                <a:solidFill>
                  <a:srgbClr val="000000"/>
                </a:solidFill>
                <a:latin typeface="Arial"/>
                <a:ea typeface="DejaVu Sans"/>
              </a:rPr>
              <a:t>IP </a:t>
            </a:r>
            <a:r>
              <a:rPr b="0" lang="en-US" sz="1400" spc="-7" strike="noStrike">
                <a:solidFill>
                  <a:srgbClr val="000000"/>
                </a:solidFill>
                <a:latin typeface="Arial"/>
                <a:ea typeface="DejaVu Sans"/>
              </a:rPr>
              <a:t>Video,</a:t>
            </a:r>
            <a:r>
              <a:rPr b="0" lang="en-US" sz="1400" spc="-126" strike="noStrike">
                <a:solidFill>
                  <a:srgbClr val="000000"/>
                </a:solidFill>
                <a:latin typeface="Arial"/>
                <a:ea typeface="DejaVu Sans"/>
              </a:rPr>
              <a:t> </a:t>
            </a:r>
            <a:r>
              <a:rPr b="0" lang="en-US" sz="1400" spc="-15" strike="noStrike">
                <a:solidFill>
                  <a:srgbClr val="000000"/>
                </a:solidFill>
                <a:latin typeface="Arial"/>
                <a:ea typeface="DejaVu Sans"/>
              </a:rPr>
              <a:t>TelePresence</a:t>
            </a:r>
            <a:endParaRPr b="0" lang="en-US" sz="1400" spc="-1" strike="noStrike">
              <a:latin typeface="Arial"/>
            </a:endParaRPr>
          </a:p>
        </p:txBody>
      </p:sp>
      <p:sp>
        <p:nvSpPr>
          <p:cNvPr id="96" name="CustomShape 10"/>
          <p:cNvSpPr/>
          <p:nvPr/>
        </p:nvSpPr>
        <p:spPr>
          <a:xfrm>
            <a:off x="3497760" y="3647160"/>
            <a:ext cx="1627560" cy="2264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1400" spc="-1" strike="noStrike">
                <a:solidFill>
                  <a:srgbClr val="ff0000"/>
                </a:solidFill>
                <a:latin typeface="Arial"/>
                <a:ea typeface="DejaVu Sans"/>
              </a:rPr>
              <a:t>Enhanced</a:t>
            </a:r>
            <a:r>
              <a:rPr b="1" lang="en-US" sz="1400" spc="-80" strike="noStrike">
                <a:solidFill>
                  <a:srgbClr val="ff0000"/>
                </a:solidFill>
                <a:latin typeface="Arial"/>
                <a:ea typeface="DejaVu Sans"/>
              </a:rPr>
              <a:t> </a:t>
            </a:r>
            <a:r>
              <a:rPr b="1" lang="en-US" sz="1400" spc="-1" strike="noStrike">
                <a:solidFill>
                  <a:srgbClr val="ff0000"/>
                </a:solidFill>
                <a:latin typeface="Arial"/>
                <a:ea typeface="DejaVu Sans"/>
              </a:rPr>
              <a:t>Security</a:t>
            </a:r>
            <a:endParaRPr b="0" lang="en-US" sz="1400" spc="-1" strike="noStrike">
              <a:latin typeface="Arial"/>
            </a:endParaRPr>
          </a:p>
        </p:txBody>
      </p:sp>
      <p:sp>
        <p:nvSpPr>
          <p:cNvPr id="97" name="CustomShape 11"/>
          <p:cNvSpPr/>
          <p:nvPr/>
        </p:nvSpPr>
        <p:spPr>
          <a:xfrm>
            <a:off x="1933920" y="5275080"/>
            <a:ext cx="786600" cy="225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US" sz="1400" spc="-7" strike="noStrike">
                <a:solidFill>
                  <a:srgbClr val="000000"/>
                </a:solidFill>
                <a:latin typeface="Arial"/>
                <a:ea typeface="DejaVu Sans"/>
              </a:rPr>
              <a:t>Switching</a:t>
            </a:r>
            <a:endParaRPr b="0" lang="en-US" sz="1400" spc="-1" strike="noStrike">
              <a:latin typeface="Arial"/>
            </a:endParaRPr>
          </a:p>
        </p:txBody>
      </p:sp>
      <p:sp>
        <p:nvSpPr>
          <p:cNvPr id="98" name="CustomShape 12"/>
          <p:cNvSpPr/>
          <p:nvPr/>
        </p:nvSpPr>
        <p:spPr>
          <a:xfrm>
            <a:off x="945000" y="5682960"/>
            <a:ext cx="639360" cy="225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US" sz="1400" spc="-12" strike="noStrike">
                <a:solidFill>
                  <a:srgbClr val="000000"/>
                </a:solidFill>
                <a:latin typeface="Arial"/>
                <a:ea typeface="DejaVu Sans"/>
              </a:rPr>
              <a:t>R</a:t>
            </a:r>
            <a:r>
              <a:rPr b="0" lang="en-US" sz="1400" spc="-1" strike="noStrike">
                <a:solidFill>
                  <a:srgbClr val="000000"/>
                </a:solidFill>
                <a:latin typeface="Arial"/>
                <a:ea typeface="DejaVu Sans"/>
              </a:rPr>
              <a:t>outing</a:t>
            </a:r>
            <a:endParaRPr b="0" lang="en-US" sz="1400" spc="-1" strike="noStrike">
              <a:latin typeface="Arial"/>
            </a:endParaRPr>
          </a:p>
        </p:txBody>
      </p:sp>
      <p:sp>
        <p:nvSpPr>
          <p:cNvPr id="99" name="CustomShape 13"/>
          <p:cNvSpPr/>
          <p:nvPr/>
        </p:nvSpPr>
        <p:spPr>
          <a:xfrm>
            <a:off x="4797000" y="3241080"/>
            <a:ext cx="650160" cy="2264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0" lang="en-US" sz="1400" spc="-1" strike="noStrike">
                <a:solidFill>
                  <a:srgbClr val="000000"/>
                </a:solidFill>
                <a:latin typeface="Arial"/>
                <a:ea typeface="DejaVu Sans"/>
              </a:rPr>
              <a:t>Storage</a:t>
            </a:r>
            <a:endParaRPr b="0" lang="en-US" sz="1400" spc="-1" strike="noStrike">
              <a:latin typeface="Arial"/>
            </a:endParaRPr>
          </a:p>
        </p:txBody>
      </p:sp>
      <p:sp>
        <p:nvSpPr>
          <p:cNvPr id="100" name="CustomShape 14"/>
          <p:cNvSpPr/>
          <p:nvPr/>
        </p:nvSpPr>
        <p:spPr>
          <a:xfrm>
            <a:off x="5436000" y="1570320"/>
            <a:ext cx="2295360" cy="2264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1400" spc="-7" strike="noStrike">
                <a:solidFill>
                  <a:srgbClr val="000000"/>
                </a:solidFill>
                <a:latin typeface="Arial"/>
                <a:ea typeface="DejaVu Sans"/>
              </a:rPr>
              <a:t>Role of the </a:t>
            </a:r>
            <a:r>
              <a:rPr b="1" lang="en-US" sz="1400" spc="-1" strike="noStrike">
                <a:solidFill>
                  <a:srgbClr val="000000"/>
                </a:solidFill>
                <a:latin typeface="Arial"/>
                <a:ea typeface="DejaVu Sans"/>
              </a:rPr>
              <a:t>Network</a:t>
            </a:r>
            <a:r>
              <a:rPr b="1" lang="en-US" sz="1400" spc="-111" strike="noStrike">
                <a:solidFill>
                  <a:srgbClr val="000000"/>
                </a:solidFill>
                <a:latin typeface="Arial"/>
                <a:ea typeface="DejaVu Sans"/>
              </a:rPr>
              <a:t> </a:t>
            </a:r>
            <a:r>
              <a:rPr b="1" lang="en-US" sz="1400" spc="1" strike="noStrike">
                <a:solidFill>
                  <a:srgbClr val="000000"/>
                </a:solidFill>
                <a:latin typeface="Arial"/>
                <a:ea typeface="DejaVu Sans"/>
              </a:rPr>
              <a:t>Grows</a:t>
            </a:r>
            <a:endParaRPr b="0" lang="en-US" sz="1400" spc="-1" strike="noStrike">
              <a:latin typeface="Arial"/>
            </a:endParaRPr>
          </a:p>
        </p:txBody>
      </p:sp>
      <p:sp>
        <p:nvSpPr>
          <p:cNvPr id="101" name="CustomShape 15"/>
          <p:cNvSpPr/>
          <p:nvPr/>
        </p:nvSpPr>
        <p:spPr>
          <a:xfrm>
            <a:off x="6835320" y="3162600"/>
            <a:ext cx="1199520" cy="637200"/>
          </a:xfrm>
          <a:prstGeom prst="rect">
            <a:avLst/>
          </a:prstGeom>
          <a:noFill/>
          <a:ln>
            <a:noFill/>
          </a:ln>
        </p:spPr>
        <p:style>
          <a:lnRef idx="0"/>
          <a:fillRef idx="0"/>
          <a:effectRef idx="0"/>
          <a:fontRef idx="minor"/>
        </p:style>
        <p:txBody>
          <a:bodyPr lIns="0" rIns="0" tIns="13320" bIns="0">
            <a:spAutoFit/>
          </a:bodyPr>
          <a:p>
            <a:pPr marL="12600">
              <a:lnSpc>
                <a:spcPts val="1638"/>
              </a:lnSpc>
              <a:spcBef>
                <a:spcPts val="105"/>
              </a:spcBef>
            </a:pPr>
            <a:r>
              <a:rPr b="0" lang="en-US" sz="1400" spc="-1" strike="noStrike" u="heavy">
                <a:solidFill>
                  <a:srgbClr val="000000"/>
                </a:solidFill>
                <a:uFill>
                  <a:solidFill>
                    <a:srgbClr val="000000"/>
                  </a:solidFill>
                </a:uFill>
                <a:latin typeface="Arial"/>
                <a:ea typeface="DejaVu Sans"/>
              </a:rPr>
              <a:t> </a:t>
            </a:r>
            <a:r>
              <a:rPr b="0" lang="en-US" sz="1400" spc="-1" strike="noStrike" u="heavy">
                <a:solidFill>
                  <a:srgbClr val="000000"/>
                </a:solidFill>
                <a:uFill>
                  <a:solidFill>
                    <a:srgbClr val="000000"/>
                  </a:solidFill>
                </a:uFill>
                <a:latin typeface="Arial"/>
                <a:ea typeface="DejaVu Sans"/>
              </a:rPr>
              <a:t>	</a:t>
            </a:r>
            <a:r>
              <a:rPr b="0" lang="en-US" sz="1400" spc="120" strike="noStrike">
                <a:solidFill>
                  <a:srgbClr val="000000"/>
                </a:solidFill>
                <a:latin typeface="Arial"/>
                <a:ea typeface="DejaVu Sans"/>
              </a:rPr>
              <a:t> </a:t>
            </a:r>
            <a:r>
              <a:rPr b="0" lang="en-US" sz="1400" spc="-7" strike="noStrike">
                <a:solidFill>
                  <a:srgbClr val="000000"/>
                </a:solidFill>
                <a:latin typeface="Arial"/>
                <a:ea typeface="DejaVu Sans"/>
              </a:rPr>
              <a:t>Knowledge</a:t>
            </a:r>
            <a:endParaRPr b="0" lang="en-US" sz="1400" spc="-1" strike="noStrike">
              <a:latin typeface="Arial"/>
            </a:endParaRPr>
          </a:p>
          <a:p>
            <a:pPr marL="578520">
              <a:lnSpc>
                <a:spcPts val="1638"/>
              </a:lnSpc>
            </a:pPr>
            <a:r>
              <a:rPr b="0" lang="en-US" sz="1400" spc="-7" strike="noStrike">
                <a:solidFill>
                  <a:srgbClr val="000000"/>
                </a:solidFill>
                <a:latin typeface="Arial"/>
                <a:ea typeface="DejaVu Sans"/>
              </a:rPr>
              <a:t>Gap</a:t>
            </a:r>
            <a:endParaRPr b="0" lang="en-US" sz="1400" spc="-1" strike="noStrike">
              <a:latin typeface="Arial"/>
            </a:endParaRPr>
          </a:p>
        </p:txBody>
      </p:sp>
      <p:sp>
        <p:nvSpPr>
          <p:cNvPr id="102" name="CustomShape 16"/>
          <p:cNvSpPr/>
          <p:nvPr/>
        </p:nvSpPr>
        <p:spPr>
          <a:xfrm>
            <a:off x="6663600" y="2075040"/>
            <a:ext cx="183960" cy="2652840"/>
          </a:xfrm>
          <a:custGeom>
            <a:avLst/>
            <a:gdLst/>
            <a:ahLst/>
            <a:rect l="l" t="t" r="r" b="b"/>
            <a:pathLst>
              <a:path w="184784" h="2653665">
                <a:moveTo>
                  <a:pt x="0" y="2653284"/>
                </a:moveTo>
                <a:lnTo>
                  <a:pt x="184403" y="2653284"/>
                </a:lnTo>
                <a:lnTo>
                  <a:pt x="184403" y="0"/>
                </a:lnTo>
                <a:lnTo>
                  <a:pt x="0" y="0"/>
                </a:lnTo>
              </a:path>
            </a:pathLst>
          </a:custGeom>
          <a:noFill/>
          <a:ln w="19800">
            <a:solidFill>
              <a:srgbClr val="000000"/>
            </a:solidFill>
            <a:round/>
          </a:ln>
        </p:spPr>
        <p:style>
          <a:lnRef idx="0"/>
          <a:fillRef idx="0"/>
          <a:effectRef idx="0"/>
          <a:fontRef idx="minor"/>
        </p:style>
      </p:sp>
      <p:sp>
        <p:nvSpPr>
          <p:cNvPr id="103" name="CustomShape 17"/>
          <p:cNvSpPr/>
          <p:nvPr/>
        </p:nvSpPr>
        <p:spPr>
          <a:xfrm>
            <a:off x="1136880" y="2106360"/>
            <a:ext cx="1810800" cy="1973520"/>
          </a:xfrm>
          <a:prstGeom prst="rect">
            <a:avLst/>
          </a:prstGeom>
          <a:noFill/>
          <a:ln>
            <a:noFill/>
          </a:ln>
        </p:spPr>
        <p:style>
          <a:lnRef idx="0"/>
          <a:fillRef idx="0"/>
          <a:effectRef idx="0"/>
          <a:fontRef idx="minor"/>
        </p:style>
        <p:txBody>
          <a:bodyPr lIns="0" rIns="0" tIns="55080" bIns="0">
            <a:spAutoFit/>
          </a:bodyPr>
          <a:p>
            <a:pPr marL="12600">
              <a:lnSpc>
                <a:spcPct val="100000"/>
              </a:lnSpc>
              <a:spcBef>
                <a:spcPts val="434"/>
              </a:spcBef>
            </a:pPr>
            <a:r>
              <a:rPr b="1" lang="en-US" sz="1400" spc="-7" strike="noStrike">
                <a:solidFill>
                  <a:srgbClr val="000000"/>
                </a:solidFill>
                <a:latin typeface="Arial"/>
                <a:ea typeface="DejaVu Sans"/>
              </a:rPr>
              <a:t>Converged</a:t>
            </a:r>
            <a:r>
              <a:rPr b="1" lang="en-US" sz="1400" spc="-66" strike="noStrike">
                <a:solidFill>
                  <a:srgbClr val="000000"/>
                </a:solidFill>
                <a:latin typeface="Arial"/>
                <a:ea typeface="DejaVu Sans"/>
              </a:rPr>
              <a:t> </a:t>
            </a:r>
            <a:r>
              <a:rPr b="1" lang="en-US" sz="1400" spc="-7" strike="noStrike">
                <a:solidFill>
                  <a:srgbClr val="000000"/>
                </a:solidFill>
                <a:latin typeface="Arial"/>
                <a:ea typeface="DejaVu Sans"/>
              </a:rPr>
              <a:t>Solutions</a:t>
            </a:r>
            <a:endParaRPr b="0" lang="en-US" sz="1400" spc="-1" strike="noStrike">
              <a:latin typeface="Arial"/>
            </a:endParaRPr>
          </a:p>
          <a:p>
            <a:pPr marL="184680" indent="-172080">
              <a:lnSpc>
                <a:spcPct val="100000"/>
              </a:lnSpc>
              <a:spcBef>
                <a:spcPts val="334"/>
              </a:spcBef>
              <a:buClr>
                <a:srgbClr val="000000"/>
              </a:buClr>
              <a:buFont typeface="Wingdings" charset="2"/>
              <a:buChar char=""/>
            </a:pPr>
            <a:r>
              <a:rPr b="1" lang="en-US" sz="1400" spc="-1" strike="noStrike">
                <a:solidFill>
                  <a:srgbClr val="000000"/>
                </a:solidFill>
                <a:latin typeface="Arial"/>
                <a:ea typeface="DejaVu Sans"/>
              </a:rPr>
              <a:t>50% </a:t>
            </a:r>
            <a:r>
              <a:rPr b="1" lang="en-US" sz="1400" spc="-7" strike="noStrike">
                <a:solidFill>
                  <a:srgbClr val="000000"/>
                </a:solidFill>
                <a:latin typeface="Arial"/>
                <a:ea typeface="DejaVu Sans"/>
              </a:rPr>
              <a:t>of </a:t>
            </a:r>
            <a:r>
              <a:rPr b="1" lang="en-US" sz="1400" spc="-1" strike="noStrike">
                <a:solidFill>
                  <a:srgbClr val="000000"/>
                </a:solidFill>
                <a:latin typeface="Arial"/>
                <a:ea typeface="DejaVu Sans"/>
              </a:rPr>
              <a:t>Security</a:t>
            </a:r>
            <a:r>
              <a:rPr b="1" lang="en-US" sz="1400" spc="-137" strike="noStrike">
                <a:solidFill>
                  <a:srgbClr val="000000"/>
                </a:solidFill>
                <a:latin typeface="Arial"/>
                <a:ea typeface="DejaVu Sans"/>
              </a:rPr>
              <a:t> </a:t>
            </a:r>
            <a:r>
              <a:rPr b="1" lang="en-US" sz="1400" spc="-1" strike="noStrike">
                <a:solidFill>
                  <a:srgbClr val="000000"/>
                </a:solidFill>
                <a:latin typeface="Arial"/>
                <a:ea typeface="DejaVu Sans"/>
              </a:rPr>
              <a:t>is  secure</a:t>
            </a:r>
            <a:r>
              <a:rPr b="1" lang="en-US" sz="1400" spc="-46" strike="noStrike">
                <a:solidFill>
                  <a:srgbClr val="000000"/>
                </a:solidFill>
                <a:latin typeface="Arial"/>
                <a:ea typeface="DejaVu Sans"/>
              </a:rPr>
              <a:t> </a:t>
            </a:r>
            <a:r>
              <a:rPr b="1" lang="en-US" sz="1400" spc="-7" strike="noStrike">
                <a:solidFill>
                  <a:srgbClr val="000000"/>
                </a:solidFill>
                <a:latin typeface="Arial"/>
                <a:ea typeface="DejaVu Sans"/>
              </a:rPr>
              <a:t>routers.</a:t>
            </a:r>
            <a:endParaRPr b="0" lang="en-US" sz="1400" spc="-1" strike="noStrike">
              <a:latin typeface="Arial"/>
            </a:endParaRPr>
          </a:p>
          <a:p>
            <a:pPr marL="184680" indent="-172080">
              <a:lnSpc>
                <a:spcPct val="100000"/>
              </a:lnSpc>
              <a:spcBef>
                <a:spcPts val="340"/>
              </a:spcBef>
              <a:buClr>
                <a:srgbClr val="000000"/>
              </a:buClr>
              <a:buFont typeface="Wingdings" charset="2"/>
              <a:buChar char=""/>
            </a:pPr>
            <a:r>
              <a:rPr b="1" lang="en-US" sz="1400" spc="-1" strike="noStrike">
                <a:solidFill>
                  <a:srgbClr val="000000"/>
                </a:solidFill>
                <a:latin typeface="Arial"/>
                <a:ea typeface="DejaVu Sans"/>
              </a:rPr>
              <a:t>35% </a:t>
            </a:r>
            <a:r>
              <a:rPr b="1" lang="en-US" sz="1400" spc="-7" strike="noStrike">
                <a:solidFill>
                  <a:srgbClr val="000000"/>
                </a:solidFill>
                <a:latin typeface="Arial"/>
                <a:ea typeface="DejaVu Sans"/>
              </a:rPr>
              <a:t>of </a:t>
            </a:r>
            <a:r>
              <a:rPr b="1" lang="en-US" sz="1400" spc="-26" strike="noStrike">
                <a:solidFill>
                  <a:srgbClr val="000000"/>
                </a:solidFill>
                <a:latin typeface="Arial"/>
                <a:ea typeface="DejaVu Sans"/>
              </a:rPr>
              <a:t>Voice </a:t>
            </a:r>
            <a:r>
              <a:rPr b="1" lang="en-US" sz="1400" spc="-1" strike="noStrike">
                <a:solidFill>
                  <a:srgbClr val="000000"/>
                </a:solidFill>
                <a:latin typeface="Arial"/>
                <a:ea typeface="DejaVu Sans"/>
              </a:rPr>
              <a:t>is  r</a:t>
            </a:r>
            <a:r>
              <a:rPr b="1" lang="en-US" sz="1400" spc="-12" strike="noStrike">
                <a:solidFill>
                  <a:srgbClr val="000000"/>
                </a:solidFill>
                <a:latin typeface="Arial"/>
                <a:ea typeface="DejaVu Sans"/>
              </a:rPr>
              <a:t>ou</a:t>
            </a:r>
            <a:r>
              <a:rPr b="1" lang="en-US" sz="1400" spc="-1" strike="noStrike">
                <a:solidFill>
                  <a:srgbClr val="000000"/>
                </a:solidFill>
                <a:latin typeface="Arial"/>
                <a:ea typeface="DejaVu Sans"/>
              </a:rPr>
              <a:t>te</a:t>
            </a:r>
            <a:r>
              <a:rPr b="1" lang="en-US" sz="1400" spc="1" strike="noStrike">
                <a:solidFill>
                  <a:srgbClr val="000000"/>
                </a:solidFill>
                <a:latin typeface="Arial"/>
                <a:ea typeface="DejaVu Sans"/>
              </a:rPr>
              <a:t>r</a:t>
            </a:r>
            <a:r>
              <a:rPr b="1" lang="en-US" sz="1400" spc="-1" strike="noStrike">
                <a:solidFill>
                  <a:srgbClr val="000000"/>
                </a:solidFill>
                <a:latin typeface="Arial"/>
                <a:ea typeface="DejaVu Sans"/>
              </a:rPr>
              <a:t>-em</a:t>
            </a:r>
            <a:r>
              <a:rPr b="1" lang="en-US" sz="1400" spc="-12" strike="noStrike">
                <a:solidFill>
                  <a:srgbClr val="000000"/>
                </a:solidFill>
                <a:latin typeface="Arial"/>
                <a:ea typeface="DejaVu Sans"/>
              </a:rPr>
              <a:t>b</a:t>
            </a:r>
            <a:r>
              <a:rPr b="1" lang="en-US" sz="1400" spc="-1" strike="noStrike">
                <a:solidFill>
                  <a:srgbClr val="000000"/>
                </a:solidFill>
                <a:latin typeface="Arial"/>
                <a:ea typeface="DejaVu Sans"/>
              </a:rPr>
              <a:t>e</a:t>
            </a:r>
            <a:r>
              <a:rPr b="1" lang="en-US" sz="1400" spc="-12" strike="noStrike">
                <a:solidFill>
                  <a:srgbClr val="000000"/>
                </a:solidFill>
                <a:latin typeface="Arial"/>
                <a:ea typeface="DejaVu Sans"/>
              </a:rPr>
              <a:t>dd</a:t>
            </a:r>
            <a:r>
              <a:rPr b="1" lang="en-US" sz="1400" spc="-15" strike="noStrike">
                <a:solidFill>
                  <a:srgbClr val="000000"/>
                </a:solidFill>
                <a:latin typeface="Arial"/>
                <a:ea typeface="DejaVu Sans"/>
              </a:rPr>
              <a:t>e</a:t>
            </a:r>
            <a:r>
              <a:rPr b="1" lang="en-US" sz="1400" spc="-12" strike="noStrike">
                <a:solidFill>
                  <a:srgbClr val="000000"/>
                </a:solidFill>
                <a:latin typeface="Arial"/>
                <a:ea typeface="DejaVu Sans"/>
              </a:rPr>
              <a:t>d</a:t>
            </a:r>
            <a:r>
              <a:rPr b="1" lang="en-US" sz="1400" spc="-1" strike="noStrike">
                <a:solidFill>
                  <a:srgbClr val="000000"/>
                </a:solidFill>
                <a:latin typeface="Arial"/>
                <a:ea typeface="DejaVu Sans"/>
              </a:rPr>
              <a:t>.</a:t>
            </a:r>
            <a:endParaRPr b="0" lang="en-US" sz="1400" spc="-1" strike="noStrike">
              <a:latin typeface="Arial"/>
            </a:endParaRPr>
          </a:p>
          <a:p>
            <a:pPr marL="185400" indent="-184680">
              <a:lnSpc>
                <a:spcPct val="120000"/>
              </a:lnSpc>
              <a:buClr>
                <a:srgbClr val="000000"/>
              </a:buClr>
              <a:buFont typeface="Wingdings" charset="2"/>
              <a:buChar char=""/>
            </a:pPr>
            <a:r>
              <a:rPr b="1" lang="en-US" sz="1400" spc="-7" strike="noStrike">
                <a:solidFill>
                  <a:srgbClr val="000000"/>
                </a:solidFill>
                <a:latin typeface="Arial"/>
                <a:ea typeface="DejaVu Sans"/>
              </a:rPr>
              <a:t>Wireless </a:t>
            </a:r>
            <a:r>
              <a:rPr b="1" lang="en-US" sz="1400" spc="-1" strike="noStrike">
                <a:solidFill>
                  <a:srgbClr val="000000"/>
                </a:solidFill>
                <a:latin typeface="Arial"/>
                <a:ea typeface="DejaVu Sans"/>
              </a:rPr>
              <a:t>is</a:t>
            </a:r>
            <a:r>
              <a:rPr b="1" lang="en-US" sz="1400" spc="-106" strike="noStrike">
                <a:solidFill>
                  <a:srgbClr val="000000"/>
                </a:solidFill>
                <a:latin typeface="Arial"/>
                <a:ea typeface="DejaVu Sans"/>
              </a:rPr>
              <a:t> </a:t>
            </a:r>
            <a:r>
              <a:rPr b="1" lang="en-US" sz="1400" spc="-1" strike="noStrike">
                <a:solidFill>
                  <a:srgbClr val="000000"/>
                </a:solidFill>
                <a:latin typeface="Arial"/>
                <a:ea typeface="DejaVu Sans"/>
              </a:rPr>
              <a:t>15%  </a:t>
            </a:r>
            <a:r>
              <a:rPr b="1" lang="en-US" sz="1400" spc="-7" strike="noStrike">
                <a:solidFill>
                  <a:srgbClr val="000000"/>
                </a:solidFill>
                <a:latin typeface="Arial"/>
                <a:ea typeface="DejaVu Sans"/>
              </a:rPr>
              <a:t>and growing  </a:t>
            </a:r>
            <a:r>
              <a:rPr b="1" lang="en-US" sz="1400" spc="-26" strike="noStrike">
                <a:solidFill>
                  <a:srgbClr val="000000"/>
                </a:solidFill>
                <a:latin typeface="Arial"/>
                <a:ea typeface="DejaVu Sans"/>
              </a:rPr>
              <a:t>annually.</a:t>
            </a:r>
            <a:endParaRPr b="0" lang="en-US" sz="1400" spc="-1" strike="noStrike">
              <a:latin typeface="Arial"/>
            </a:endParaRPr>
          </a:p>
        </p:txBody>
      </p:sp>
      <p:sp>
        <p:nvSpPr>
          <p:cNvPr id="104" name="CustomShape 18"/>
          <p:cNvSpPr/>
          <p:nvPr/>
        </p:nvSpPr>
        <p:spPr>
          <a:xfrm>
            <a:off x="720720" y="2077200"/>
            <a:ext cx="5860440" cy="4200840"/>
          </a:xfrm>
          <a:prstGeom prst="rect">
            <a:avLst/>
          </a:prstGeom>
          <a:blipFill rotWithShape="0">
            <a:blip r:embed="rId2"/>
            <a:stretch>
              <a:fillRect/>
            </a:stretch>
          </a:blipFill>
          <a:ln>
            <a:noFill/>
          </a:ln>
        </p:spPr>
        <p:style>
          <a:lnRef idx="0"/>
          <a:fillRef idx="0"/>
          <a:effectRef idx="0"/>
          <a:fontRef idx="minor"/>
        </p:style>
      </p:sp>
      <p:sp>
        <p:nvSpPr>
          <p:cNvPr id="105" name="CustomShape 19"/>
          <p:cNvSpPr/>
          <p:nvPr/>
        </p:nvSpPr>
        <p:spPr>
          <a:xfrm>
            <a:off x="713520" y="2074320"/>
            <a:ext cx="5859000" cy="4228920"/>
          </a:xfrm>
          <a:custGeom>
            <a:avLst/>
            <a:gdLst/>
            <a:ahLst/>
            <a:rect l="l" t="t" r="r" b="b"/>
            <a:pathLst>
              <a:path w="5859780" h="4229735">
                <a:moveTo>
                  <a:pt x="5750451" y="138189"/>
                </a:moveTo>
                <a:lnTo>
                  <a:pt x="5717095" y="198374"/>
                </a:lnTo>
                <a:lnTo>
                  <a:pt x="5658548" y="301751"/>
                </a:lnTo>
                <a:lnTo>
                  <a:pt x="5599747" y="403225"/>
                </a:lnTo>
                <a:lnTo>
                  <a:pt x="5540946" y="502920"/>
                </a:lnTo>
                <a:lnTo>
                  <a:pt x="5481891" y="600837"/>
                </a:lnTo>
                <a:lnTo>
                  <a:pt x="5422455" y="696976"/>
                </a:lnTo>
                <a:lnTo>
                  <a:pt x="5362892" y="791463"/>
                </a:lnTo>
                <a:lnTo>
                  <a:pt x="5302948" y="884174"/>
                </a:lnTo>
                <a:lnTo>
                  <a:pt x="5242496" y="975233"/>
                </a:lnTo>
                <a:lnTo>
                  <a:pt x="5181663" y="1064640"/>
                </a:lnTo>
                <a:lnTo>
                  <a:pt x="5120195" y="1152398"/>
                </a:lnTo>
                <a:lnTo>
                  <a:pt x="5058346" y="1238631"/>
                </a:lnTo>
                <a:lnTo>
                  <a:pt x="4995862" y="1323339"/>
                </a:lnTo>
                <a:lnTo>
                  <a:pt x="4932743" y="1406398"/>
                </a:lnTo>
                <a:lnTo>
                  <a:pt x="4869116" y="1487805"/>
                </a:lnTo>
                <a:lnTo>
                  <a:pt x="4739068" y="1646555"/>
                </a:lnTo>
                <a:lnTo>
                  <a:pt x="4605591" y="1799717"/>
                </a:lnTo>
                <a:lnTo>
                  <a:pt x="4468431" y="1947418"/>
                </a:lnTo>
                <a:lnTo>
                  <a:pt x="4327080" y="2089785"/>
                </a:lnTo>
                <a:lnTo>
                  <a:pt x="4181157" y="2227199"/>
                </a:lnTo>
                <a:lnTo>
                  <a:pt x="4030154" y="2359660"/>
                </a:lnTo>
                <a:lnTo>
                  <a:pt x="3873563" y="2487930"/>
                </a:lnTo>
                <a:lnTo>
                  <a:pt x="3793299" y="2550287"/>
                </a:lnTo>
                <a:lnTo>
                  <a:pt x="3711384" y="2611501"/>
                </a:lnTo>
                <a:lnTo>
                  <a:pt x="3628072" y="2671826"/>
                </a:lnTo>
                <a:lnTo>
                  <a:pt x="3543109" y="2731008"/>
                </a:lnTo>
                <a:lnTo>
                  <a:pt x="3456368" y="2789301"/>
                </a:lnTo>
                <a:lnTo>
                  <a:pt x="3368103" y="2846705"/>
                </a:lnTo>
                <a:lnTo>
                  <a:pt x="3278060" y="2902966"/>
                </a:lnTo>
                <a:lnTo>
                  <a:pt x="3186112" y="2958465"/>
                </a:lnTo>
                <a:lnTo>
                  <a:pt x="3092386" y="3013075"/>
                </a:lnTo>
                <a:lnTo>
                  <a:pt x="2996628" y="3066923"/>
                </a:lnTo>
                <a:lnTo>
                  <a:pt x="2899092" y="3119882"/>
                </a:lnTo>
                <a:lnTo>
                  <a:pt x="2799524" y="3172079"/>
                </a:lnTo>
                <a:lnTo>
                  <a:pt x="2697797" y="3223387"/>
                </a:lnTo>
                <a:lnTo>
                  <a:pt x="2594038" y="3274187"/>
                </a:lnTo>
                <a:lnTo>
                  <a:pt x="2488120" y="3324098"/>
                </a:lnTo>
                <a:lnTo>
                  <a:pt x="2379916" y="3373374"/>
                </a:lnTo>
                <a:lnTo>
                  <a:pt x="2269553" y="3422015"/>
                </a:lnTo>
                <a:lnTo>
                  <a:pt x="2156904" y="3469894"/>
                </a:lnTo>
                <a:lnTo>
                  <a:pt x="2041842" y="3517353"/>
                </a:lnTo>
                <a:lnTo>
                  <a:pt x="1924367" y="3564191"/>
                </a:lnTo>
                <a:lnTo>
                  <a:pt x="1804479" y="3610368"/>
                </a:lnTo>
                <a:lnTo>
                  <a:pt x="1682051" y="3656088"/>
                </a:lnTo>
                <a:lnTo>
                  <a:pt x="1557210" y="3701338"/>
                </a:lnTo>
                <a:lnTo>
                  <a:pt x="1429575" y="3746106"/>
                </a:lnTo>
                <a:lnTo>
                  <a:pt x="1166558" y="3834333"/>
                </a:lnTo>
                <a:lnTo>
                  <a:pt x="892365" y="3920972"/>
                </a:lnTo>
                <a:lnTo>
                  <a:pt x="606869" y="4006291"/>
                </a:lnTo>
                <a:lnTo>
                  <a:pt x="309562" y="4090390"/>
                </a:lnTo>
                <a:lnTo>
                  <a:pt x="0" y="4173677"/>
                </a:lnTo>
                <a:lnTo>
                  <a:pt x="14859" y="4229646"/>
                </a:lnTo>
                <a:lnTo>
                  <a:pt x="324802" y="4146257"/>
                </a:lnTo>
                <a:lnTo>
                  <a:pt x="622871" y="4061955"/>
                </a:lnTo>
                <a:lnTo>
                  <a:pt x="909129" y="3976395"/>
                </a:lnTo>
                <a:lnTo>
                  <a:pt x="1184211" y="3889489"/>
                </a:lnTo>
                <a:lnTo>
                  <a:pt x="1448244" y="3800932"/>
                </a:lnTo>
                <a:lnTo>
                  <a:pt x="1576387" y="3755974"/>
                </a:lnTo>
                <a:lnTo>
                  <a:pt x="1701736" y="3710546"/>
                </a:lnTo>
                <a:lnTo>
                  <a:pt x="1824799" y="3664623"/>
                </a:lnTo>
                <a:lnTo>
                  <a:pt x="1945195" y="3618229"/>
                </a:lnTo>
                <a:lnTo>
                  <a:pt x="2063305" y="3571151"/>
                </a:lnTo>
                <a:lnTo>
                  <a:pt x="2178875" y="3523488"/>
                </a:lnTo>
                <a:lnTo>
                  <a:pt x="2292286" y="3475228"/>
                </a:lnTo>
                <a:lnTo>
                  <a:pt x="2403284" y="3426333"/>
                </a:lnTo>
                <a:lnTo>
                  <a:pt x="2512123" y="3376803"/>
                </a:lnTo>
                <a:lnTo>
                  <a:pt x="2618803" y="3326511"/>
                </a:lnTo>
                <a:lnTo>
                  <a:pt x="2723197" y="3275457"/>
                </a:lnTo>
                <a:lnTo>
                  <a:pt x="2825559" y="3223768"/>
                </a:lnTo>
                <a:lnTo>
                  <a:pt x="2926016" y="3171190"/>
                </a:lnTo>
                <a:lnTo>
                  <a:pt x="3024314" y="3117850"/>
                </a:lnTo>
                <a:lnTo>
                  <a:pt x="3120707" y="3063621"/>
                </a:lnTo>
                <a:lnTo>
                  <a:pt x="3215322" y="3008503"/>
                </a:lnTo>
                <a:lnTo>
                  <a:pt x="3307905" y="2952623"/>
                </a:lnTo>
                <a:lnTo>
                  <a:pt x="3398837" y="2895727"/>
                </a:lnTo>
                <a:lnTo>
                  <a:pt x="3487864" y="2837815"/>
                </a:lnTo>
                <a:lnTo>
                  <a:pt x="3575367" y="2779141"/>
                </a:lnTo>
                <a:lnTo>
                  <a:pt x="3661219" y="2719324"/>
                </a:lnTo>
                <a:lnTo>
                  <a:pt x="3745293" y="2658491"/>
                </a:lnTo>
                <a:lnTo>
                  <a:pt x="3827970" y="2596642"/>
                </a:lnTo>
                <a:lnTo>
                  <a:pt x="3909123" y="2533650"/>
                </a:lnTo>
                <a:lnTo>
                  <a:pt x="4066857" y="2404491"/>
                </a:lnTo>
                <a:lnTo>
                  <a:pt x="4219384" y="2270760"/>
                </a:lnTo>
                <a:lnTo>
                  <a:pt x="4366831" y="2131949"/>
                </a:lnTo>
                <a:lnTo>
                  <a:pt x="4509579" y="1988185"/>
                </a:lnTo>
                <a:lnTo>
                  <a:pt x="4648136" y="1839214"/>
                </a:lnTo>
                <a:lnTo>
                  <a:pt x="4782756" y="1684655"/>
                </a:lnTo>
                <a:lnTo>
                  <a:pt x="4913820" y="1524508"/>
                </a:lnTo>
                <a:lnTo>
                  <a:pt x="4978336" y="1442085"/>
                </a:lnTo>
                <a:lnTo>
                  <a:pt x="5041963" y="1358391"/>
                </a:lnTo>
                <a:lnTo>
                  <a:pt x="5104955" y="1273048"/>
                </a:lnTo>
                <a:lnTo>
                  <a:pt x="5167312" y="1186180"/>
                </a:lnTo>
                <a:lnTo>
                  <a:pt x="5229161" y="1097788"/>
                </a:lnTo>
                <a:lnTo>
                  <a:pt x="5290375" y="1007872"/>
                </a:lnTo>
                <a:lnTo>
                  <a:pt x="5351208" y="916177"/>
                </a:lnTo>
                <a:lnTo>
                  <a:pt x="5411533" y="822833"/>
                </a:lnTo>
                <a:lnTo>
                  <a:pt x="5471477" y="727963"/>
                </a:lnTo>
                <a:lnTo>
                  <a:pt x="5531167" y="631316"/>
                </a:lnTo>
                <a:lnTo>
                  <a:pt x="5590476" y="532891"/>
                </a:lnTo>
                <a:lnTo>
                  <a:pt x="5649658" y="432688"/>
                </a:lnTo>
                <a:lnTo>
                  <a:pt x="5708586" y="330708"/>
                </a:lnTo>
                <a:lnTo>
                  <a:pt x="5767514" y="226949"/>
                </a:lnTo>
                <a:lnTo>
                  <a:pt x="5801222" y="166094"/>
                </a:lnTo>
                <a:lnTo>
                  <a:pt x="5750451" y="138189"/>
                </a:lnTo>
                <a:close/>
                <a:moveTo>
                  <a:pt x="5855230" y="112902"/>
                </a:moveTo>
                <a:lnTo>
                  <a:pt x="5764466" y="112902"/>
                </a:lnTo>
                <a:lnTo>
                  <a:pt x="5815139" y="140970"/>
                </a:lnTo>
                <a:lnTo>
                  <a:pt x="5801222" y="166094"/>
                </a:lnTo>
                <a:lnTo>
                  <a:pt x="5852096" y="194056"/>
                </a:lnTo>
                <a:lnTo>
                  <a:pt x="5855230" y="112902"/>
                </a:lnTo>
                <a:close/>
                <a:moveTo>
                  <a:pt x="5764466" y="112902"/>
                </a:moveTo>
                <a:lnTo>
                  <a:pt x="5750451" y="138189"/>
                </a:lnTo>
                <a:lnTo>
                  <a:pt x="5801222" y="166094"/>
                </a:lnTo>
                <a:lnTo>
                  <a:pt x="5815139" y="140970"/>
                </a:lnTo>
                <a:lnTo>
                  <a:pt x="5764466" y="112902"/>
                </a:lnTo>
                <a:close/>
                <a:moveTo>
                  <a:pt x="5859589" y="0"/>
                </a:moveTo>
                <a:lnTo>
                  <a:pt x="5699823" y="110362"/>
                </a:lnTo>
                <a:lnTo>
                  <a:pt x="5750451" y="138189"/>
                </a:lnTo>
                <a:lnTo>
                  <a:pt x="5764466" y="112902"/>
                </a:lnTo>
                <a:lnTo>
                  <a:pt x="5855230" y="112902"/>
                </a:lnTo>
                <a:lnTo>
                  <a:pt x="5859589" y="0"/>
                </a:lnTo>
                <a:close/>
              </a:path>
            </a:pathLst>
          </a:custGeom>
          <a:solidFill>
            <a:srgbClr val="badfe2"/>
          </a:solidFill>
          <a:ln>
            <a:noFill/>
          </a:ln>
        </p:spPr>
        <p:style>
          <a:lnRef idx="0"/>
          <a:fillRef idx="0"/>
          <a:effectRef idx="0"/>
          <a:fontRef idx="minor"/>
        </p:style>
      </p:sp>
      <p:sp>
        <p:nvSpPr>
          <p:cNvPr id="106" name="CustomShape 20"/>
          <p:cNvSpPr/>
          <p:nvPr/>
        </p:nvSpPr>
        <p:spPr>
          <a:xfrm>
            <a:off x="713520" y="4687920"/>
            <a:ext cx="5859000" cy="1621800"/>
          </a:xfrm>
          <a:custGeom>
            <a:avLst/>
            <a:gdLst/>
            <a:ahLst/>
            <a:rect l="l" t="t" r="r" b="b"/>
            <a:pathLst>
              <a:path w="5859780" h="1622425">
                <a:moveTo>
                  <a:pt x="5684203" y="55969"/>
                </a:moveTo>
                <a:lnTo>
                  <a:pt x="0" y="1565859"/>
                </a:lnTo>
                <a:lnTo>
                  <a:pt x="14859" y="1621840"/>
                </a:lnTo>
                <a:lnTo>
                  <a:pt x="5699073" y="111973"/>
                </a:lnTo>
                <a:lnTo>
                  <a:pt x="5684203" y="55969"/>
                </a:lnTo>
                <a:close/>
                <a:moveTo>
                  <a:pt x="5849225" y="48514"/>
                </a:moveTo>
                <a:lnTo>
                  <a:pt x="5712269" y="48514"/>
                </a:lnTo>
                <a:lnTo>
                  <a:pt x="5727128" y="104521"/>
                </a:lnTo>
                <a:lnTo>
                  <a:pt x="5699073" y="111973"/>
                </a:lnTo>
                <a:lnTo>
                  <a:pt x="5713920" y="167894"/>
                </a:lnTo>
                <a:lnTo>
                  <a:pt x="5849225" y="48514"/>
                </a:lnTo>
                <a:close/>
                <a:moveTo>
                  <a:pt x="5712269" y="48514"/>
                </a:moveTo>
                <a:lnTo>
                  <a:pt x="5684203" y="55969"/>
                </a:lnTo>
                <a:lnTo>
                  <a:pt x="5699073" y="111973"/>
                </a:lnTo>
                <a:lnTo>
                  <a:pt x="5727128" y="104521"/>
                </a:lnTo>
                <a:lnTo>
                  <a:pt x="5712269" y="48514"/>
                </a:lnTo>
                <a:close/>
                <a:moveTo>
                  <a:pt x="5669343" y="0"/>
                </a:moveTo>
                <a:lnTo>
                  <a:pt x="5684203" y="55969"/>
                </a:lnTo>
                <a:lnTo>
                  <a:pt x="5712269" y="48514"/>
                </a:lnTo>
                <a:lnTo>
                  <a:pt x="5849225" y="48514"/>
                </a:lnTo>
                <a:lnTo>
                  <a:pt x="5859589" y="39370"/>
                </a:lnTo>
                <a:lnTo>
                  <a:pt x="5669343" y="0"/>
                </a:lnTo>
                <a:close/>
              </a:path>
            </a:pathLst>
          </a:custGeom>
          <a:solidFill>
            <a:srgbClr val="99cc00"/>
          </a:solidFill>
          <a:ln>
            <a:noFill/>
          </a:ln>
        </p:spPr>
        <p:style>
          <a:lnRef idx="0"/>
          <a:fillRef idx="0"/>
          <a:effectRef idx="0"/>
          <a:fontRef idx="minor"/>
        </p:style>
      </p:sp>
      <p:sp>
        <p:nvSpPr>
          <p:cNvPr id="107" name="CustomShape 21"/>
          <p:cNvSpPr/>
          <p:nvPr/>
        </p:nvSpPr>
        <p:spPr>
          <a:xfrm>
            <a:off x="690480" y="1985040"/>
            <a:ext cx="7844040" cy="4340880"/>
          </a:xfrm>
          <a:custGeom>
            <a:avLst/>
            <a:gdLst/>
            <a:ahLst/>
            <a:rect l="l" t="t" r="r" b="b"/>
            <a:pathLst>
              <a:path w="7844790" h="4341495">
                <a:moveTo>
                  <a:pt x="7757922" y="4254246"/>
                </a:moveTo>
                <a:lnTo>
                  <a:pt x="7757922" y="4341114"/>
                </a:lnTo>
                <a:lnTo>
                  <a:pt x="7815833" y="4312158"/>
                </a:lnTo>
                <a:lnTo>
                  <a:pt x="7772400" y="4312158"/>
                </a:lnTo>
                <a:lnTo>
                  <a:pt x="7772400" y="4283202"/>
                </a:lnTo>
                <a:lnTo>
                  <a:pt x="7815833" y="4283202"/>
                </a:lnTo>
                <a:lnTo>
                  <a:pt x="7757922" y="4254246"/>
                </a:lnTo>
                <a:close/>
                <a:moveTo>
                  <a:pt x="57912" y="72389"/>
                </a:moveTo>
                <a:lnTo>
                  <a:pt x="28956" y="72389"/>
                </a:lnTo>
                <a:lnTo>
                  <a:pt x="28956" y="4305668"/>
                </a:lnTo>
                <a:lnTo>
                  <a:pt x="35432" y="4312158"/>
                </a:lnTo>
                <a:lnTo>
                  <a:pt x="7757922" y="4312158"/>
                </a:lnTo>
                <a:lnTo>
                  <a:pt x="7757922" y="4297680"/>
                </a:lnTo>
                <a:lnTo>
                  <a:pt x="57912" y="4297680"/>
                </a:lnTo>
                <a:lnTo>
                  <a:pt x="43434" y="4283202"/>
                </a:lnTo>
                <a:lnTo>
                  <a:pt x="57912" y="4283202"/>
                </a:lnTo>
                <a:lnTo>
                  <a:pt x="57912" y="72389"/>
                </a:lnTo>
                <a:close/>
                <a:moveTo>
                  <a:pt x="7815833" y="4283202"/>
                </a:moveTo>
                <a:lnTo>
                  <a:pt x="7772400" y="4283202"/>
                </a:lnTo>
                <a:lnTo>
                  <a:pt x="7772400" y="4312158"/>
                </a:lnTo>
                <a:lnTo>
                  <a:pt x="7815833" y="4312158"/>
                </a:lnTo>
                <a:lnTo>
                  <a:pt x="7844789" y="4297680"/>
                </a:lnTo>
                <a:lnTo>
                  <a:pt x="7815833" y="4283202"/>
                </a:lnTo>
                <a:close/>
                <a:moveTo>
                  <a:pt x="57912" y="4283202"/>
                </a:moveTo>
                <a:lnTo>
                  <a:pt x="43434" y="4283202"/>
                </a:lnTo>
                <a:lnTo>
                  <a:pt x="57912" y="4297680"/>
                </a:lnTo>
                <a:lnTo>
                  <a:pt x="57912" y="4283202"/>
                </a:lnTo>
                <a:close/>
                <a:moveTo>
                  <a:pt x="7757922" y="4283202"/>
                </a:moveTo>
                <a:lnTo>
                  <a:pt x="57912" y="4283202"/>
                </a:lnTo>
                <a:lnTo>
                  <a:pt x="57912" y="4297680"/>
                </a:lnTo>
                <a:lnTo>
                  <a:pt x="7757922" y="4297680"/>
                </a:lnTo>
                <a:lnTo>
                  <a:pt x="7757922" y="4283202"/>
                </a:lnTo>
                <a:close/>
                <a:moveTo>
                  <a:pt x="43434" y="0"/>
                </a:moveTo>
                <a:lnTo>
                  <a:pt x="0" y="86867"/>
                </a:lnTo>
                <a:lnTo>
                  <a:pt x="28956" y="86867"/>
                </a:lnTo>
                <a:lnTo>
                  <a:pt x="28956" y="72389"/>
                </a:lnTo>
                <a:lnTo>
                  <a:pt x="79629" y="72389"/>
                </a:lnTo>
                <a:lnTo>
                  <a:pt x="43434" y="0"/>
                </a:lnTo>
                <a:close/>
                <a:moveTo>
                  <a:pt x="79629" y="72389"/>
                </a:moveTo>
                <a:lnTo>
                  <a:pt x="57912" y="72389"/>
                </a:lnTo>
                <a:lnTo>
                  <a:pt x="57912" y="86867"/>
                </a:lnTo>
                <a:lnTo>
                  <a:pt x="86868" y="86867"/>
                </a:lnTo>
                <a:lnTo>
                  <a:pt x="79629" y="72389"/>
                </a:lnTo>
                <a:close/>
              </a:path>
            </a:pathLst>
          </a:custGeom>
          <a:solidFill>
            <a:srgbClr val="000000"/>
          </a:solidFill>
          <a:ln>
            <a:noFill/>
          </a:ln>
        </p:spPr>
        <p:style>
          <a:lnRef idx="0"/>
          <a:fillRef idx="0"/>
          <a:effectRef idx="0"/>
          <a:fontRef idx="minor"/>
        </p:style>
      </p:sp>
      <p:sp>
        <p:nvSpPr>
          <p:cNvPr id="108" name="CustomShape 22"/>
          <p:cNvSpPr/>
          <p:nvPr/>
        </p:nvSpPr>
        <p:spPr>
          <a:xfrm>
            <a:off x="5557320" y="5235480"/>
            <a:ext cx="3247920" cy="43884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2800" spc="-1" strike="noStrike">
                <a:solidFill>
                  <a:srgbClr val="000000"/>
                </a:solidFill>
                <a:latin typeface="Arial"/>
                <a:ea typeface="DejaVu Sans"/>
              </a:rPr>
              <a:t>3.12 </a:t>
            </a:r>
            <a:r>
              <a:rPr b="0" lang="en-US" sz="2800" spc="-7" strike="noStrike">
                <a:solidFill>
                  <a:srgbClr val="000000"/>
                </a:solidFill>
                <a:latin typeface="Arial"/>
                <a:ea typeface="DejaVu Sans"/>
              </a:rPr>
              <a:t>M Gap by</a:t>
            </a:r>
            <a:r>
              <a:rPr b="0" lang="en-US" sz="2800" spc="-46" strike="noStrike">
                <a:solidFill>
                  <a:srgbClr val="000000"/>
                </a:solidFill>
                <a:latin typeface="Arial"/>
                <a:ea typeface="DejaVu Sans"/>
              </a:rPr>
              <a:t> </a:t>
            </a:r>
            <a:r>
              <a:rPr b="0" lang="en-US" sz="2800" spc="-7" strike="noStrike">
                <a:solidFill>
                  <a:srgbClr val="000000"/>
                </a:solidFill>
                <a:latin typeface="Arial"/>
                <a:ea typeface="DejaVu Sans"/>
              </a:rPr>
              <a:t>2012</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326520" y="273240"/>
            <a:ext cx="8490600" cy="8694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3070" spc="-1" strike="noStrike">
                <a:solidFill>
                  <a:srgbClr val="ffffff"/>
                </a:solidFill>
                <a:latin typeface="Source Sans Pro Black"/>
              </a:rPr>
              <a:t>NETWORK TOPOLOGY USED FOR PROJECT</a:t>
            </a:r>
            <a:endParaRPr b="0" lang="en-US" sz="3070" spc="-1" strike="noStrike">
              <a:latin typeface="Arial"/>
            </a:endParaRPr>
          </a:p>
        </p:txBody>
      </p:sp>
      <p:pic>
        <p:nvPicPr>
          <p:cNvPr id="265" name="" descr=""/>
          <p:cNvPicPr/>
          <p:nvPr/>
        </p:nvPicPr>
        <p:blipFill>
          <a:blip r:embed="rId1"/>
          <a:stretch/>
        </p:blipFill>
        <p:spPr>
          <a:xfrm>
            <a:off x="677880" y="1737360"/>
            <a:ext cx="7734240" cy="42973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26520" y="273240"/>
            <a:ext cx="8490600" cy="8694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3070" spc="-1" strike="noStrike">
                <a:solidFill>
                  <a:srgbClr val="ffffff"/>
                </a:solidFill>
                <a:latin typeface="Source Sans Pro Black"/>
              </a:rPr>
              <a:t>CONCLUSION</a:t>
            </a:r>
            <a:endParaRPr b="0" lang="en-US" sz="3070" spc="-1" strike="noStrike">
              <a:latin typeface="Arial"/>
            </a:endParaRPr>
          </a:p>
        </p:txBody>
      </p:sp>
      <p:sp>
        <p:nvSpPr>
          <p:cNvPr id="267" name="CustomShape 2"/>
          <p:cNvSpPr/>
          <p:nvPr/>
        </p:nvSpPr>
        <p:spPr>
          <a:xfrm>
            <a:off x="326520" y="1796040"/>
            <a:ext cx="8490600" cy="4571640"/>
          </a:xfrm>
          <a:prstGeom prst="rect">
            <a:avLst/>
          </a:prstGeom>
          <a:noFill/>
          <a:ln>
            <a:noFill/>
          </a:ln>
        </p:spPr>
        <p:style>
          <a:lnRef idx="0"/>
          <a:fillRef idx="0"/>
          <a:effectRef idx="0"/>
          <a:fontRef idx="minor"/>
        </p:style>
        <p:txBody>
          <a:bodyPr lIns="0" rIns="0" tIns="0" bIns="0">
            <a:normAutofit/>
          </a:bodyPr>
          <a:p>
            <a:pPr algn="just">
              <a:lnSpc>
                <a:spcPct val="100000"/>
              </a:lnSpc>
              <a:spcBef>
                <a:spcPts val="40"/>
              </a:spcBef>
            </a:pPr>
            <a:endParaRPr b="0" lang="en-US" sz="1800" spc="-1" strike="noStrike">
              <a:latin typeface="Arial"/>
            </a:endParaRPr>
          </a:p>
          <a:p>
            <a:pPr algn="just">
              <a:lnSpc>
                <a:spcPct val="100000"/>
              </a:lnSpc>
              <a:spcBef>
                <a:spcPts val="40"/>
              </a:spcBef>
            </a:pPr>
            <a:endParaRPr b="0" lang="en-US" sz="1800" spc="-1" strike="noStrike">
              <a:latin typeface="Arial"/>
            </a:endParaRPr>
          </a:p>
          <a:p>
            <a:pPr algn="just">
              <a:lnSpc>
                <a:spcPct val="100000"/>
              </a:lnSpc>
              <a:spcBef>
                <a:spcPts val="40"/>
              </a:spcBef>
            </a:pPr>
            <a:r>
              <a:rPr b="1" i="1" lang="en-US" sz="2000" spc="-1" strike="noStrike">
                <a:latin typeface="Times New Roman"/>
              </a:rPr>
              <a:t>This project is used to implement basic security measures in an small level organization. As we using web based vpn so its easy for any client use its web to access ant data by providing the appropriate credentials and vpn will provide layer 3 security . As internet is used to special connnection is needed , so reduce cost to access data remotely and encryption by ssl vpn will take care for data security over internet.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280160" y="1005840"/>
            <a:ext cx="8490600" cy="4571640"/>
          </a:xfrm>
          <a:prstGeom prst="rect">
            <a:avLst/>
          </a:prstGeom>
          <a:noFill/>
          <a:ln>
            <a:noFill/>
          </a:ln>
        </p:spPr>
        <p:style>
          <a:lnRef idx="0"/>
          <a:fillRef idx="0"/>
          <a:effectRef idx="0"/>
          <a:fontRef idx="minor"/>
        </p:style>
        <p:txBody>
          <a:bodyPr lIns="0" rIns="0" tIns="0" bIns="0" anchor="ctr">
            <a:normAutofit/>
          </a:bodyPr>
          <a:p>
            <a:pPr marL="432000" indent="-323640">
              <a:lnSpc>
                <a:spcPct val="100000"/>
              </a:lnSpc>
              <a:spcAft>
                <a:spcPts val="1281"/>
              </a:spcAft>
              <a:buClr>
                <a:srgbClr val="2c3e50"/>
              </a:buClr>
              <a:buSzPct val="45000"/>
              <a:buFont typeface="Wingdings" charset="2"/>
              <a:buChar char=""/>
            </a:pPr>
            <a:r>
              <a:rPr b="1" lang="en-US" sz="4000" spc="-1" strike="noStrike">
                <a:solidFill>
                  <a:srgbClr val="2c3e50"/>
                </a:solidFill>
                <a:latin typeface="Source Sans Pro Semibold"/>
              </a:rPr>
              <a:t>                     </a:t>
            </a:r>
            <a:endParaRPr b="0" lang="en-US" sz="4000" spc="-1" strike="noStrike">
              <a:latin typeface="Arial"/>
            </a:endParaRPr>
          </a:p>
          <a:p>
            <a:pPr marL="432000" indent="-323640" algn="ctr">
              <a:lnSpc>
                <a:spcPct val="100000"/>
              </a:lnSpc>
              <a:spcAft>
                <a:spcPts val="1281"/>
              </a:spcAft>
              <a:buClr>
                <a:srgbClr val="2c3e50"/>
              </a:buClr>
              <a:buSzPct val="45000"/>
              <a:buFont typeface="Wingdings" charset="2"/>
              <a:buChar char=""/>
            </a:pPr>
            <a:r>
              <a:rPr b="1" lang="en-US" sz="4000" spc="-1" strike="noStrike">
                <a:solidFill>
                  <a:srgbClr val="2c3e50"/>
                </a:solidFill>
                <a:latin typeface="Source Sans Pro Semibold"/>
              </a:rPr>
              <a:t>                          </a:t>
            </a:r>
            <a:r>
              <a:rPr b="1" lang="en-US" sz="6000" spc="-1" strike="noStrike">
                <a:solidFill>
                  <a:srgbClr val="2c3e50"/>
                </a:solidFill>
                <a:latin typeface="Source Sans Pro Semibold"/>
              </a:rPr>
              <a:t>   </a:t>
            </a:r>
            <a:r>
              <a:rPr b="1" lang="en-US" sz="6000" spc="-1" strike="noStrike">
                <a:solidFill>
                  <a:srgbClr val="2c3e50"/>
                </a:solidFill>
                <a:latin typeface="Source Sans Pro Semibold"/>
              </a:rPr>
              <a:t>THANK YOU</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110" name="CustomShape 2"/>
          <p:cNvSpPr/>
          <p:nvPr/>
        </p:nvSpPr>
        <p:spPr>
          <a:xfrm>
            <a:off x="755280" y="1502280"/>
            <a:ext cx="7038720" cy="2942280"/>
          </a:xfrm>
          <a:prstGeom prst="rect">
            <a:avLst/>
          </a:prstGeom>
          <a:noFill/>
          <a:ln>
            <a:noFill/>
          </a:ln>
        </p:spPr>
        <p:style>
          <a:lnRef idx="0"/>
          <a:fillRef idx="0"/>
          <a:effectRef idx="0"/>
          <a:fontRef idx="minor"/>
        </p:style>
        <p:txBody>
          <a:bodyPr lIns="0" rIns="0" tIns="49680" bIns="0">
            <a:spAutoFit/>
          </a:bodyPr>
          <a:p>
            <a:pPr marL="12600">
              <a:lnSpc>
                <a:spcPts val="2381"/>
              </a:lnSpc>
              <a:spcBef>
                <a:spcPts val="391"/>
              </a:spcBef>
            </a:pPr>
            <a:r>
              <a:rPr b="0" lang="en-US" sz="2200" spc="-7" strike="noStrike">
                <a:solidFill>
                  <a:srgbClr val="000000"/>
                </a:solidFill>
                <a:latin typeface="Calibri"/>
                <a:ea typeface="DejaVu Sans"/>
              </a:rPr>
              <a:t>In all </a:t>
            </a:r>
            <a:r>
              <a:rPr b="0" lang="en-US" sz="2200" spc="-15" strike="noStrike">
                <a:solidFill>
                  <a:srgbClr val="000000"/>
                </a:solidFill>
                <a:latin typeface="Calibri"/>
                <a:ea typeface="DejaVu Sans"/>
              </a:rPr>
              <a:t>markets, </a:t>
            </a:r>
            <a:r>
              <a:rPr b="0" lang="en-US" sz="2200" spc="-7" strike="noStrike">
                <a:solidFill>
                  <a:srgbClr val="000000"/>
                </a:solidFill>
                <a:latin typeface="Calibri"/>
                <a:ea typeface="DejaVu Sans"/>
              </a:rPr>
              <a:t>especially </a:t>
            </a:r>
            <a:r>
              <a:rPr b="0" lang="en-US" sz="2200" spc="-12" strike="noStrike">
                <a:solidFill>
                  <a:srgbClr val="000000"/>
                </a:solidFill>
                <a:latin typeface="Calibri"/>
                <a:ea typeface="DejaVu Sans"/>
              </a:rPr>
              <a:t>emerging </a:t>
            </a:r>
            <a:r>
              <a:rPr b="0" lang="en-US" sz="2200" spc="-15" strike="noStrike">
                <a:solidFill>
                  <a:srgbClr val="000000"/>
                </a:solidFill>
                <a:latin typeface="Calibri"/>
                <a:ea typeface="DejaVu Sans"/>
              </a:rPr>
              <a:t>markets, </a:t>
            </a:r>
            <a:r>
              <a:rPr b="0" lang="en-US" sz="2200" spc="-12" strike="noStrike">
                <a:solidFill>
                  <a:srgbClr val="000000"/>
                </a:solidFill>
                <a:latin typeface="Calibri"/>
                <a:ea typeface="DejaVu Sans"/>
              </a:rPr>
              <a:t>training </a:t>
            </a:r>
            <a:r>
              <a:rPr b="0" lang="en-US" sz="2200" spc="-7" strike="noStrike">
                <a:solidFill>
                  <a:srgbClr val="000000"/>
                </a:solidFill>
                <a:latin typeface="Calibri"/>
                <a:ea typeface="DejaVu Sans"/>
              </a:rPr>
              <a:t>and  </a:t>
            </a:r>
            <a:r>
              <a:rPr b="0" lang="en-US" sz="2200" spc="-12" strike="noStrike">
                <a:solidFill>
                  <a:srgbClr val="000000"/>
                </a:solidFill>
                <a:latin typeface="Calibri"/>
                <a:ea typeface="DejaVu Sans"/>
              </a:rPr>
              <a:t>certification </a:t>
            </a:r>
            <a:r>
              <a:rPr b="0" lang="en-US" sz="2200" spc="-21" strike="noStrike">
                <a:solidFill>
                  <a:srgbClr val="000000"/>
                </a:solidFill>
                <a:latin typeface="Calibri"/>
                <a:ea typeface="DejaVu Sans"/>
              </a:rPr>
              <a:t>for </a:t>
            </a:r>
            <a:r>
              <a:rPr b="0" lang="en-US" sz="2200" spc="-15" strike="noStrike">
                <a:solidFill>
                  <a:srgbClr val="000000"/>
                </a:solidFill>
                <a:latin typeface="Calibri"/>
                <a:ea typeface="DejaVu Sans"/>
              </a:rPr>
              <a:t>specialized </a:t>
            </a:r>
            <a:r>
              <a:rPr b="0" lang="en-US" sz="2200" spc="-7" strike="noStrike">
                <a:solidFill>
                  <a:srgbClr val="000000"/>
                </a:solidFill>
                <a:latin typeface="Calibri"/>
                <a:ea typeface="DejaVu Sans"/>
              </a:rPr>
              <a:t>skills </a:t>
            </a:r>
            <a:r>
              <a:rPr b="0" lang="en-US" sz="2200" spc="-12" strike="noStrike">
                <a:solidFill>
                  <a:srgbClr val="000000"/>
                </a:solidFill>
                <a:latin typeface="Calibri"/>
                <a:ea typeface="DejaVu Sans"/>
              </a:rPr>
              <a:t>are in</a:t>
            </a:r>
            <a:r>
              <a:rPr b="0" lang="en-US" sz="2200" spc="49" strike="noStrike">
                <a:solidFill>
                  <a:srgbClr val="000000"/>
                </a:solidFill>
                <a:latin typeface="Calibri"/>
                <a:ea typeface="DejaVu Sans"/>
              </a:rPr>
              <a:t> </a:t>
            </a:r>
            <a:r>
              <a:rPr b="0" lang="en-US" sz="2200" spc="-7" strike="noStrike">
                <a:solidFill>
                  <a:srgbClr val="000000"/>
                </a:solidFill>
                <a:latin typeface="Calibri"/>
                <a:ea typeface="DejaVu Sans"/>
              </a:rPr>
              <a:t>demand</a:t>
            </a:r>
            <a:endParaRPr b="0" lang="en-US" sz="2200" spc="-1" strike="noStrike">
              <a:latin typeface="Arial"/>
            </a:endParaRPr>
          </a:p>
          <a:p>
            <a:pPr marL="12600">
              <a:lnSpc>
                <a:spcPct val="100000"/>
              </a:lnSpc>
              <a:spcBef>
                <a:spcPts val="14"/>
              </a:spcBef>
            </a:pPr>
            <a:endParaRPr b="0" lang="en-US" sz="2200" spc="-1" strike="noStrike">
              <a:latin typeface="Arial"/>
            </a:endParaRPr>
          </a:p>
          <a:p>
            <a:pPr marL="469800" indent="-215640">
              <a:lnSpc>
                <a:spcPts val="2381"/>
              </a:lnSpc>
              <a:buClr>
                <a:srgbClr val="000000"/>
              </a:buClr>
              <a:buSzPct val="95000"/>
              <a:buFont typeface="Symbol"/>
              <a:buChar char=""/>
            </a:pPr>
            <a:r>
              <a:rPr b="0" lang="en-US" sz="2200" spc="-7" strike="noStrike">
                <a:solidFill>
                  <a:srgbClr val="000000"/>
                </a:solidFill>
                <a:latin typeface="Calibri"/>
                <a:ea typeface="DejaVu Sans"/>
              </a:rPr>
              <a:t>80% of </a:t>
            </a:r>
            <a:r>
              <a:rPr b="0" lang="en-US" sz="2200" spc="-12" strike="noStrike">
                <a:solidFill>
                  <a:srgbClr val="000000"/>
                </a:solidFill>
                <a:latin typeface="Calibri"/>
                <a:ea typeface="DejaVu Sans"/>
              </a:rPr>
              <a:t>surveyed companies </a:t>
            </a:r>
            <a:r>
              <a:rPr b="0" lang="en-US" sz="2200" spc="-7" strike="noStrike">
                <a:solidFill>
                  <a:srgbClr val="000000"/>
                </a:solidFill>
                <a:latin typeface="Calibri"/>
                <a:ea typeface="DejaVu Sans"/>
              </a:rPr>
              <a:t>worldwide </a:t>
            </a:r>
            <a:r>
              <a:rPr b="0" lang="en-US" sz="2200" spc="-15" strike="noStrike">
                <a:solidFill>
                  <a:srgbClr val="000000"/>
                </a:solidFill>
                <a:latin typeface="Calibri"/>
                <a:ea typeface="DejaVu Sans"/>
              </a:rPr>
              <a:t>expect dedicated  </a:t>
            </a:r>
            <a:r>
              <a:rPr b="0" lang="en-US" sz="2200" spc="-12" strike="noStrike">
                <a:solidFill>
                  <a:srgbClr val="000000"/>
                </a:solidFill>
                <a:latin typeface="Calibri"/>
                <a:ea typeface="DejaVu Sans"/>
              </a:rPr>
              <a:t>security role </a:t>
            </a:r>
            <a:r>
              <a:rPr b="0" lang="en-US" sz="2200" spc="-7" strike="noStrike">
                <a:solidFill>
                  <a:srgbClr val="000000"/>
                </a:solidFill>
                <a:latin typeface="Calibri"/>
                <a:ea typeface="DejaVu Sans"/>
              </a:rPr>
              <a:t>with 5 </a:t>
            </a:r>
            <a:r>
              <a:rPr b="0" lang="en-US" sz="2200" spc="-15" strike="noStrike">
                <a:solidFill>
                  <a:srgbClr val="000000"/>
                </a:solidFill>
                <a:latin typeface="Calibri"/>
                <a:ea typeface="DejaVu Sans"/>
              </a:rPr>
              <a:t>years </a:t>
            </a:r>
            <a:r>
              <a:rPr b="0" lang="en-US" sz="2200" spc="-12" strike="noStrike">
                <a:solidFill>
                  <a:srgbClr val="000000"/>
                </a:solidFill>
                <a:latin typeface="Calibri"/>
                <a:ea typeface="DejaVu Sans"/>
              </a:rPr>
              <a:t>(currently</a:t>
            </a:r>
            <a:r>
              <a:rPr b="0" lang="en-US" sz="2200" spc="15" strike="noStrike">
                <a:solidFill>
                  <a:srgbClr val="000000"/>
                </a:solidFill>
                <a:latin typeface="Calibri"/>
                <a:ea typeface="DejaVu Sans"/>
              </a:rPr>
              <a:t> </a:t>
            </a:r>
            <a:r>
              <a:rPr b="0" lang="en-US" sz="2200" spc="-7" strike="noStrike">
                <a:solidFill>
                  <a:srgbClr val="000000"/>
                </a:solidFill>
                <a:latin typeface="Calibri"/>
                <a:ea typeface="DejaVu Sans"/>
              </a:rPr>
              <a:t>46%)</a:t>
            </a:r>
            <a:endParaRPr b="0" lang="en-US" sz="2200" spc="-1" strike="noStrike">
              <a:latin typeface="Arial"/>
            </a:endParaRPr>
          </a:p>
          <a:p>
            <a:pPr>
              <a:lnSpc>
                <a:spcPct val="100000"/>
              </a:lnSpc>
            </a:pPr>
            <a:endParaRPr b="0" lang="en-US" sz="2200" spc="-1" strike="noStrike">
              <a:latin typeface="Arial"/>
            </a:endParaRPr>
          </a:p>
          <a:p>
            <a:pPr marL="609480" indent="-139680">
              <a:lnSpc>
                <a:spcPct val="100000"/>
              </a:lnSpc>
              <a:buClr>
                <a:srgbClr val="000000"/>
              </a:buClr>
              <a:buSzPct val="95000"/>
              <a:buFont typeface="Calibri"/>
              <a:buChar char="•"/>
            </a:pPr>
            <a:r>
              <a:rPr b="0" lang="en-US" sz="2200" spc="-7" strike="noStrike">
                <a:solidFill>
                  <a:srgbClr val="000000"/>
                </a:solidFill>
                <a:latin typeface="Calibri"/>
                <a:ea typeface="DejaVu Sans"/>
              </a:rPr>
              <a:t>69% </a:t>
            </a:r>
            <a:r>
              <a:rPr b="0" lang="en-US" sz="2200" spc="-15" strike="noStrike">
                <a:solidFill>
                  <a:srgbClr val="000000"/>
                </a:solidFill>
                <a:latin typeface="Calibri"/>
                <a:ea typeface="DejaVu Sans"/>
              </a:rPr>
              <a:t>expect dedicated </a:t>
            </a:r>
            <a:r>
              <a:rPr b="0" lang="en-US" sz="2200" spc="-12" strike="noStrike">
                <a:solidFill>
                  <a:srgbClr val="000000"/>
                </a:solidFill>
                <a:latin typeface="Calibri"/>
                <a:ea typeface="DejaVu Sans"/>
              </a:rPr>
              <a:t>voice </a:t>
            </a:r>
            <a:r>
              <a:rPr b="0" lang="en-US" sz="2200" spc="-15" strike="noStrike">
                <a:solidFill>
                  <a:srgbClr val="000000"/>
                </a:solidFill>
                <a:latin typeface="Calibri"/>
                <a:ea typeface="DejaVu Sans"/>
              </a:rPr>
              <a:t>role</a:t>
            </a:r>
            <a:r>
              <a:rPr b="0" lang="en-US" sz="2200" spc="66" strike="noStrike">
                <a:solidFill>
                  <a:srgbClr val="000000"/>
                </a:solidFill>
                <a:latin typeface="Calibri"/>
                <a:ea typeface="DejaVu Sans"/>
              </a:rPr>
              <a:t> </a:t>
            </a:r>
            <a:r>
              <a:rPr b="0" lang="en-US" sz="2200" spc="-12" strike="noStrike">
                <a:solidFill>
                  <a:srgbClr val="000000"/>
                </a:solidFill>
                <a:latin typeface="Calibri"/>
                <a:ea typeface="DejaVu Sans"/>
              </a:rPr>
              <a:t>(40%)</a:t>
            </a:r>
            <a:endParaRPr b="0" lang="en-US" sz="2200" spc="-1" strike="noStrike">
              <a:latin typeface="Arial"/>
            </a:endParaRPr>
          </a:p>
          <a:p>
            <a:pPr>
              <a:lnSpc>
                <a:spcPct val="100000"/>
              </a:lnSpc>
              <a:spcBef>
                <a:spcPts val="45"/>
              </a:spcBef>
            </a:pPr>
            <a:endParaRPr b="0" lang="en-US" sz="2200" spc="-1" strike="noStrike">
              <a:latin typeface="Arial"/>
            </a:endParaRPr>
          </a:p>
          <a:p>
            <a:pPr marL="609480" indent="-139680">
              <a:lnSpc>
                <a:spcPct val="100000"/>
              </a:lnSpc>
              <a:buClr>
                <a:srgbClr val="000000"/>
              </a:buClr>
              <a:buSzPct val="95000"/>
              <a:buFont typeface="Calibri"/>
              <a:buChar char="•"/>
            </a:pPr>
            <a:r>
              <a:rPr b="0" lang="en-US" sz="2200" spc="-7" strike="noStrike">
                <a:solidFill>
                  <a:srgbClr val="000000"/>
                </a:solidFill>
                <a:latin typeface="Calibri"/>
                <a:ea typeface="DejaVu Sans"/>
              </a:rPr>
              <a:t>66% </a:t>
            </a:r>
            <a:r>
              <a:rPr b="0" lang="en-US" sz="2200" spc="-15" strike="noStrike">
                <a:solidFill>
                  <a:srgbClr val="000000"/>
                </a:solidFill>
                <a:latin typeface="Calibri"/>
                <a:ea typeface="DejaVu Sans"/>
              </a:rPr>
              <a:t>expect dedicated </a:t>
            </a:r>
            <a:r>
              <a:rPr b="0" lang="en-US" sz="2200" spc="-7" strike="noStrike">
                <a:solidFill>
                  <a:srgbClr val="000000"/>
                </a:solidFill>
                <a:latin typeface="Calibri"/>
                <a:ea typeface="DejaVu Sans"/>
              </a:rPr>
              <a:t>wireless job </a:t>
            </a:r>
            <a:r>
              <a:rPr b="0" lang="en-US" sz="2200" spc="-15" strike="noStrike">
                <a:solidFill>
                  <a:srgbClr val="000000"/>
                </a:solidFill>
                <a:latin typeface="Calibri"/>
                <a:ea typeface="DejaVu Sans"/>
              </a:rPr>
              <a:t>role</a:t>
            </a:r>
            <a:r>
              <a:rPr b="0" lang="en-US" sz="2200" spc="66" strike="noStrike">
                <a:solidFill>
                  <a:srgbClr val="000000"/>
                </a:solidFill>
                <a:latin typeface="Calibri"/>
                <a:ea typeface="DejaVu Sans"/>
              </a:rPr>
              <a:t> </a:t>
            </a:r>
            <a:r>
              <a:rPr b="0" lang="en-US" sz="2200" spc="-12" strike="noStrike">
                <a:solidFill>
                  <a:srgbClr val="000000"/>
                </a:solidFill>
                <a:latin typeface="Calibri"/>
                <a:ea typeface="DejaVu Sans"/>
              </a:rPr>
              <a:t>(36%)</a:t>
            </a:r>
            <a:endParaRPr b="0" lang="en-US" sz="2200" spc="-1" strike="noStrike">
              <a:latin typeface="Arial"/>
            </a:endParaRPr>
          </a:p>
        </p:txBody>
      </p:sp>
      <p:sp>
        <p:nvSpPr>
          <p:cNvPr id="111" name="CustomShape 3"/>
          <p:cNvSpPr/>
          <p:nvPr/>
        </p:nvSpPr>
        <p:spPr>
          <a:xfrm>
            <a:off x="669600" y="252000"/>
            <a:ext cx="7196400" cy="62208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4000" spc="-7" strike="noStrike">
                <a:solidFill>
                  <a:srgbClr val="ffffff"/>
                </a:solidFill>
                <a:latin typeface="Arial"/>
              </a:rPr>
              <a:t>Forrester </a:t>
            </a:r>
            <a:r>
              <a:rPr b="0" lang="en-US" sz="4000" spc="-12" strike="noStrike">
                <a:solidFill>
                  <a:srgbClr val="ffffff"/>
                </a:solidFill>
                <a:latin typeface="Arial"/>
              </a:rPr>
              <a:t>Consulting</a:t>
            </a:r>
            <a:r>
              <a:rPr b="0" lang="en-US" sz="4000" spc="35" strike="noStrike">
                <a:solidFill>
                  <a:srgbClr val="ffffff"/>
                </a:solidFill>
                <a:latin typeface="Arial"/>
              </a:rPr>
              <a:t> </a:t>
            </a:r>
            <a:r>
              <a:rPr b="0" lang="en-US" sz="4000" spc="-7" strike="noStrike">
                <a:solidFill>
                  <a:srgbClr val="ffffff"/>
                </a:solidFill>
                <a:latin typeface="Arial"/>
              </a:rPr>
              <a:t>Findings…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113" name="CustomShape 2"/>
          <p:cNvSpPr/>
          <p:nvPr/>
        </p:nvSpPr>
        <p:spPr>
          <a:xfrm>
            <a:off x="3200400" y="2895480"/>
            <a:ext cx="2741040" cy="1447200"/>
          </a:xfrm>
          <a:custGeom>
            <a:avLst/>
            <a:gdLst/>
            <a:ahLst/>
            <a:rect l="l" t="t" r="r" b="b"/>
            <a:pathLst>
              <a:path w="2741929" h="1447800">
                <a:moveTo>
                  <a:pt x="0" y="1447800"/>
                </a:moveTo>
                <a:lnTo>
                  <a:pt x="2741676" y="1447800"/>
                </a:lnTo>
                <a:lnTo>
                  <a:pt x="2741676" y="0"/>
                </a:lnTo>
                <a:lnTo>
                  <a:pt x="0" y="0"/>
                </a:lnTo>
                <a:lnTo>
                  <a:pt x="0" y="1447800"/>
                </a:lnTo>
                <a:close/>
              </a:path>
            </a:pathLst>
          </a:custGeom>
          <a:solidFill>
            <a:srgbClr val="333399"/>
          </a:solidFill>
          <a:ln>
            <a:noFill/>
          </a:ln>
        </p:spPr>
        <p:style>
          <a:lnRef idx="0"/>
          <a:fillRef idx="0"/>
          <a:effectRef idx="0"/>
          <a:fontRef idx="minor"/>
        </p:style>
      </p:sp>
      <p:sp>
        <p:nvSpPr>
          <p:cNvPr id="114" name="CustomShape 3"/>
          <p:cNvSpPr/>
          <p:nvPr/>
        </p:nvSpPr>
        <p:spPr>
          <a:xfrm>
            <a:off x="3200400" y="2895480"/>
            <a:ext cx="2741040" cy="1447200"/>
          </a:xfrm>
          <a:custGeom>
            <a:avLst/>
            <a:gdLst/>
            <a:ahLst/>
            <a:rect l="l" t="t" r="r" b="b"/>
            <a:pathLst>
              <a:path w="2741929" h="1447800">
                <a:moveTo>
                  <a:pt x="0" y="1447800"/>
                </a:moveTo>
                <a:lnTo>
                  <a:pt x="2741676" y="1447800"/>
                </a:lnTo>
                <a:lnTo>
                  <a:pt x="2741676" y="0"/>
                </a:lnTo>
                <a:lnTo>
                  <a:pt x="0" y="0"/>
                </a:lnTo>
                <a:lnTo>
                  <a:pt x="0" y="1447800"/>
                </a:lnTo>
                <a:close/>
              </a:path>
            </a:pathLst>
          </a:custGeom>
          <a:noFill/>
          <a:ln w="9000">
            <a:solidFill>
              <a:srgbClr val="333399"/>
            </a:solidFill>
            <a:round/>
          </a:ln>
        </p:spPr>
        <p:style>
          <a:lnRef idx="0"/>
          <a:fillRef idx="0"/>
          <a:effectRef idx="0"/>
          <a:fontRef idx="minor"/>
        </p:style>
      </p:sp>
      <p:sp>
        <p:nvSpPr>
          <p:cNvPr id="115" name="CustomShape 4"/>
          <p:cNvSpPr/>
          <p:nvPr/>
        </p:nvSpPr>
        <p:spPr>
          <a:xfrm>
            <a:off x="3200400" y="3276720"/>
            <a:ext cx="2742480" cy="1065960"/>
          </a:xfrm>
          <a:custGeom>
            <a:avLst/>
            <a:gdLst/>
            <a:ahLst/>
            <a:rect l="l" t="t" r="r" b="b"/>
            <a:pathLst>
              <a:path w="2743200" h="1066800">
                <a:moveTo>
                  <a:pt x="0" y="1066800"/>
                </a:moveTo>
                <a:lnTo>
                  <a:pt x="2743200" y="1066800"/>
                </a:lnTo>
                <a:lnTo>
                  <a:pt x="2743200" y="0"/>
                </a:lnTo>
                <a:lnTo>
                  <a:pt x="0" y="0"/>
                </a:lnTo>
                <a:lnTo>
                  <a:pt x="0" y="1066800"/>
                </a:lnTo>
                <a:close/>
              </a:path>
            </a:pathLst>
          </a:custGeom>
          <a:noFill/>
          <a:ln w="12240">
            <a:solidFill>
              <a:srgbClr val="000000"/>
            </a:solidFill>
            <a:round/>
          </a:ln>
        </p:spPr>
        <p:style>
          <a:lnRef idx="0"/>
          <a:fillRef idx="0"/>
          <a:effectRef idx="0"/>
          <a:fontRef idx="minor"/>
        </p:style>
      </p:sp>
      <p:sp>
        <p:nvSpPr>
          <p:cNvPr id="116" name="CustomShape 5"/>
          <p:cNvSpPr/>
          <p:nvPr/>
        </p:nvSpPr>
        <p:spPr>
          <a:xfrm>
            <a:off x="3200400" y="2895480"/>
            <a:ext cx="2741040" cy="366480"/>
          </a:xfrm>
          <a:prstGeom prst="rect">
            <a:avLst/>
          </a:prstGeom>
          <a:blipFill rotWithShape="0">
            <a:blip r:embed="rId1"/>
            <a:stretch>
              <a:fillRect/>
            </a:stretch>
          </a:blipFill>
          <a:ln>
            <a:noFill/>
          </a:ln>
        </p:spPr>
        <p:style>
          <a:lnRef idx="0"/>
          <a:fillRef idx="0"/>
          <a:effectRef idx="0"/>
          <a:fontRef idx="minor"/>
        </p:style>
      </p:sp>
      <p:sp>
        <p:nvSpPr>
          <p:cNvPr id="117" name="CustomShape 6"/>
          <p:cNvSpPr/>
          <p:nvPr/>
        </p:nvSpPr>
        <p:spPr>
          <a:xfrm>
            <a:off x="3200400" y="2895480"/>
            <a:ext cx="2741040" cy="366840"/>
          </a:xfrm>
          <a:custGeom>
            <a:avLst/>
            <a:gdLst/>
            <a:ahLst/>
            <a:rect l="l" t="t" r="r" b="b"/>
            <a:pathLst>
              <a:path w="2741929" h="367664">
                <a:moveTo>
                  <a:pt x="0" y="367284"/>
                </a:moveTo>
                <a:lnTo>
                  <a:pt x="2741676" y="367284"/>
                </a:lnTo>
                <a:lnTo>
                  <a:pt x="2741676" y="0"/>
                </a:lnTo>
                <a:lnTo>
                  <a:pt x="0" y="0"/>
                </a:lnTo>
                <a:lnTo>
                  <a:pt x="0" y="367284"/>
                </a:lnTo>
                <a:close/>
              </a:path>
            </a:pathLst>
          </a:custGeom>
          <a:noFill/>
          <a:ln w="12240">
            <a:solidFill>
              <a:srgbClr val="000000"/>
            </a:solidFill>
            <a:round/>
          </a:ln>
        </p:spPr>
        <p:style>
          <a:lnRef idx="0"/>
          <a:fillRef idx="0"/>
          <a:effectRef idx="0"/>
          <a:fontRef idx="minor"/>
        </p:style>
      </p:sp>
      <p:sp>
        <p:nvSpPr>
          <p:cNvPr id="118" name="CustomShape 7"/>
          <p:cNvSpPr/>
          <p:nvPr/>
        </p:nvSpPr>
        <p:spPr>
          <a:xfrm>
            <a:off x="3201840" y="4335840"/>
            <a:ext cx="2741040" cy="2292840"/>
          </a:xfrm>
          <a:prstGeom prst="rect">
            <a:avLst/>
          </a:prstGeom>
          <a:blipFill rotWithShape="0">
            <a:blip r:embed="rId2"/>
            <a:stretch>
              <a:fillRect/>
            </a:stretch>
          </a:blipFill>
          <a:ln>
            <a:noFill/>
          </a:ln>
        </p:spPr>
        <p:style>
          <a:lnRef idx="0"/>
          <a:fillRef idx="0"/>
          <a:effectRef idx="0"/>
          <a:fontRef idx="minor"/>
        </p:style>
      </p:sp>
      <p:sp>
        <p:nvSpPr>
          <p:cNvPr id="119" name="CustomShape 8"/>
          <p:cNvSpPr/>
          <p:nvPr/>
        </p:nvSpPr>
        <p:spPr>
          <a:xfrm>
            <a:off x="3195720" y="2940480"/>
            <a:ext cx="2750040" cy="1288800"/>
          </a:xfrm>
          <a:prstGeom prst="rect">
            <a:avLst/>
          </a:prstGeom>
          <a:noFill/>
          <a:ln>
            <a:noFill/>
          </a:ln>
        </p:spPr>
        <p:style>
          <a:lnRef idx="0"/>
          <a:fillRef idx="0"/>
          <a:effectRef idx="0"/>
          <a:fontRef idx="minor"/>
        </p:style>
        <p:txBody>
          <a:bodyPr lIns="0" rIns="0" tIns="12240" bIns="0">
            <a:spAutoFit/>
          </a:bodyPr>
          <a:p>
            <a:pPr marL="641880">
              <a:lnSpc>
                <a:spcPct val="100000"/>
              </a:lnSpc>
              <a:spcBef>
                <a:spcPts val="96"/>
              </a:spcBef>
            </a:pPr>
            <a:r>
              <a:rPr b="1" lang="en-US" sz="1600" spc="-7" strike="noStrike">
                <a:solidFill>
                  <a:srgbClr val="000000"/>
                </a:solidFill>
                <a:latin typeface="Arial"/>
                <a:ea typeface="DejaVu Sans"/>
              </a:rPr>
              <a:t>CCNA</a:t>
            </a:r>
            <a:r>
              <a:rPr b="1" lang="en-US" sz="1600" spc="-75" strike="noStrike">
                <a:solidFill>
                  <a:srgbClr val="000000"/>
                </a:solidFill>
                <a:latin typeface="Arial"/>
                <a:ea typeface="DejaVu Sans"/>
              </a:rPr>
              <a:t> </a:t>
            </a:r>
            <a:r>
              <a:rPr b="1" lang="en-US" sz="1600" spc="-7" strike="noStrike">
                <a:solidFill>
                  <a:srgbClr val="000000"/>
                </a:solidFill>
                <a:latin typeface="Arial"/>
                <a:ea typeface="DejaVu Sans"/>
              </a:rPr>
              <a:t>Wireless</a:t>
            </a:r>
            <a:endParaRPr b="0" lang="en-US" sz="1600" spc="-1" strike="noStrike">
              <a:latin typeface="Arial"/>
            </a:endParaRPr>
          </a:p>
          <a:p>
            <a:pPr marL="87120">
              <a:lnSpc>
                <a:spcPct val="100000"/>
              </a:lnSpc>
              <a:spcBef>
                <a:spcPts val="918"/>
              </a:spcBef>
            </a:pPr>
            <a:r>
              <a:rPr b="1" lang="en-US" sz="1200" spc="-7" strike="noStrike">
                <a:solidFill>
                  <a:srgbClr val="ffff00"/>
                </a:solidFill>
                <a:latin typeface="Arial"/>
                <a:ea typeface="DejaVu Sans"/>
              </a:rPr>
              <a:t>Cisco Learning Partner COURSE:  </a:t>
            </a:r>
            <a:r>
              <a:rPr b="0" lang="en-US" sz="1200" spc="-7" strike="noStrike">
                <a:solidFill>
                  <a:srgbClr val="ffff00"/>
                </a:solidFill>
                <a:latin typeface="Arial"/>
                <a:ea typeface="DejaVu Sans"/>
              </a:rPr>
              <a:t>Implementing Cisco </a:t>
            </a:r>
            <a:r>
              <a:rPr b="0" lang="en-US" sz="1200" spc="-1" strike="noStrike">
                <a:solidFill>
                  <a:srgbClr val="ffff00"/>
                </a:solidFill>
                <a:latin typeface="Arial"/>
                <a:ea typeface="DejaVu Sans"/>
              </a:rPr>
              <a:t>Unified</a:t>
            </a:r>
            <a:r>
              <a:rPr b="0" lang="en-US" sz="1200" spc="-92" strike="noStrike">
                <a:solidFill>
                  <a:srgbClr val="ffff00"/>
                </a:solidFill>
                <a:latin typeface="Arial"/>
                <a:ea typeface="DejaVu Sans"/>
              </a:rPr>
              <a:t> </a:t>
            </a:r>
            <a:r>
              <a:rPr b="0" lang="en-US" sz="1200" spc="-1" strike="noStrike">
                <a:solidFill>
                  <a:srgbClr val="ffff00"/>
                </a:solidFill>
                <a:latin typeface="Arial"/>
                <a:ea typeface="DejaVu Sans"/>
              </a:rPr>
              <a:t>Wireless  </a:t>
            </a:r>
            <a:r>
              <a:rPr b="0" lang="en-US" sz="1200" spc="-7" strike="noStrike">
                <a:solidFill>
                  <a:srgbClr val="ffff00"/>
                </a:solidFill>
                <a:latin typeface="Arial"/>
                <a:ea typeface="DejaVu Sans"/>
              </a:rPr>
              <a:t>Networking </a:t>
            </a:r>
            <a:r>
              <a:rPr b="0" lang="en-US" sz="1200" spc="-1" strike="noStrike">
                <a:solidFill>
                  <a:srgbClr val="ffff00"/>
                </a:solidFill>
                <a:latin typeface="Arial"/>
                <a:ea typeface="DejaVu Sans"/>
              </a:rPr>
              <a:t>Essentials</a:t>
            </a:r>
            <a:r>
              <a:rPr b="0" lang="en-US" sz="1200" spc="-60" strike="noStrike">
                <a:solidFill>
                  <a:srgbClr val="ffff00"/>
                </a:solidFill>
                <a:latin typeface="Arial"/>
                <a:ea typeface="DejaVu Sans"/>
              </a:rPr>
              <a:t> </a:t>
            </a:r>
            <a:r>
              <a:rPr b="0" lang="en-US" sz="1200" spc="-1" strike="noStrike">
                <a:solidFill>
                  <a:srgbClr val="ffff00"/>
                </a:solidFill>
                <a:latin typeface="Arial"/>
                <a:ea typeface="DejaVu Sans"/>
              </a:rPr>
              <a:t>(IUWNE)</a:t>
            </a:r>
            <a:endParaRPr b="0" lang="en-US" sz="1200" spc="-1" strike="noStrike">
              <a:latin typeface="Arial"/>
            </a:endParaRPr>
          </a:p>
          <a:p>
            <a:pPr marL="87120">
              <a:lnSpc>
                <a:spcPct val="100000"/>
              </a:lnSpc>
              <a:spcBef>
                <a:spcPts val="34"/>
              </a:spcBef>
            </a:pPr>
            <a:endParaRPr b="0" lang="en-US" sz="1200" spc="-1" strike="noStrike">
              <a:latin typeface="Arial"/>
            </a:endParaRPr>
          </a:p>
          <a:p>
            <a:pPr marL="87120">
              <a:lnSpc>
                <a:spcPct val="100000"/>
              </a:lnSpc>
            </a:pPr>
            <a:r>
              <a:rPr b="1" lang="en-US" sz="1200" spc="-12" strike="noStrike">
                <a:solidFill>
                  <a:srgbClr val="ffff00"/>
                </a:solidFill>
                <a:latin typeface="Arial"/>
                <a:ea typeface="DejaVu Sans"/>
              </a:rPr>
              <a:t>EXAM: </a:t>
            </a:r>
            <a:r>
              <a:rPr b="1" lang="en-US" sz="1200" spc="-7" strike="noStrike">
                <a:solidFill>
                  <a:srgbClr val="ffff00"/>
                </a:solidFill>
                <a:latin typeface="Arial"/>
                <a:ea typeface="DejaVu Sans"/>
              </a:rPr>
              <a:t>IUWNE</a:t>
            </a:r>
            <a:r>
              <a:rPr b="1" lang="en-US" sz="1200" spc="26" strike="noStrike">
                <a:solidFill>
                  <a:srgbClr val="ffff00"/>
                </a:solidFill>
                <a:latin typeface="Arial"/>
                <a:ea typeface="DejaVu Sans"/>
              </a:rPr>
              <a:t> </a:t>
            </a:r>
            <a:r>
              <a:rPr b="1" lang="en-US" sz="1200" spc="-1" strike="noStrike">
                <a:solidFill>
                  <a:srgbClr val="ffff00"/>
                </a:solidFill>
                <a:latin typeface="Arial"/>
                <a:ea typeface="DejaVu Sans"/>
              </a:rPr>
              <a:t>640-721</a:t>
            </a:r>
            <a:endParaRPr b="0" lang="en-US" sz="1200" spc="-1" strike="noStrike">
              <a:latin typeface="Arial"/>
            </a:endParaRPr>
          </a:p>
        </p:txBody>
      </p:sp>
      <p:sp>
        <p:nvSpPr>
          <p:cNvPr id="120" name="CustomShape 9"/>
          <p:cNvSpPr/>
          <p:nvPr/>
        </p:nvSpPr>
        <p:spPr>
          <a:xfrm>
            <a:off x="380880" y="2895480"/>
            <a:ext cx="2741040" cy="1447200"/>
          </a:xfrm>
          <a:custGeom>
            <a:avLst/>
            <a:gdLst/>
            <a:ahLst/>
            <a:rect l="l" t="t" r="r" b="b"/>
            <a:pathLst>
              <a:path w="2741930" h="1447800">
                <a:moveTo>
                  <a:pt x="0" y="1447800"/>
                </a:moveTo>
                <a:lnTo>
                  <a:pt x="2741676" y="1447800"/>
                </a:lnTo>
                <a:lnTo>
                  <a:pt x="2741676" y="0"/>
                </a:lnTo>
                <a:lnTo>
                  <a:pt x="0" y="0"/>
                </a:lnTo>
                <a:lnTo>
                  <a:pt x="0" y="1447800"/>
                </a:lnTo>
                <a:close/>
              </a:path>
            </a:pathLst>
          </a:custGeom>
          <a:solidFill>
            <a:srgbClr val="badfe2"/>
          </a:solidFill>
          <a:ln>
            <a:noFill/>
          </a:ln>
        </p:spPr>
        <p:style>
          <a:lnRef idx="0"/>
          <a:fillRef idx="0"/>
          <a:effectRef idx="0"/>
          <a:fontRef idx="minor"/>
        </p:style>
      </p:sp>
      <p:sp>
        <p:nvSpPr>
          <p:cNvPr id="121" name="CustomShape 10"/>
          <p:cNvSpPr/>
          <p:nvPr/>
        </p:nvSpPr>
        <p:spPr>
          <a:xfrm>
            <a:off x="380880" y="2895480"/>
            <a:ext cx="2741040" cy="1447200"/>
          </a:xfrm>
          <a:custGeom>
            <a:avLst/>
            <a:gdLst/>
            <a:ahLst/>
            <a:rect l="l" t="t" r="r" b="b"/>
            <a:pathLst>
              <a:path w="2741930" h="1447800">
                <a:moveTo>
                  <a:pt x="0" y="1447800"/>
                </a:moveTo>
                <a:lnTo>
                  <a:pt x="2741676" y="1447800"/>
                </a:lnTo>
                <a:lnTo>
                  <a:pt x="2741676" y="0"/>
                </a:lnTo>
                <a:lnTo>
                  <a:pt x="0" y="0"/>
                </a:lnTo>
                <a:lnTo>
                  <a:pt x="0" y="1447800"/>
                </a:lnTo>
                <a:close/>
              </a:path>
            </a:pathLst>
          </a:custGeom>
          <a:noFill/>
          <a:ln w="9000">
            <a:solidFill>
              <a:srgbClr val="000000"/>
            </a:solidFill>
            <a:round/>
          </a:ln>
        </p:spPr>
        <p:style>
          <a:lnRef idx="0"/>
          <a:fillRef idx="0"/>
          <a:effectRef idx="0"/>
          <a:fontRef idx="minor"/>
        </p:style>
      </p:sp>
      <p:sp>
        <p:nvSpPr>
          <p:cNvPr id="122" name="CustomShape 11"/>
          <p:cNvSpPr/>
          <p:nvPr/>
        </p:nvSpPr>
        <p:spPr>
          <a:xfrm>
            <a:off x="450720" y="3301200"/>
            <a:ext cx="2445840" cy="5601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1200" spc="-7" strike="noStrike">
                <a:solidFill>
                  <a:srgbClr val="000000"/>
                </a:solidFill>
                <a:latin typeface="Arial"/>
                <a:ea typeface="DejaVu Sans"/>
              </a:rPr>
              <a:t>Cisco Learning Partner COURSE:  </a:t>
            </a:r>
            <a:r>
              <a:rPr b="0" lang="en-US" sz="1200" spc="-7" strike="noStrike">
                <a:solidFill>
                  <a:srgbClr val="000000"/>
                </a:solidFill>
                <a:latin typeface="Arial"/>
                <a:ea typeface="DejaVu Sans"/>
              </a:rPr>
              <a:t>Implementing Cisco </a:t>
            </a:r>
            <a:r>
              <a:rPr b="0" lang="en-US" sz="1200" spc="-1" strike="noStrike">
                <a:solidFill>
                  <a:srgbClr val="000000"/>
                </a:solidFill>
                <a:latin typeface="Arial"/>
                <a:ea typeface="DejaVu Sans"/>
              </a:rPr>
              <a:t>IOS </a:t>
            </a:r>
            <a:r>
              <a:rPr b="0" lang="en-US" sz="1200" spc="-7" strike="noStrike">
                <a:solidFill>
                  <a:srgbClr val="000000"/>
                </a:solidFill>
                <a:latin typeface="Arial"/>
                <a:ea typeface="DejaVu Sans"/>
              </a:rPr>
              <a:t>Network  </a:t>
            </a:r>
            <a:r>
              <a:rPr b="0" lang="en-US" sz="1200" spc="-1" strike="noStrike">
                <a:solidFill>
                  <a:srgbClr val="000000"/>
                </a:solidFill>
                <a:latin typeface="Arial"/>
                <a:ea typeface="DejaVu Sans"/>
              </a:rPr>
              <a:t>Security</a:t>
            </a:r>
            <a:r>
              <a:rPr b="0" lang="en-US" sz="1200" spc="-21" strike="noStrike">
                <a:solidFill>
                  <a:srgbClr val="000000"/>
                </a:solidFill>
                <a:latin typeface="Arial"/>
                <a:ea typeface="DejaVu Sans"/>
              </a:rPr>
              <a:t> </a:t>
            </a:r>
            <a:r>
              <a:rPr b="0" lang="en-US" sz="1200" spc="-1" strike="noStrike">
                <a:solidFill>
                  <a:srgbClr val="000000"/>
                </a:solidFill>
                <a:latin typeface="Arial"/>
                <a:ea typeface="DejaVu Sans"/>
              </a:rPr>
              <a:t>(IINS)</a:t>
            </a:r>
            <a:endParaRPr b="0" lang="en-US" sz="1200" spc="-1" strike="noStrike">
              <a:latin typeface="Arial"/>
            </a:endParaRPr>
          </a:p>
        </p:txBody>
      </p:sp>
      <p:sp>
        <p:nvSpPr>
          <p:cNvPr id="123" name="CustomShape 12"/>
          <p:cNvSpPr/>
          <p:nvPr/>
        </p:nvSpPr>
        <p:spPr>
          <a:xfrm>
            <a:off x="450720" y="4014720"/>
            <a:ext cx="1501560" cy="1951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1200" spc="-12" strike="noStrike">
                <a:solidFill>
                  <a:srgbClr val="000000"/>
                </a:solidFill>
                <a:latin typeface="Arial"/>
                <a:ea typeface="DejaVu Sans"/>
              </a:rPr>
              <a:t>EXAM: </a:t>
            </a:r>
            <a:r>
              <a:rPr b="1" lang="en-US" sz="1200" spc="-1" strike="noStrike">
                <a:solidFill>
                  <a:srgbClr val="000000"/>
                </a:solidFill>
                <a:latin typeface="Arial"/>
                <a:ea typeface="DejaVu Sans"/>
              </a:rPr>
              <a:t>IINS</a:t>
            </a:r>
            <a:r>
              <a:rPr b="1" lang="en-US" sz="1200" spc="-32" strike="noStrike">
                <a:solidFill>
                  <a:srgbClr val="000000"/>
                </a:solidFill>
                <a:latin typeface="Arial"/>
                <a:ea typeface="DejaVu Sans"/>
              </a:rPr>
              <a:t> </a:t>
            </a:r>
            <a:r>
              <a:rPr b="1" lang="en-US" sz="1200" spc="-1" strike="noStrike">
                <a:solidFill>
                  <a:srgbClr val="000000"/>
                </a:solidFill>
                <a:latin typeface="Arial"/>
                <a:ea typeface="DejaVu Sans"/>
              </a:rPr>
              <a:t>640-453</a:t>
            </a:r>
            <a:endParaRPr b="0" lang="en-US" sz="1200" spc="-1" strike="noStrike">
              <a:latin typeface="Arial"/>
            </a:endParaRPr>
          </a:p>
        </p:txBody>
      </p:sp>
      <p:sp>
        <p:nvSpPr>
          <p:cNvPr id="124" name="CustomShape 13"/>
          <p:cNvSpPr/>
          <p:nvPr/>
        </p:nvSpPr>
        <p:spPr>
          <a:xfrm>
            <a:off x="380880" y="2895480"/>
            <a:ext cx="2741040" cy="366480"/>
          </a:xfrm>
          <a:prstGeom prst="rect">
            <a:avLst/>
          </a:prstGeom>
          <a:blipFill rotWithShape="0">
            <a:blip r:embed="rId3"/>
            <a:stretch>
              <a:fillRect/>
            </a:stretch>
          </a:blipFill>
          <a:ln>
            <a:noFill/>
          </a:ln>
        </p:spPr>
        <p:style>
          <a:lnRef idx="0"/>
          <a:fillRef idx="0"/>
          <a:effectRef idx="0"/>
          <a:fontRef idx="minor"/>
        </p:style>
      </p:sp>
      <p:sp>
        <p:nvSpPr>
          <p:cNvPr id="125" name="CustomShape 14"/>
          <p:cNvSpPr/>
          <p:nvPr/>
        </p:nvSpPr>
        <p:spPr>
          <a:xfrm>
            <a:off x="380880" y="2895480"/>
            <a:ext cx="2741040" cy="366840"/>
          </a:xfrm>
          <a:custGeom>
            <a:avLst/>
            <a:gdLst/>
            <a:ahLst/>
            <a:rect l="l" t="t" r="r" b="b"/>
            <a:pathLst>
              <a:path w="2741930" h="367664">
                <a:moveTo>
                  <a:pt x="0" y="367284"/>
                </a:moveTo>
                <a:lnTo>
                  <a:pt x="2741676" y="367284"/>
                </a:lnTo>
                <a:lnTo>
                  <a:pt x="2741676" y="0"/>
                </a:lnTo>
                <a:lnTo>
                  <a:pt x="0" y="0"/>
                </a:lnTo>
                <a:lnTo>
                  <a:pt x="0" y="367284"/>
                </a:lnTo>
                <a:close/>
              </a:path>
            </a:pathLst>
          </a:custGeom>
          <a:noFill/>
          <a:ln w="12240">
            <a:solidFill>
              <a:srgbClr val="000000"/>
            </a:solidFill>
            <a:round/>
          </a:ln>
        </p:spPr>
        <p:style>
          <a:lnRef idx="0"/>
          <a:fillRef idx="0"/>
          <a:effectRef idx="0"/>
          <a:fontRef idx="minor"/>
        </p:style>
      </p:sp>
      <p:sp>
        <p:nvSpPr>
          <p:cNvPr id="126" name="CustomShape 15"/>
          <p:cNvSpPr/>
          <p:nvPr/>
        </p:nvSpPr>
        <p:spPr>
          <a:xfrm>
            <a:off x="1023840" y="2940480"/>
            <a:ext cx="145908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1" lang="en-US" sz="1600" spc="-7" strike="noStrike">
                <a:solidFill>
                  <a:srgbClr val="000000"/>
                </a:solidFill>
                <a:latin typeface="Arial"/>
                <a:ea typeface="DejaVu Sans"/>
              </a:rPr>
              <a:t>CCNA</a:t>
            </a:r>
            <a:r>
              <a:rPr b="1" lang="en-US" sz="1600" spc="-120" strike="noStrike">
                <a:solidFill>
                  <a:srgbClr val="000000"/>
                </a:solidFill>
                <a:latin typeface="Arial"/>
                <a:ea typeface="DejaVu Sans"/>
              </a:rPr>
              <a:t> </a:t>
            </a:r>
            <a:r>
              <a:rPr b="1" lang="en-US" sz="1600" spc="-7" strike="noStrike">
                <a:solidFill>
                  <a:srgbClr val="000000"/>
                </a:solidFill>
                <a:latin typeface="Arial"/>
                <a:ea typeface="DejaVu Sans"/>
              </a:rPr>
              <a:t>Security</a:t>
            </a:r>
            <a:endParaRPr b="0" lang="en-US" sz="1600" spc="-1" strike="noStrike">
              <a:latin typeface="Arial"/>
            </a:endParaRPr>
          </a:p>
        </p:txBody>
      </p:sp>
      <p:sp>
        <p:nvSpPr>
          <p:cNvPr id="127" name="CustomShape 16"/>
          <p:cNvSpPr/>
          <p:nvPr/>
        </p:nvSpPr>
        <p:spPr>
          <a:xfrm>
            <a:off x="380880" y="4343400"/>
            <a:ext cx="2773080" cy="2283840"/>
          </a:xfrm>
          <a:prstGeom prst="rect">
            <a:avLst/>
          </a:prstGeom>
          <a:blipFill rotWithShape="0">
            <a:blip r:embed="rId4"/>
            <a:stretch>
              <a:fillRect/>
            </a:stretch>
          </a:blipFill>
          <a:ln>
            <a:noFill/>
          </a:ln>
        </p:spPr>
        <p:style>
          <a:lnRef idx="0"/>
          <a:fillRef idx="0"/>
          <a:effectRef idx="0"/>
          <a:fontRef idx="minor"/>
        </p:style>
      </p:sp>
      <p:sp>
        <p:nvSpPr>
          <p:cNvPr id="128" name="CustomShape 17"/>
          <p:cNvSpPr/>
          <p:nvPr/>
        </p:nvSpPr>
        <p:spPr>
          <a:xfrm>
            <a:off x="450720" y="320760"/>
            <a:ext cx="7564680" cy="98856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0" lang="en-US" sz="3200" spc="-1" strike="noStrike">
                <a:solidFill>
                  <a:srgbClr val="ffffff"/>
                </a:solidFill>
                <a:latin typeface="Arial"/>
              </a:rPr>
              <a:t>CCNA </a:t>
            </a:r>
            <a:r>
              <a:rPr b="0" lang="en-US" sz="3200" spc="-7" strike="noStrike">
                <a:solidFill>
                  <a:srgbClr val="ffffff"/>
                </a:solidFill>
                <a:latin typeface="Arial"/>
              </a:rPr>
              <a:t>Concentrations: </a:t>
            </a:r>
            <a:r>
              <a:rPr b="0" lang="en-US" sz="3200" spc="-1" strike="noStrike">
                <a:solidFill>
                  <a:srgbClr val="ffffff"/>
                </a:solidFill>
                <a:latin typeface="Arial"/>
              </a:rPr>
              <a:t>One</a:t>
            </a:r>
            <a:r>
              <a:rPr b="0" lang="en-US" sz="3200" spc="-256" strike="noStrike">
                <a:solidFill>
                  <a:srgbClr val="ffffff"/>
                </a:solidFill>
                <a:latin typeface="Arial"/>
              </a:rPr>
              <a:t> </a:t>
            </a:r>
            <a:r>
              <a:rPr b="0" lang="en-US" sz="3200" spc="-1" strike="noStrike">
                <a:solidFill>
                  <a:srgbClr val="ffffff"/>
                </a:solidFill>
                <a:latin typeface="Arial"/>
              </a:rPr>
              <a:t>Pre-Requisite  </a:t>
            </a:r>
            <a:r>
              <a:rPr b="0" lang="en-US" sz="3200" spc="-7" strike="noStrike">
                <a:solidFill>
                  <a:srgbClr val="ffffff"/>
                </a:solidFill>
                <a:latin typeface="Arial"/>
              </a:rPr>
              <a:t>Three Pathways </a:t>
            </a:r>
            <a:r>
              <a:rPr b="0" lang="en-US" sz="3200" spc="-1" strike="noStrike">
                <a:solidFill>
                  <a:srgbClr val="ffffff"/>
                </a:solidFill>
                <a:latin typeface="Arial"/>
              </a:rPr>
              <a:t>to</a:t>
            </a:r>
            <a:r>
              <a:rPr b="0" lang="en-US" sz="3200" spc="-46" strike="noStrike">
                <a:solidFill>
                  <a:srgbClr val="ffffff"/>
                </a:solidFill>
                <a:latin typeface="Arial"/>
              </a:rPr>
              <a:t> </a:t>
            </a:r>
            <a:r>
              <a:rPr b="0" lang="en-US" sz="3200" spc="-1" strike="noStrike">
                <a:solidFill>
                  <a:srgbClr val="ffffff"/>
                </a:solidFill>
                <a:latin typeface="Arial"/>
              </a:rPr>
              <a:t>Success…</a:t>
            </a:r>
            <a:endParaRPr b="0" lang="en-US" sz="3200" spc="-1" strike="noStrike">
              <a:latin typeface="Arial"/>
            </a:endParaRPr>
          </a:p>
        </p:txBody>
      </p:sp>
      <p:sp>
        <p:nvSpPr>
          <p:cNvPr id="129" name="CustomShape 18"/>
          <p:cNvSpPr/>
          <p:nvPr/>
        </p:nvSpPr>
        <p:spPr>
          <a:xfrm>
            <a:off x="6095880" y="2895480"/>
            <a:ext cx="2741040" cy="1447200"/>
          </a:xfrm>
          <a:custGeom>
            <a:avLst/>
            <a:gdLst/>
            <a:ahLst/>
            <a:rect l="l" t="t" r="r" b="b"/>
            <a:pathLst>
              <a:path w="2741929" h="1447800">
                <a:moveTo>
                  <a:pt x="0" y="1447800"/>
                </a:moveTo>
                <a:lnTo>
                  <a:pt x="2741676" y="1447800"/>
                </a:lnTo>
                <a:lnTo>
                  <a:pt x="2741676" y="0"/>
                </a:lnTo>
                <a:lnTo>
                  <a:pt x="0" y="0"/>
                </a:lnTo>
                <a:lnTo>
                  <a:pt x="0" y="1447800"/>
                </a:lnTo>
                <a:close/>
              </a:path>
            </a:pathLst>
          </a:custGeom>
          <a:solidFill>
            <a:srgbClr val="8abb00"/>
          </a:solidFill>
          <a:ln>
            <a:noFill/>
          </a:ln>
        </p:spPr>
        <p:style>
          <a:lnRef idx="0"/>
          <a:fillRef idx="0"/>
          <a:effectRef idx="0"/>
          <a:fontRef idx="minor"/>
        </p:style>
      </p:sp>
      <p:sp>
        <p:nvSpPr>
          <p:cNvPr id="130" name="CustomShape 19"/>
          <p:cNvSpPr/>
          <p:nvPr/>
        </p:nvSpPr>
        <p:spPr>
          <a:xfrm>
            <a:off x="6095880" y="2895480"/>
            <a:ext cx="2741040" cy="1447200"/>
          </a:xfrm>
          <a:custGeom>
            <a:avLst/>
            <a:gdLst/>
            <a:ahLst/>
            <a:rect l="l" t="t" r="r" b="b"/>
            <a:pathLst>
              <a:path w="2741929" h="1447800">
                <a:moveTo>
                  <a:pt x="0" y="1447800"/>
                </a:moveTo>
                <a:lnTo>
                  <a:pt x="2741676" y="1447800"/>
                </a:lnTo>
                <a:lnTo>
                  <a:pt x="2741676" y="0"/>
                </a:lnTo>
                <a:lnTo>
                  <a:pt x="0" y="0"/>
                </a:lnTo>
                <a:lnTo>
                  <a:pt x="0" y="1447800"/>
                </a:lnTo>
                <a:close/>
              </a:path>
            </a:pathLst>
          </a:custGeom>
          <a:noFill/>
          <a:ln w="12240">
            <a:solidFill>
              <a:srgbClr val="000000"/>
            </a:solidFill>
            <a:round/>
          </a:ln>
        </p:spPr>
        <p:style>
          <a:lnRef idx="0"/>
          <a:fillRef idx="0"/>
          <a:effectRef idx="0"/>
          <a:fontRef idx="minor"/>
        </p:style>
      </p:sp>
      <p:sp>
        <p:nvSpPr>
          <p:cNvPr id="131" name="CustomShape 20"/>
          <p:cNvSpPr/>
          <p:nvPr/>
        </p:nvSpPr>
        <p:spPr>
          <a:xfrm>
            <a:off x="0" y="1600200"/>
            <a:ext cx="9143280" cy="5028480"/>
          </a:xfrm>
          <a:prstGeom prst="rect">
            <a:avLst/>
          </a:prstGeom>
          <a:blipFill rotWithShape="0">
            <a:blip r:embed="rId5"/>
            <a:stretch>
              <a:fillRect/>
            </a:stretch>
          </a:blipFill>
          <a:ln>
            <a:noFill/>
          </a:ln>
        </p:spPr>
        <p:style>
          <a:lnRef idx="0"/>
          <a:fillRef idx="0"/>
          <a:effectRef idx="0"/>
          <a:fontRef idx="minor"/>
        </p:style>
      </p:sp>
      <p:sp>
        <p:nvSpPr>
          <p:cNvPr id="132" name="CustomShape 21"/>
          <p:cNvSpPr/>
          <p:nvPr/>
        </p:nvSpPr>
        <p:spPr>
          <a:xfrm>
            <a:off x="6095880" y="3263040"/>
            <a:ext cx="2741040" cy="967680"/>
          </a:xfrm>
          <a:prstGeom prst="rect">
            <a:avLst/>
          </a:prstGeom>
          <a:noFill/>
          <a:ln w="12240">
            <a:solidFill>
              <a:srgbClr val="000000"/>
            </a:solidFill>
            <a:round/>
          </a:ln>
        </p:spPr>
        <p:style>
          <a:lnRef idx="0"/>
          <a:fillRef idx="0"/>
          <a:effectRef idx="0"/>
          <a:fontRef idx="minor"/>
        </p:style>
        <p:txBody>
          <a:bodyPr lIns="0" rIns="0" tIns="50760" bIns="0">
            <a:spAutoFit/>
          </a:bodyPr>
          <a:p>
            <a:pPr marL="83160">
              <a:lnSpc>
                <a:spcPct val="100000"/>
              </a:lnSpc>
              <a:spcBef>
                <a:spcPts val="400"/>
              </a:spcBef>
            </a:pPr>
            <a:r>
              <a:rPr b="1" lang="en-US" sz="1200" spc="-7" strike="noStrike">
                <a:solidFill>
                  <a:srgbClr val="000000"/>
                </a:solidFill>
                <a:latin typeface="Arial"/>
                <a:ea typeface="DejaVu Sans"/>
              </a:rPr>
              <a:t>Cisco Learning Partner COURSE:  </a:t>
            </a:r>
            <a:r>
              <a:rPr b="0" lang="en-US" sz="1200" spc="-7" strike="noStrike">
                <a:solidFill>
                  <a:srgbClr val="000000"/>
                </a:solidFill>
                <a:latin typeface="Arial"/>
                <a:ea typeface="DejaVu Sans"/>
              </a:rPr>
              <a:t>Implementing Cisco </a:t>
            </a:r>
            <a:r>
              <a:rPr b="0" lang="en-US" sz="1200" spc="-1" strike="noStrike">
                <a:solidFill>
                  <a:srgbClr val="000000"/>
                </a:solidFill>
                <a:latin typeface="Arial"/>
                <a:ea typeface="DejaVu Sans"/>
              </a:rPr>
              <a:t>IOS Unified  </a:t>
            </a:r>
            <a:r>
              <a:rPr b="0" lang="en-US" sz="1200" spc="-7" strike="noStrike">
                <a:solidFill>
                  <a:srgbClr val="000000"/>
                </a:solidFill>
                <a:latin typeface="Arial"/>
                <a:ea typeface="DejaVu Sans"/>
              </a:rPr>
              <a:t>Communications</a:t>
            </a:r>
            <a:r>
              <a:rPr b="0" lang="en-US" sz="1200" spc="-41" strike="noStrike">
                <a:solidFill>
                  <a:srgbClr val="000000"/>
                </a:solidFill>
                <a:latin typeface="Arial"/>
                <a:ea typeface="DejaVu Sans"/>
              </a:rPr>
              <a:t> </a:t>
            </a:r>
            <a:r>
              <a:rPr b="0" lang="en-US" sz="1200" spc="-7" strike="noStrike">
                <a:solidFill>
                  <a:srgbClr val="000000"/>
                </a:solidFill>
                <a:latin typeface="Arial"/>
                <a:ea typeface="DejaVu Sans"/>
              </a:rPr>
              <a:t>(IIUC)</a:t>
            </a:r>
            <a:endParaRPr b="0" lang="en-US" sz="1200" spc="-1" strike="noStrike">
              <a:latin typeface="Arial"/>
            </a:endParaRPr>
          </a:p>
          <a:p>
            <a:pPr marL="83160">
              <a:lnSpc>
                <a:spcPct val="100000"/>
              </a:lnSpc>
              <a:spcBef>
                <a:spcPts val="31"/>
              </a:spcBef>
            </a:pPr>
            <a:endParaRPr b="0" lang="en-US" sz="1200" spc="-1" strike="noStrike">
              <a:latin typeface="Arial"/>
            </a:endParaRPr>
          </a:p>
          <a:p>
            <a:pPr marL="83160">
              <a:lnSpc>
                <a:spcPct val="100000"/>
              </a:lnSpc>
              <a:spcBef>
                <a:spcPts val="6"/>
              </a:spcBef>
            </a:pPr>
            <a:r>
              <a:rPr b="1" lang="en-US" sz="1200" spc="-12" strike="noStrike">
                <a:solidFill>
                  <a:srgbClr val="000000"/>
                </a:solidFill>
                <a:latin typeface="Arial"/>
                <a:ea typeface="DejaVu Sans"/>
              </a:rPr>
              <a:t>EXAM: </a:t>
            </a:r>
            <a:r>
              <a:rPr b="1" lang="en-US" sz="1200" spc="-7" strike="noStrike">
                <a:solidFill>
                  <a:srgbClr val="000000"/>
                </a:solidFill>
                <a:latin typeface="Arial"/>
                <a:ea typeface="DejaVu Sans"/>
              </a:rPr>
              <a:t>IIUC</a:t>
            </a:r>
            <a:r>
              <a:rPr b="1" lang="en-US" sz="1200" spc="26" strike="noStrike">
                <a:solidFill>
                  <a:srgbClr val="000000"/>
                </a:solidFill>
                <a:latin typeface="Arial"/>
                <a:ea typeface="DejaVu Sans"/>
              </a:rPr>
              <a:t> </a:t>
            </a:r>
            <a:r>
              <a:rPr b="1" lang="en-US" sz="1200" spc="-1" strike="noStrike">
                <a:solidFill>
                  <a:srgbClr val="000000"/>
                </a:solidFill>
                <a:latin typeface="Arial"/>
                <a:ea typeface="DejaVu Sans"/>
              </a:rPr>
              <a:t>640-460</a:t>
            </a:r>
            <a:endParaRPr b="0" lang="en-US" sz="1200" spc="-1" strike="noStrike">
              <a:latin typeface="Arial"/>
            </a:endParaRPr>
          </a:p>
        </p:txBody>
      </p:sp>
      <p:sp>
        <p:nvSpPr>
          <p:cNvPr id="133" name="CustomShape 22"/>
          <p:cNvSpPr/>
          <p:nvPr/>
        </p:nvSpPr>
        <p:spPr>
          <a:xfrm>
            <a:off x="6095880" y="2895480"/>
            <a:ext cx="2741040" cy="366480"/>
          </a:xfrm>
          <a:prstGeom prst="rect">
            <a:avLst/>
          </a:prstGeom>
          <a:blipFill rotWithShape="0">
            <a:blip r:embed="rId6"/>
            <a:stretch>
              <a:fillRect/>
            </a:stretch>
          </a:blipFill>
          <a:ln>
            <a:noFill/>
          </a:ln>
        </p:spPr>
        <p:style>
          <a:lnRef idx="0"/>
          <a:fillRef idx="0"/>
          <a:effectRef idx="0"/>
          <a:fontRef idx="minor"/>
        </p:style>
      </p:sp>
      <p:sp>
        <p:nvSpPr>
          <p:cNvPr id="134" name="CustomShape 23"/>
          <p:cNvSpPr/>
          <p:nvPr/>
        </p:nvSpPr>
        <p:spPr>
          <a:xfrm>
            <a:off x="6095880" y="2895480"/>
            <a:ext cx="2741040" cy="300600"/>
          </a:xfrm>
          <a:prstGeom prst="rect">
            <a:avLst/>
          </a:prstGeom>
          <a:noFill/>
          <a:ln w="12240">
            <a:solidFill>
              <a:srgbClr val="000000"/>
            </a:solidFill>
            <a:round/>
          </a:ln>
        </p:spPr>
        <p:style>
          <a:lnRef idx="0"/>
          <a:fillRef idx="0"/>
          <a:effectRef idx="0"/>
          <a:fontRef idx="minor"/>
        </p:style>
        <p:txBody>
          <a:bodyPr lIns="0" rIns="0" tIns="57240" bIns="0">
            <a:spAutoFit/>
          </a:bodyPr>
          <a:p>
            <a:pPr marL="792000">
              <a:lnSpc>
                <a:spcPct val="100000"/>
              </a:lnSpc>
              <a:spcBef>
                <a:spcPts val="451"/>
              </a:spcBef>
            </a:pPr>
            <a:r>
              <a:rPr b="1" lang="en-US" sz="1600" spc="-7" strike="noStrike">
                <a:solidFill>
                  <a:srgbClr val="000000"/>
                </a:solidFill>
                <a:latin typeface="Arial"/>
                <a:ea typeface="DejaVu Sans"/>
              </a:rPr>
              <a:t>CCNA</a:t>
            </a:r>
            <a:r>
              <a:rPr b="1" lang="en-US" sz="1600" spc="-72" strike="noStrike">
                <a:solidFill>
                  <a:srgbClr val="000000"/>
                </a:solidFill>
                <a:latin typeface="Arial"/>
                <a:ea typeface="DejaVu Sans"/>
              </a:rPr>
              <a:t> </a:t>
            </a:r>
            <a:r>
              <a:rPr b="1" lang="en-US" sz="1600" spc="-32" strike="noStrike">
                <a:solidFill>
                  <a:srgbClr val="000000"/>
                </a:solidFill>
                <a:latin typeface="Arial"/>
                <a:ea typeface="DejaVu Sans"/>
              </a:rPr>
              <a:t>Voice</a:t>
            </a:r>
            <a:endParaRPr b="0" lang="en-US" sz="1600" spc="-1" strike="noStrike">
              <a:latin typeface="Arial"/>
            </a:endParaRPr>
          </a:p>
        </p:txBody>
      </p:sp>
      <p:sp>
        <p:nvSpPr>
          <p:cNvPr id="135" name="CustomShape 24"/>
          <p:cNvSpPr/>
          <p:nvPr/>
        </p:nvSpPr>
        <p:spPr>
          <a:xfrm>
            <a:off x="6095880" y="4636080"/>
            <a:ext cx="2666160" cy="2145240"/>
          </a:xfrm>
          <a:prstGeom prst="rect">
            <a:avLst/>
          </a:prstGeom>
          <a:blipFill rotWithShape="0">
            <a:blip r:embed="rId7"/>
            <a:stretch>
              <a:fillRect/>
            </a:stretch>
          </a:blipFill>
          <a:ln>
            <a:noFill/>
          </a:ln>
        </p:spPr>
        <p:style>
          <a:lnRef idx="0"/>
          <a:fillRef idx="0"/>
          <a:effectRef idx="0"/>
          <a:fontRef idx="minor"/>
        </p:style>
      </p:sp>
      <p:sp>
        <p:nvSpPr>
          <p:cNvPr id="136" name="CustomShape 25"/>
          <p:cNvSpPr/>
          <p:nvPr/>
        </p:nvSpPr>
        <p:spPr>
          <a:xfrm>
            <a:off x="0" y="1600200"/>
            <a:ext cx="9143280" cy="1065960"/>
          </a:xfrm>
          <a:custGeom>
            <a:avLst/>
            <a:gdLst/>
            <a:ahLst/>
            <a:rect l="l" t="t" r="r" b="b"/>
            <a:pathLst>
              <a:path w="9144000" h="1066800">
                <a:moveTo>
                  <a:pt x="0" y="0"/>
                </a:moveTo>
                <a:lnTo>
                  <a:pt x="9144000" y="0"/>
                </a:lnTo>
                <a:lnTo>
                  <a:pt x="9144000" y="711200"/>
                </a:lnTo>
                <a:lnTo>
                  <a:pt x="5715000" y="711200"/>
                </a:lnTo>
                <a:lnTo>
                  <a:pt x="5715000" y="889000"/>
                </a:lnTo>
                <a:lnTo>
                  <a:pt x="6858000" y="889000"/>
                </a:lnTo>
                <a:lnTo>
                  <a:pt x="4572000" y="1066800"/>
                </a:lnTo>
                <a:lnTo>
                  <a:pt x="2286000" y="889000"/>
                </a:lnTo>
                <a:lnTo>
                  <a:pt x="3429000" y="889000"/>
                </a:lnTo>
                <a:lnTo>
                  <a:pt x="3429000" y="711200"/>
                </a:lnTo>
                <a:lnTo>
                  <a:pt x="0" y="711200"/>
                </a:lnTo>
                <a:lnTo>
                  <a:pt x="0" y="0"/>
                </a:lnTo>
                <a:close/>
              </a:path>
            </a:pathLst>
          </a:custGeom>
          <a:noFill/>
          <a:ln w="12240">
            <a:solidFill>
              <a:srgbClr val="000000"/>
            </a:solidFill>
            <a:round/>
          </a:ln>
        </p:spPr>
        <p:style>
          <a:lnRef idx="0"/>
          <a:fillRef idx="0"/>
          <a:effectRef idx="0"/>
          <a:fontRef idx="minor"/>
        </p:style>
      </p:sp>
      <p:sp>
        <p:nvSpPr>
          <p:cNvPr id="137" name="CustomShape 26"/>
          <p:cNvSpPr/>
          <p:nvPr/>
        </p:nvSpPr>
        <p:spPr>
          <a:xfrm>
            <a:off x="609480" y="1599840"/>
            <a:ext cx="7927200" cy="698040"/>
          </a:xfrm>
          <a:prstGeom prst="rect">
            <a:avLst/>
          </a:prstGeom>
          <a:noFill/>
          <a:ln>
            <a:noFill/>
          </a:ln>
        </p:spPr>
        <p:style>
          <a:lnRef idx="0"/>
          <a:fillRef idx="0"/>
          <a:effectRef idx="0"/>
          <a:fontRef idx="minor"/>
        </p:style>
        <p:txBody>
          <a:bodyPr lIns="0" rIns="0" tIns="39240" bIns="0">
            <a:spAutoFit/>
          </a:bodyPr>
          <a:p>
            <a:pPr marL="12600" algn="ctr">
              <a:lnSpc>
                <a:spcPts val="1729"/>
              </a:lnSpc>
              <a:spcBef>
                <a:spcPts val="309"/>
              </a:spcBef>
            </a:pPr>
            <a:r>
              <a:rPr b="1" lang="en-US" sz="1600" spc="-7" strike="noStrike">
                <a:solidFill>
                  <a:srgbClr val="ffff00"/>
                </a:solidFill>
                <a:latin typeface="Arial"/>
                <a:ea typeface="DejaVu Sans"/>
              </a:rPr>
              <a:t>Requirements: Hold </a:t>
            </a:r>
            <a:r>
              <a:rPr b="1" lang="en-US" sz="1600" spc="-12" strike="noStrike">
                <a:solidFill>
                  <a:srgbClr val="ffff00"/>
                </a:solidFill>
                <a:latin typeface="Arial"/>
                <a:ea typeface="DejaVu Sans"/>
              </a:rPr>
              <a:t>active </a:t>
            </a:r>
            <a:r>
              <a:rPr b="1" lang="en-US" sz="1600" spc="-7" strike="noStrike">
                <a:solidFill>
                  <a:srgbClr val="ffff00"/>
                </a:solidFill>
                <a:latin typeface="Arial"/>
                <a:ea typeface="DejaVu Sans"/>
              </a:rPr>
              <a:t>CCNA Certification (</a:t>
            </a:r>
            <a:r>
              <a:rPr b="1" lang="en-US" sz="1600" spc="-7" strike="noStrike" u="heavy">
                <a:solidFill>
                  <a:srgbClr val="ffff00"/>
                </a:solidFill>
                <a:uFill>
                  <a:solidFill>
                    <a:srgbClr val="ffff00"/>
                  </a:solidFill>
                </a:uFill>
                <a:latin typeface="Arial"/>
                <a:ea typeface="DejaVu Sans"/>
              </a:rPr>
              <a:t>640-802 CCNA</a:t>
            </a:r>
            <a:r>
              <a:rPr b="1" lang="en-US" sz="1600" spc="-7" strike="noStrike">
                <a:solidFill>
                  <a:srgbClr val="ffff00"/>
                </a:solidFill>
                <a:latin typeface="Arial"/>
                <a:ea typeface="DejaVu Sans"/>
              </a:rPr>
              <a:t> comp exam or </a:t>
            </a:r>
            <a:r>
              <a:rPr b="1" lang="en-US" sz="1600" spc="-7" strike="noStrike" u="heavy">
                <a:solidFill>
                  <a:srgbClr val="ffff00"/>
                </a:solidFill>
                <a:uFill>
                  <a:solidFill>
                    <a:srgbClr val="ffff00"/>
                  </a:solidFill>
                </a:uFill>
                <a:latin typeface="Arial"/>
                <a:ea typeface="DejaVu Sans"/>
              </a:rPr>
              <a:t>640- </a:t>
            </a:r>
            <a:r>
              <a:rPr b="1" lang="en-US" sz="1600" spc="-7" strike="noStrike">
                <a:solidFill>
                  <a:srgbClr val="ffff00"/>
                </a:solidFill>
                <a:latin typeface="Arial"/>
                <a:ea typeface="DejaVu Sans"/>
              </a:rPr>
              <a:t> </a:t>
            </a:r>
            <a:r>
              <a:rPr b="1" lang="en-US" sz="1600" spc="-7" strike="noStrike" u="heavy">
                <a:solidFill>
                  <a:srgbClr val="ffff00"/>
                </a:solidFill>
                <a:uFill>
                  <a:solidFill>
                    <a:srgbClr val="ffff00"/>
                  </a:solidFill>
                </a:uFill>
                <a:latin typeface="Arial"/>
                <a:ea typeface="DejaVu Sans"/>
              </a:rPr>
              <a:t>822 ICND1 </a:t>
            </a:r>
            <a:r>
              <a:rPr b="1" lang="en-US" sz="1600" spc="-7" strike="noStrike">
                <a:solidFill>
                  <a:srgbClr val="ffff00"/>
                </a:solidFill>
                <a:latin typeface="Arial"/>
                <a:ea typeface="DejaVu Sans"/>
              </a:rPr>
              <a:t>and </a:t>
            </a:r>
            <a:r>
              <a:rPr b="1" lang="en-US" sz="1600" spc="-7" strike="noStrike" u="heavy">
                <a:solidFill>
                  <a:srgbClr val="ffff00"/>
                </a:solidFill>
                <a:uFill>
                  <a:solidFill>
                    <a:srgbClr val="ffff00"/>
                  </a:solidFill>
                </a:uFill>
                <a:latin typeface="Arial"/>
                <a:ea typeface="DejaVu Sans"/>
              </a:rPr>
              <a:t>640-816 ICND2</a:t>
            </a:r>
            <a:r>
              <a:rPr b="1" lang="en-US" sz="1600" spc="-7" strike="noStrike">
                <a:solidFill>
                  <a:srgbClr val="ffff00"/>
                </a:solidFill>
                <a:latin typeface="Arial"/>
                <a:ea typeface="DejaVu Sans"/>
              </a:rPr>
              <a:t> exams) and pass </a:t>
            </a:r>
            <a:r>
              <a:rPr b="1" lang="en-US" sz="1600" spc="-12" strike="noStrike">
                <a:solidFill>
                  <a:srgbClr val="ffff00"/>
                </a:solidFill>
                <a:latin typeface="Arial"/>
                <a:ea typeface="DejaVu Sans"/>
              </a:rPr>
              <a:t>the </a:t>
            </a:r>
            <a:r>
              <a:rPr b="1" lang="en-US" sz="1600" spc="-7" strike="noStrike">
                <a:solidFill>
                  <a:srgbClr val="ffff00"/>
                </a:solidFill>
                <a:latin typeface="Arial"/>
                <a:ea typeface="DejaVu Sans"/>
              </a:rPr>
              <a:t>corresponding CCNA  Concentration</a:t>
            </a:r>
            <a:r>
              <a:rPr b="1" lang="en-US" sz="1600" spc="26" strike="noStrike">
                <a:solidFill>
                  <a:srgbClr val="ffff00"/>
                </a:solidFill>
                <a:latin typeface="Arial"/>
                <a:ea typeface="DejaVu Sans"/>
              </a:rPr>
              <a:t> </a:t>
            </a:r>
            <a:r>
              <a:rPr b="1" lang="en-US" sz="1600" spc="-7" strike="noStrike">
                <a:solidFill>
                  <a:srgbClr val="ffff00"/>
                </a:solidFill>
                <a:latin typeface="Arial"/>
                <a:ea typeface="DejaVu Sans"/>
              </a:rPr>
              <a:t>exams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0" y="533520"/>
            <a:ext cx="9143280" cy="6323760"/>
          </a:xfrm>
          <a:prstGeom prst="rect">
            <a:avLst/>
          </a:prstGeom>
          <a:blipFill rotWithShape="0">
            <a:blip r:embed="rId1"/>
            <a:stretch>
              <a:fillRect/>
            </a:stretch>
          </a:blipFill>
          <a:ln>
            <a:noFill/>
          </a:ln>
        </p:spPr>
        <p:style>
          <a:lnRef idx="0"/>
          <a:fillRef idx="0"/>
          <a:effectRef idx="0"/>
          <a:fontRef idx="minor"/>
        </p:style>
      </p:sp>
      <p:sp>
        <p:nvSpPr>
          <p:cNvPr id="139" name="CustomShape 2"/>
          <p:cNvSpPr/>
          <p:nvPr/>
        </p:nvSpPr>
        <p:spPr>
          <a:xfrm>
            <a:off x="5029200" y="990720"/>
            <a:ext cx="3405600" cy="5562000"/>
          </a:xfrm>
          <a:prstGeom prst="rect">
            <a:avLst/>
          </a:prstGeom>
          <a:blipFill rotWithShape="0">
            <a:blip r:embed="rId2"/>
            <a:stretch>
              <a:fillRect/>
            </a:stretch>
          </a:blipFill>
          <a:ln>
            <a:noFill/>
          </a:ln>
        </p:spPr>
        <p:style>
          <a:lnRef idx="0"/>
          <a:fillRef idx="0"/>
          <a:effectRef idx="0"/>
          <a:fontRef idx="minor"/>
        </p:style>
      </p:sp>
      <p:sp>
        <p:nvSpPr>
          <p:cNvPr id="140" name="CustomShape 3"/>
          <p:cNvSpPr/>
          <p:nvPr/>
        </p:nvSpPr>
        <p:spPr>
          <a:xfrm>
            <a:off x="679320" y="84960"/>
            <a:ext cx="3436560" cy="62208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4000" spc="-12" strike="noStrike">
                <a:solidFill>
                  <a:srgbClr val="ffffff"/>
                </a:solidFill>
                <a:latin typeface="Arial"/>
              </a:rPr>
              <a:t>CCNA</a:t>
            </a:r>
            <a:r>
              <a:rPr b="0" lang="en-US" sz="4000" spc="-55" strike="noStrike">
                <a:solidFill>
                  <a:srgbClr val="ffffff"/>
                </a:solidFill>
                <a:latin typeface="Arial"/>
              </a:rPr>
              <a:t> </a:t>
            </a:r>
            <a:r>
              <a:rPr b="0" lang="en-US" sz="4000" spc="-7" strike="noStrike">
                <a:solidFill>
                  <a:srgbClr val="ffffff"/>
                </a:solidFill>
                <a:latin typeface="Arial"/>
              </a:rPr>
              <a:t>Security</a:t>
            </a:r>
            <a:endParaRPr b="0" lang="en-US" sz="4000" spc="-1" strike="noStrike">
              <a:latin typeface="Arial"/>
            </a:endParaRPr>
          </a:p>
        </p:txBody>
      </p:sp>
      <p:sp>
        <p:nvSpPr>
          <p:cNvPr id="141" name="CustomShape 4"/>
          <p:cNvSpPr/>
          <p:nvPr/>
        </p:nvSpPr>
        <p:spPr>
          <a:xfrm>
            <a:off x="450720" y="1317960"/>
            <a:ext cx="4168080" cy="4402800"/>
          </a:xfrm>
          <a:prstGeom prst="rect">
            <a:avLst/>
          </a:prstGeom>
          <a:noFill/>
          <a:ln>
            <a:noFill/>
          </a:ln>
        </p:spPr>
        <p:style>
          <a:lnRef idx="0"/>
          <a:fillRef idx="0"/>
          <a:effectRef idx="0"/>
          <a:fontRef idx="minor"/>
        </p:style>
        <p:txBody>
          <a:bodyPr lIns="0" rIns="0" tIns="89640" bIns="0">
            <a:spAutoFit/>
          </a:bodyPr>
          <a:p>
            <a:pPr marL="248760" indent="-235440">
              <a:lnSpc>
                <a:spcPct val="75000"/>
              </a:lnSpc>
              <a:spcBef>
                <a:spcPts val="706"/>
              </a:spcBef>
              <a:buClr>
                <a:srgbClr val="ffffff"/>
              </a:buClr>
              <a:buFont typeface="Calibri"/>
              <a:buChar char="•"/>
            </a:pPr>
            <a:r>
              <a:rPr b="1" lang="en-US" sz="2000" spc="-7" strike="noStrike">
                <a:solidFill>
                  <a:srgbClr val="ffffff"/>
                </a:solidFill>
                <a:latin typeface="Calibri"/>
                <a:ea typeface="DejaVu Sans"/>
              </a:rPr>
              <a:t>Verifies </a:t>
            </a:r>
            <a:r>
              <a:rPr b="1" lang="en-US" sz="2000" spc="-1" strike="noStrike">
                <a:solidFill>
                  <a:srgbClr val="ffffff"/>
                </a:solidFill>
                <a:latin typeface="Calibri"/>
                <a:ea typeface="DejaVu Sans"/>
              </a:rPr>
              <a:t>an individual’s skills in</a:t>
            </a:r>
            <a:r>
              <a:rPr b="1" lang="en-US" sz="2000" spc="-106" strike="noStrike">
                <a:solidFill>
                  <a:srgbClr val="ffffff"/>
                </a:solidFill>
                <a:latin typeface="Calibri"/>
                <a:ea typeface="DejaVu Sans"/>
              </a:rPr>
              <a:t> </a:t>
            </a:r>
            <a:r>
              <a:rPr b="1" lang="en-US" sz="2000" spc="-1" strike="noStrike">
                <a:solidFill>
                  <a:srgbClr val="ffffff"/>
                </a:solidFill>
                <a:latin typeface="Calibri"/>
                <a:ea typeface="DejaVu Sans"/>
              </a:rPr>
              <a:t>the  </a:t>
            </a:r>
            <a:r>
              <a:rPr b="1" lang="en-US" sz="2000" spc="-7" strike="noStrike">
                <a:solidFill>
                  <a:srgbClr val="ffffff"/>
                </a:solidFill>
                <a:latin typeface="Calibri"/>
                <a:ea typeface="DejaVu Sans"/>
              </a:rPr>
              <a:t>following</a:t>
            </a:r>
            <a:r>
              <a:rPr b="1" lang="en-US" sz="2000" spc="-41" strike="noStrike">
                <a:solidFill>
                  <a:srgbClr val="ffffff"/>
                </a:solidFill>
                <a:latin typeface="Calibri"/>
                <a:ea typeface="DejaVu Sans"/>
              </a:rPr>
              <a:t> </a:t>
            </a:r>
            <a:r>
              <a:rPr b="1" lang="en-US" sz="2000" spc="-7" strike="noStrike">
                <a:solidFill>
                  <a:srgbClr val="ffffff"/>
                </a:solidFill>
                <a:latin typeface="Calibri"/>
                <a:ea typeface="DejaVu Sans"/>
              </a:rPr>
              <a:t>roles:</a:t>
            </a:r>
            <a:endParaRPr b="0" lang="en-US" sz="2000" spc="-1" strike="noStrike">
              <a:latin typeface="Arial"/>
            </a:endParaRPr>
          </a:p>
          <a:p>
            <a:pPr lvl="1" marL="756360" indent="-286200">
              <a:lnSpc>
                <a:spcPts val="2220"/>
              </a:lnSpc>
              <a:buClr>
                <a:srgbClr val="ffffff"/>
              </a:buClr>
              <a:buFont typeface="Calibri"/>
              <a:buChar char="–"/>
            </a:pPr>
            <a:r>
              <a:rPr b="1" lang="en-US" sz="2000" spc="-1" strike="noStrike">
                <a:solidFill>
                  <a:srgbClr val="ffffff"/>
                </a:solidFill>
                <a:latin typeface="Calibri"/>
                <a:ea typeface="DejaVu Sans"/>
              </a:rPr>
              <a:t>Network </a:t>
            </a:r>
            <a:r>
              <a:rPr b="1" lang="en-US" sz="2000" spc="-7" strike="noStrike">
                <a:solidFill>
                  <a:srgbClr val="ffffff"/>
                </a:solidFill>
                <a:latin typeface="Calibri"/>
                <a:ea typeface="DejaVu Sans"/>
              </a:rPr>
              <a:t>Security</a:t>
            </a:r>
            <a:r>
              <a:rPr b="1" lang="en-US" sz="2000" spc="-46" strike="noStrike">
                <a:solidFill>
                  <a:srgbClr val="ffffff"/>
                </a:solidFill>
                <a:latin typeface="Calibri"/>
                <a:ea typeface="DejaVu Sans"/>
              </a:rPr>
              <a:t> </a:t>
            </a:r>
            <a:r>
              <a:rPr b="1" lang="en-US" sz="2000" spc="-1" strike="noStrike">
                <a:solidFill>
                  <a:srgbClr val="ffffff"/>
                </a:solidFill>
                <a:latin typeface="Calibri"/>
                <a:ea typeface="DejaVu Sans"/>
              </a:rPr>
              <a:t>Specialists</a:t>
            </a:r>
            <a:endParaRPr b="0" lang="en-US" sz="2000" spc="-1" strike="noStrike">
              <a:latin typeface="Arial"/>
            </a:endParaRPr>
          </a:p>
          <a:p>
            <a:pPr lvl="1" marL="756360" indent="-286200">
              <a:lnSpc>
                <a:spcPts val="2279"/>
              </a:lnSpc>
              <a:buClr>
                <a:srgbClr val="ffffff"/>
              </a:buClr>
              <a:buFont typeface="Calibri"/>
              <a:buChar char="–"/>
            </a:pPr>
            <a:r>
              <a:rPr b="1" lang="en-US" sz="2000" spc="-1" strike="noStrike">
                <a:solidFill>
                  <a:srgbClr val="ffffff"/>
                </a:solidFill>
                <a:latin typeface="Calibri"/>
                <a:ea typeface="DejaVu Sans"/>
              </a:rPr>
              <a:t>Security</a:t>
            </a:r>
            <a:r>
              <a:rPr b="1" lang="en-US" sz="2000" spc="-26" strike="noStrike">
                <a:solidFill>
                  <a:srgbClr val="ffffff"/>
                </a:solidFill>
                <a:latin typeface="Calibri"/>
                <a:ea typeface="DejaVu Sans"/>
              </a:rPr>
              <a:t> </a:t>
            </a:r>
            <a:r>
              <a:rPr b="1" lang="en-US" sz="2000" spc="-1" strike="noStrike">
                <a:solidFill>
                  <a:srgbClr val="ffffff"/>
                </a:solidFill>
                <a:latin typeface="Calibri"/>
                <a:ea typeface="DejaVu Sans"/>
              </a:rPr>
              <a:t>Administrators</a:t>
            </a:r>
            <a:endParaRPr b="0" lang="en-US" sz="2000" spc="-1" strike="noStrike">
              <a:latin typeface="Arial"/>
            </a:endParaRPr>
          </a:p>
          <a:p>
            <a:pPr lvl="1" marL="756360" indent="-286200">
              <a:lnSpc>
                <a:spcPct val="75000"/>
              </a:lnSpc>
              <a:spcBef>
                <a:spcPts val="541"/>
              </a:spcBef>
              <a:buClr>
                <a:srgbClr val="ffffff"/>
              </a:buClr>
              <a:buFont typeface="Calibri"/>
              <a:buChar char="–"/>
            </a:pPr>
            <a:r>
              <a:rPr b="1" lang="en-US" sz="2000" spc="-1" strike="noStrike">
                <a:solidFill>
                  <a:srgbClr val="ffffff"/>
                </a:solidFill>
                <a:latin typeface="Calibri"/>
                <a:ea typeface="DejaVu Sans"/>
              </a:rPr>
              <a:t>Network </a:t>
            </a:r>
            <a:r>
              <a:rPr b="1" lang="en-US" sz="2000" spc="-7" strike="noStrike">
                <a:solidFill>
                  <a:srgbClr val="ffffff"/>
                </a:solidFill>
                <a:latin typeface="Calibri"/>
                <a:ea typeface="DejaVu Sans"/>
              </a:rPr>
              <a:t>Security</a:t>
            </a:r>
            <a:r>
              <a:rPr b="1" lang="en-US" sz="2000" spc="-72" strike="noStrike">
                <a:solidFill>
                  <a:srgbClr val="ffffff"/>
                </a:solidFill>
                <a:latin typeface="Calibri"/>
                <a:ea typeface="DejaVu Sans"/>
              </a:rPr>
              <a:t> </a:t>
            </a:r>
            <a:r>
              <a:rPr b="1" lang="en-US" sz="2000" spc="-1" strike="noStrike">
                <a:solidFill>
                  <a:srgbClr val="ffffff"/>
                </a:solidFill>
                <a:latin typeface="Calibri"/>
                <a:ea typeface="DejaVu Sans"/>
              </a:rPr>
              <a:t>Support  Engineers</a:t>
            </a:r>
            <a:endParaRPr b="0" lang="en-US" sz="2000" spc="-1" strike="noStrike">
              <a:latin typeface="Arial"/>
            </a:endParaRPr>
          </a:p>
          <a:p>
            <a:pPr marL="248760" indent="-235440">
              <a:lnSpc>
                <a:spcPct val="75000"/>
              </a:lnSpc>
              <a:spcBef>
                <a:spcPts val="479"/>
              </a:spcBef>
              <a:buClr>
                <a:srgbClr val="ffffff"/>
              </a:buClr>
              <a:buFont typeface="Calibri"/>
              <a:buChar char="•"/>
            </a:pPr>
            <a:r>
              <a:rPr b="1" lang="en-US" sz="2000" spc="-1" strike="noStrike">
                <a:solidFill>
                  <a:srgbClr val="ffffff"/>
                </a:solidFill>
                <a:latin typeface="Calibri"/>
                <a:ea typeface="DejaVu Sans"/>
              </a:rPr>
              <a:t>Enables </a:t>
            </a:r>
            <a:r>
              <a:rPr b="1" lang="en-US" sz="2000" spc="-7" strike="noStrike">
                <a:solidFill>
                  <a:srgbClr val="ffffff"/>
                </a:solidFill>
                <a:latin typeface="Calibri"/>
                <a:ea typeface="DejaVu Sans"/>
              </a:rPr>
              <a:t>installation,</a:t>
            </a:r>
            <a:r>
              <a:rPr b="1" lang="en-US" sz="2000" spc="-60" strike="noStrike">
                <a:solidFill>
                  <a:srgbClr val="ffffff"/>
                </a:solidFill>
                <a:latin typeface="Calibri"/>
                <a:ea typeface="DejaVu Sans"/>
              </a:rPr>
              <a:t> </a:t>
            </a:r>
            <a:r>
              <a:rPr b="1" lang="en-US" sz="2000" spc="-1" strike="noStrike">
                <a:solidFill>
                  <a:srgbClr val="ffffff"/>
                </a:solidFill>
                <a:latin typeface="Calibri"/>
                <a:ea typeface="DejaVu Sans"/>
              </a:rPr>
              <a:t>troubleshooting  and monitoring of </a:t>
            </a:r>
            <a:r>
              <a:rPr b="1" lang="en-US" sz="2000" spc="-7" strike="noStrike">
                <a:solidFill>
                  <a:srgbClr val="ffffff"/>
                </a:solidFill>
                <a:latin typeface="Calibri"/>
                <a:ea typeface="DejaVu Sans"/>
              </a:rPr>
              <a:t>Cisco Security  </a:t>
            </a:r>
            <a:r>
              <a:rPr b="1" lang="en-US" sz="2000" spc="-1" strike="noStrike">
                <a:solidFill>
                  <a:srgbClr val="ffffff"/>
                </a:solidFill>
                <a:latin typeface="Calibri"/>
                <a:ea typeface="DejaVu Sans"/>
              </a:rPr>
              <a:t>devices/technologies.</a:t>
            </a:r>
            <a:endParaRPr b="0" lang="en-US" sz="2000" spc="-1" strike="noStrike">
              <a:latin typeface="Arial"/>
            </a:endParaRPr>
          </a:p>
          <a:p>
            <a:pPr marL="248760" indent="-235440">
              <a:lnSpc>
                <a:spcPts val="1981"/>
              </a:lnSpc>
              <a:buClr>
                <a:srgbClr val="ffffff"/>
              </a:buClr>
              <a:buFont typeface="Calibri"/>
              <a:buChar char="•"/>
            </a:pPr>
            <a:r>
              <a:rPr b="1" lang="en-US" sz="2000" spc="-1" strike="noStrike">
                <a:solidFill>
                  <a:srgbClr val="ffffff"/>
                </a:solidFill>
                <a:latin typeface="Calibri"/>
                <a:ea typeface="DejaVu Sans"/>
              </a:rPr>
              <a:t>Ability to administer security</a:t>
            </a:r>
            <a:r>
              <a:rPr b="1" lang="en-US" sz="2000" spc="-140" strike="noStrike">
                <a:solidFill>
                  <a:srgbClr val="ffffff"/>
                </a:solidFill>
                <a:latin typeface="Calibri"/>
                <a:ea typeface="DejaVu Sans"/>
              </a:rPr>
              <a:t> </a:t>
            </a:r>
            <a:r>
              <a:rPr b="1" lang="en-US" sz="2000" spc="-1" strike="noStrike">
                <a:solidFill>
                  <a:srgbClr val="ffffff"/>
                </a:solidFill>
                <a:latin typeface="Calibri"/>
                <a:ea typeface="DejaVu Sans"/>
              </a:rPr>
              <a:t>policies</a:t>
            </a:r>
            <a:endParaRPr b="0" lang="en-US" sz="2000" spc="-1" strike="noStrike">
              <a:latin typeface="Arial"/>
            </a:endParaRPr>
          </a:p>
          <a:p>
            <a:pPr marL="248760">
              <a:lnSpc>
                <a:spcPts val="2038"/>
              </a:lnSpc>
            </a:pPr>
            <a:r>
              <a:rPr b="1" lang="en-US" sz="2000" spc="-1" strike="noStrike">
                <a:solidFill>
                  <a:srgbClr val="ffffff"/>
                </a:solidFill>
                <a:latin typeface="Calibri"/>
                <a:ea typeface="DejaVu Sans"/>
              </a:rPr>
              <a:t>and identify </a:t>
            </a:r>
            <a:r>
              <a:rPr b="1" lang="en-US" sz="2000" spc="-7" strike="noStrike">
                <a:solidFill>
                  <a:srgbClr val="ffffff"/>
                </a:solidFill>
                <a:latin typeface="Calibri"/>
                <a:ea typeface="DejaVu Sans"/>
              </a:rPr>
              <a:t>risks </a:t>
            </a:r>
            <a:r>
              <a:rPr b="1" lang="en-US" sz="2000" spc="-1" strike="noStrike">
                <a:solidFill>
                  <a:srgbClr val="ffffff"/>
                </a:solidFill>
                <a:latin typeface="Calibri"/>
                <a:ea typeface="DejaVu Sans"/>
              </a:rPr>
              <a:t>in</a:t>
            </a:r>
            <a:r>
              <a:rPr b="1" lang="en-US" sz="2000" spc="-55" strike="noStrike">
                <a:solidFill>
                  <a:srgbClr val="ffffff"/>
                </a:solidFill>
                <a:latin typeface="Calibri"/>
                <a:ea typeface="DejaVu Sans"/>
              </a:rPr>
              <a:t> </a:t>
            </a:r>
            <a:r>
              <a:rPr b="1" lang="en-US" sz="2000" spc="-1" strike="noStrike">
                <a:solidFill>
                  <a:srgbClr val="ffffff"/>
                </a:solidFill>
                <a:latin typeface="Calibri"/>
                <a:ea typeface="DejaVu Sans"/>
              </a:rPr>
              <a:t>networks</a:t>
            </a:r>
            <a:endParaRPr b="0" lang="en-US" sz="2000" spc="-1" strike="noStrike">
              <a:latin typeface="Arial"/>
            </a:endParaRPr>
          </a:p>
          <a:p>
            <a:pPr marL="248760" indent="-235440">
              <a:lnSpc>
                <a:spcPct val="75000"/>
              </a:lnSpc>
              <a:spcBef>
                <a:spcPts val="541"/>
              </a:spcBef>
              <a:buClr>
                <a:srgbClr val="ffffff"/>
              </a:buClr>
              <a:buFont typeface="Calibri"/>
              <a:buChar char="•"/>
            </a:pPr>
            <a:r>
              <a:rPr b="1" lang="en-US" sz="2000" spc="-1" strike="noStrike">
                <a:solidFill>
                  <a:srgbClr val="ffffff"/>
                </a:solidFill>
                <a:latin typeface="Calibri"/>
                <a:ea typeface="DejaVu Sans"/>
              </a:rPr>
              <a:t>Serves as prerequisite </a:t>
            </a:r>
            <a:r>
              <a:rPr b="1" lang="en-US" sz="2000" spc="-7" strike="noStrike">
                <a:solidFill>
                  <a:srgbClr val="ffffff"/>
                </a:solidFill>
                <a:latin typeface="Calibri"/>
                <a:ea typeface="DejaVu Sans"/>
              </a:rPr>
              <a:t>for</a:t>
            </a:r>
            <a:r>
              <a:rPr b="1" lang="en-US" sz="2000" spc="-66" strike="noStrike">
                <a:solidFill>
                  <a:srgbClr val="ffffff"/>
                </a:solidFill>
                <a:latin typeface="Calibri"/>
                <a:ea typeface="DejaVu Sans"/>
              </a:rPr>
              <a:t> </a:t>
            </a:r>
            <a:r>
              <a:rPr b="1" lang="en-US" sz="2000" spc="-7" strike="noStrike">
                <a:solidFill>
                  <a:srgbClr val="ffffff"/>
                </a:solidFill>
                <a:latin typeface="Calibri"/>
                <a:ea typeface="DejaVu Sans"/>
              </a:rPr>
              <a:t>CCSP  </a:t>
            </a:r>
            <a:r>
              <a:rPr b="1" lang="en-US" sz="2000" spc="-1" strike="noStrike">
                <a:solidFill>
                  <a:srgbClr val="ffffff"/>
                </a:solidFill>
                <a:latin typeface="Calibri"/>
                <a:ea typeface="DejaVu Sans"/>
              </a:rPr>
              <a:t>Certification</a:t>
            </a:r>
            <a:endParaRPr b="0" lang="en-US" sz="2000" spc="-1" strike="noStrike">
              <a:latin typeface="Arial"/>
            </a:endParaRPr>
          </a:p>
          <a:p>
            <a:pPr marL="248760" indent="-235440">
              <a:lnSpc>
                <a:spcPct val="75000"/>
              </a:lnSpc>
              <a:spcBef>
                <a:spcPts val="479"/>
              </a:spcBef>
              <a:buClr>
                <a:srgbClr val="ffffff"/>
              </a:buClr>
              <a:buFont typeface="Calibri"/>
              <a:buChar char="•"/>
            </a:pPr>
            <a:r>
              <a:rPr b="1" lang="en-US" sz="2000" spc="-1" strike="noStrike">
                <a:solidFill>
                  <a:srgbClr val="ffffff"/>
                </a:solidFill>
                <a:latin typeface="Calibri"/>
                <a:ea typeface="DejaVu Sans"/>
              </a:rPr>
              <a:t>Employers hiring individuals </a:t>
            </a:r>
            <a:r>
              <a:rPr b="1" lang="en-US" sz="2000" spc="-7" strike="noStrike">
                <a:solidFill>
                  <a:srgbClr val="ffffff"/>
                </a:solidFill>
                <a:latin typeface="Calibri"/>
                <a:ea typeface="DejaVu Sans"/>
              </a:rPr>
              <a:t>can</a:t>
            </a:r>
            <a:r>
              <a:rPr b="1" lang="en-US" sz="2000" spc="-111" strike="noStrike">
                <a:solidFill>
                  <a:srgbClr val="ffffff"/>
                </a:solidFill>
                <a:latin typeface="Calibri"/>
                <a:ea typeface="DejaVu Sans"/>
              </a:rPr>
              <a:t> </a:t>
            </a:r>
            <a:r>
              <a:rPr b="1" lang="en-US" sz="2000" spc="-7" strike="noStrike">
                <a:solidFill>
                  <a:srgbClr val="ffffff"/>
                </a:solidFill>
                <a:latin typeface="Calibri"/>
                <a:ea typeface="DejaVu Sans"/>
              </a:rPr>
              <a:t>feel  </a:t>
            </a:r>
            <a:r>
              <a:rPr b="1" lang="en-US" sz="2000" spc="-1" strike="noStrike">
                <a:solidFill>
                  <a:srgbClr val="ffffff"/>
                </a:solidFill>
                <a:latin typeface="Calibri"/>
                <a:ea typeface="DejaVu Sans"/>
              </a:rPr>
              <a:t>confident their staff has the skills  needed to install, troubleshoot and  monitor </a:t>
            </a:r>
            <a:r>
              <a:rPr b="1" lang="en-US" sz="2000" spc="-7" strike="noStrike">
                <a:solidFill>
                  <a:srgbClr val="ffffff"/>
                </a:solidFill>
                <a:latin typeface="Calibri"/>
                <a:ea typeface="DejaVu Sans"/>
              </a:rPr>
              <a:t>Cisco </a:t>
            </a:r>
            <a:r>
              <a:rPr b="1" lang="en-US" sz="2000" spc="-1" strike="noStrike">
                <a:solidFill>
                  <a:srgbClr val="ffffff"/>
                </a:solidFill>
                <a:latin typeface="Calibri"/>
                <a:ea typeface="DejaVu Sans"/>
              </a:rPr>
              <a:t>security</a:t>
            </a:r>
            <a:r>
              <a:rPr b="1" lang="en-US" sz="2000" spc="-66" strike="noStrike">
                <a:solidFill>
                  <a:srgbClr val="ffffff"/>
                </a:solidFill>
                <a:latin typeface="Calibri"/>
                <a:ea typeface="DejaVu Sans"/>
              </a:rPr>
              <a:t> </a:t>
            </a:r>
            <a:r>
              <a:rPr b="1" lang="en-US" sz="2000" spc="-7" strike="noStrike">
                <a:solidFill>
                  <a:srgbClr val="ffffff"/>
                </a:solidFill>
                <a:latin typeface="Calibri"/>
                <a:ea typeface="DejaVu Sans"/>
              </a:rPr>
              <a:t>technologies.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143" name="CustomShape 2"/>
          <p:cNvSpPr/>
          <p:nvPr/>
        </p:nvSpPr>
        <p:spPr>
          <a:xfrm>
            <a:off x="0" y="2032920"/>
            <a:ext cx="9143280" cy="4824360"/>
          </a:xfrm>
          <a:prstGeom prst="rect">
            <a:avLst/>
          </a:prstGeom>
          <a:blipFill rotWithShape="0">
            <a:blip r:embed="rId1"/>
            <a:stretch>
              <a:fillRect/>
            </a:stretch>
          </a:blipFill>
          <a:ln>
            <a:noFill/>
          </a:ln>
        </p:spPr>
        <p:style>
          <a:lnRef idx="0"/>
          <a:fillRef idx="0"/>
          <a:effectRef idx="0"/>
          <a:fontRef idx="minor"/>
        </p:style>
      </p:sp>
      <p:sp>
        <p:nvSpPr>
          <p:cNvPr id="144" name="CustomShape 3"/>
          <p:cNvSpPr/>
          <p:nvPr/>
        </p:nvSpPr>
        <p:spPr>
          <a:xfrm>
            <a:off x="531360" y="389880"/>
            <a:ext cx="5699160" cy="62208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4000" spc="-7" strike="noStrike">
                <a:solidFill>
                  <a:srgbClr val="ffffff"/>
                </a:solidFill>
                <a:latin typeface="Arial"/>
              </a:rPr>
              <a:t>CCNA Security Overview</a:t>
            </a:r>
            <a:endParaRPr b="0" lang="en-US" sz="4000" spc="-1" strike="noStrike">
              <a:latin typeface="Arial"/>
            </a:endParaRPr>
          </a:p>
        </p:txBody>
      </p:sp>
      <p:sp>
        <p:nvSpPr>
          <p:cNvPr id="145" name="CustomShape 4"/>
          <p:cNvSpPr/>
          <p:nvPr/>
        </p:nvSpPr>
        <p:spPr>
          <a:xfrm>
            <a:off x="528480" y="1602000"/>
            <a:ext cx="8174880" cy="2761560"/>
          </a:xfrm>
          <a:prstGeom prst="rect">
            <a:avLst/>
          </a:prstGeom>
          <a:noFill/>
          <a:ln>
            <a:noFill/>
          </a:ln>
        </p:spPr>
        <p:style>
          <a:lnRef idx="0"/>
          <a:fillRef idx="0"/>
          <a:effectRef idx="0"/>
          <a:fontRef idx="minor"/>
        </p:style>
        <p:txBody>
          <a:bodyPr lIns="0" rIns="0" tIns="79200" bIns="0">
            <a:spAutoFit/>
          </a:bodyPr>
          <a:p>
            <a:pPr marL="248760" indent="-235440">
              <a:lnSpc>
                <a:spcPct val="100000"/>
              </a:lnSpc>
              <a:spcBef>
                <a:spcPts val="624"/>
              </a:spcBef>
              <a:buClr>
                <a:srgbClr val="000000"/>
              </a:buClr>
              <a:buFont typeface="Symbol"/>
              <a:buChar char=""/>
            </a:pPr>
            <a:r>
              <a:rPr b="0" lang="en-US" sz="2200" spc="-12" strike="noStrike">
                <a:solidFill>
                  <a:srgbClr val="000000"/>
                </a:solidFill>
                <a:latin typeface="Calibri"/>
                <a:ea typeface="DejaVu Sans"/>
              </a:rPr>
              <a:t>In-depth network security</a:t>
            </a:r>
            <a:r>
              <a:rPr b="0" lang="en-US" sz="2200" spc="21" strike="noStrike">
                <a:solidFill>
                  <a:srgbClr val="000000"/>
                </a:solidFill>
                <a:latin typeface="Calibri"/>
                <a:ea typeface="DejaVu Sans"/>
              </a:rPr>
              <a:t> </a:t>
            </a:r>
            <a:r>
              <a:rPr b="0" lang="en-US" sz="2200" spc="-7" strike="noStrike">
                <a:solidFill>
                  <a:srgbClr val="000000"/>
                </a:solidFill>
                <a:latin typeface="Calibri"/>
                <a:ea typeface="DejaVu Sans"/>
              </a:rPr>
              <a:t>education</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7" strike="noStrike">
                <a:solidFill>
                  <a:srgbClr val="000000"/>
                </a:solidFill>
                <a:latin typeface="Calibri"/>
                <a:ea typeface="DejaVu Sans"/>
              </a:rPr>
              <a:t>Comprehensive understanding of </a:t>
            </a:r>
            <a:r>
              <a:rPr b="0" lang="en-US" sz="2200" spc="-12" strike="noStrike">
                <a:solidFill>
                  <a:srgbClr val="000000"/>
                </a:solidFill>
                <a:latin typeface="Calibri"/>
                <a:ea typeface="DejaVu Sans"/>
              </a:rPr>
              <a:t>network security</a:t>
            </a:r>
            <a:r>
              <a:rPr b="0" lang="en-US" sz="2200" spc="26" strike="noStrike">
                <a:solidFill>
                  <a:srgbClr val="000000"/>
                </a:solidFill>
                <a:latin typeface="Calibri"/>
                <a:ea typeface="DejaVu Sans"/>
              </a:rPr>
              <a:t> </a:t>
            </a:r>
            <a:r>
              <a:rPr b="0" lang="en-US" sz="2200" spc="-7" strike="noStrike">
                <a:solidFill>
                  <a:srgbClr val="000000"/>
                </a:solidFill>
                <a:latin typeface="Calibri"/>
                <a:ea typeface="DejaVu Sans"/>
              </a:rPr>
              <a:t>concepts</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7" strike="noStrike">
                <a:solidFill>
                  <a:srgbClr val="000000"/>
                </a:solidFill>
                <a:latin typeface="Calibri"/>
                <a:ea typeface="DejaVu Sans"/>
              </a:rPr>
              <a:t>Hands-on knowledge and </a:t>
            </a:r>
            <a:r>
              <a:rPr b="0" lang="en-US" sz="2200" spc="-12" strike="noStrike">
                <a:solidFill>
                  <a:srgbClr val="000000"/>
                </a:solidFill>
                <a:latin typeface="Calibri"/>
                <a:ea typeface="DejaVu Sans"/>
              </a:rPr>
              <a:t>skills, </a:t>
            </a:r>
            <a:r>
              <a:rPr b="0" lang="en-US" sz="2200" spc="-7" strike="noStrike">
                <a:solidFill>
                  <a:srgbClr val="000000"/>
                </a:solidFill>
                <a:latin typeface="Calibri"/>
                <a:ea typeface="DejaVu Sans"/>
              </a:rPr>
              <a:t>emphasizing </a:t>
            </a:r>
            <a:r>
              <a:rPr b="0" lang="en-US" sz="2200" spc="-12" strike="noStrike">
                <a:solidFill>
                  <a:srgbClr val="000000"/>
                </a:solidFill>
                <a:latin typeface="Calibri"/>
                <a:ea typeface="DejaVu Sans"/>
              </a:rPr>
              <a:t>practical</a:t>
            </a:r>
            <a:r>
              <a:rPr b="0" lang="en-US" sz="2200" spc="15" strike="noStrike">
                <a:solidFill>
                  <a:srgbClr val="000000"/>
                </a:solidFill>
                <a:latin typeface="Calibri"/>
                <a:ea typeface="DejaVu Sans"/>
              </a:rPr>
              <a:t> </a:t>
            </a:r>
            <a:r>
              <a:rPr b="0" lang="en-US" sz="2200" spc="-7" strike="noStrike">
                <a:solidFill>
                  <a:srgbClr val="000000"/>
                </a:solidFill>
                <a:latin typeface="Calibri"/>
                <a:ea typeface="DejaVu Sans"/>
              </a:rPr>
              <a:t>experience</a:t>
            </a:r>
            <a:endParaRPr b="0" lang="en-US" sz="2200" spc="-1" strike="noStrike">
              <a:latin typeface="Arial"/>
            </a:endParaRPr>
          </a:p>
          <a:p>
            <a:pPr marL="248760" indent="-235440">
              <a:lnSpc>
                <a:spcPct val="100000"/>
              </a:lnSpc>
              <a:spcBef>
                <a:spcPts val="524"/>
              </a:spcBef>
              <a:buClr>
                <a:srgbClr val="000000"/>
              </a:buClr>
              <a:buFont typeface="Symbol"/>
              <a:buChar char=""/>
            </a:pPr>
            <a:r>
              <a:rPr b="0" lang="en-US" sz="2200" spc="-7" strike="noStrike">
                <a:solidFill>
                  <a:srgbClr val="000000"/>
                </a:solidFill>
                <a:latin typeface="Calibri"/>
                <a:ea typeface="DejaVu Sans"/>
              </a:rPr>
              <a:t>For entry-level job roles in network</a:t>
            </a:r>
            <a:r>
              <a:rPr b="0" lang="en-US" sz="2200" spc="15" strike="noStrike">
                <a:solidFill>
                  <a:srgbClr val="000000"/>
                </a:solidFill>
                <a:latin typeface="Calibri"/>
                <a:ea typeface="DejaVu Sans"/>
              </a:rPr>
              <a:t> </a:t>
            </a:r>
            <a:r>
              <a:rPr b="0" lang="en-US" sz="2200" spc="-7" strike="noStrike">
                <a:solidFill>
                  <a:srgbClr val="000000"/>
                </a:solidFill>
                <a:latin typeface="Calibri"/>
                <a:ea typeface="DejaVu Sans"/>
              </a:rPr>
              <a:t>security</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7" strike="noStrike">
                <a:solidFill>
                  <a:srgbClr val="000000"/>
                </a:solidFill>
                <a:latin typeface="Calibri"/>
                <a:ea typeface="DejaVu Sans"/>
              </a:rPr>
              <a:t>Installation, troubleshooting and </a:t>
            </a:r>
            <a:r>
              <a:rPr b="0" lang="en-US" sz="2200" spc="-12" strike="noStrike">
                <a:solidFill>
                  <a:srgbClr val="000000"/>
                </a:solidFill>
                <a:latin typeface="Calibri"/>
                <a:ea typeface="DejaVu Sans"/>
              </a:rPr>
              <a:t>monitoring </a:t>
            </a:r>
            <a:r>
              <a:rPr b="0" lang="en-US" sz="2200" spc="-1" strike="noStrike">
                <a:solidFill>
                  <a:srgbClr val="000000"/>
                </a:solidFill>
                <a:latin typeface="Calibri"/>
                <a:ea typeface="DejaVu Sans"/>
              </a:rPr>
              <a:t>of </a:t>
            </a:r>
            <a:r>
              <a:rPr b="0" lang="en-US" sz="2200" spc="-7" strike="noStrike">
                <a:solidFill>
                  <a:srgbClr val="000000"/>
                </a:solidFill>
                <a:latin typeface="Calibri"/>
                <a:ea typeface="DejaVu Sans"/>
              </a:rPr>
              <a:t>network </a:t>
            </a:r>
            <a:r>
              <a:rPr b="0" lang="en-US" sz="2200" spc="-12" strike="noStrike">
                <a:solidFill>
                  <a:srgbClr val="000000"/>
                </a:solidFill>
                <a:latin typeface="Calibri"/>
                <a:ea typeface="DejaVu Sans"/>
              </a:rPr>
              <a:t>devices </a:t>
            </a:r>
            <a:r>
              <a:rPr b="0" lang="en-US" sz="2200" spc="-7" strike="noStrike">
                <a:solidFill>
                  <a:srgbClr val="000000"/>
                </a:solidFill>
                <a:latin typeface="Calibri"/>
                <a:ea typeface="DejaVu Sans"/>
              </a:rPr>
              <a:t>to  maintain integrity, confidentiality and availability of </a:t>
            </a:r>
            <a:r>
              <a:rPr b="0" lang="en-US" sz="2200" spc="-12" strike="noStrike">
                <a:solidFill>
                  <a:srgbClr val="000000"/>
                </a:solidFill>
                <a:latin typeface="Calibri"/>
                <a:ea typeface="DejaVu Sans"/>
              </a:rPr>
              <a:t>data </a:t>
            </a:r>
            <a:r>
              <a:rPr b="0" lang="en-US" sz="2200" spc="-7" strike="noStrike">
                <a:solidFill>
                  <a:srgbClr val="000000"/>
                </a:solidFill>
                <a:latin typeface="Calibri"/>
                <a:ea typeface="DejaVu Sans"/>
              </a:rPr>
              <a:t>and</a:t>
            </a:r>
            <a:r>
              <a:rPr b="0" lang="en-US" sz="2200" spc="55" strike="noStrike">
                <a:solidFill>
                  <a:srgbClr val="000000"/>
                </a:solidFill>
                <a:latin typeface="Calibri"/>
                <a:ea typeface="DejaVu Sans"/>
              </a:rPr>
              <a:t> </a:t>
            </a:r>
            <a:r>
              <a:rPr b="0" lang="en-US" sz="2200" spc="-12" strike="noStrike">
                <a:solidFill>
                  <a:srgbClr val="000000"/>
                </a:solidFill>
                <a:latin typeface="Calibri"/>
                <a:ea typeface="DejaVu Sans"/>
              </a:rPr>
              <a:t>devices</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7" strike="noStrike">
                <a:solidFill>
                  <a:srgbClr val="000000"/>
                </a:solidFill>
                <a:latin typeface="Calibri"/>
                <a:ea typeface="DejaVu Sans"/>
              </a:rPr>
              <a:t>Prepares </a:t>
            </a:r>
            <a:r>
              <a:rPr b="0" lang="en-US" sz="2200" spc="-12" strike="noStrike">
                <a:solidFill>
                  <a:srgbClr val="000000"/>
                </a:solidFill>
                <a:latin typeface="Calibri"/>
                <a:ea typeface="DejaVu Sans"/>
              </a:rPr>
              <a:t>students </a:t>
            </a:r>
            <a:r>
              <a:rPr b="0" lang="en-US" sz="2200" spc="-7" strike="noStrike">
                <a:solidFill>
                  <a:srgbClr val="000000"/>
                </a:solidFill>
                <a:latin typeface="Calibri"/>
                <a:ea typeface="DejaVu Sans"/>
              </a:rPr>
              <a:t>for CCNA </a:t>
            </a:r>
            <a:r>
              <a:rPr b="0" lang="en-US" sz="2200" spc="-12" strike="noStrike">
                <a:solidFill>
                  <a:srgbClr val="000000"/>
                </a:solidFill>
                <a:latin typeface="Calibri"/>
                <a:ea typeface="DejaVu Sans"/>
              </a:rPr>
              <a:t>Security </a:t>
            </a:r>
            <a:r>
              <a:rPr b="0" lang="en-US" sz="2200" spc="-7" strike="noStrike">
                <a:solidFill>
                  <a:srgbClr val="000000"/>
                </a:solidFill>
                <a:latin typeface="Calibri"/>
                <a:ea typeface="DejaVu Sans"/>
              </a:rPr>
              <a:t>certification (IINS </a:t>
            </a:r>
            <a:r>
              <a:rPr b="0" lang="en-US" sz="2200" spc="-1" strike="noStrike">
                <a:solidFill>
                  <a:srgbClr val="000000"/>
                </a:solidFill>
                <a:latin typeface="Calibri"/>
                <a:ea typeface="DejaVu Sans"/>
              </a:rPr>
              <a:t>640-553</a:t>
            </a:r>
            <a:r>
              <a:rPr b="0" lang="en-US" sz="2200" spc="134" strike="noStrike">
                <a:solidFill>
                  <a:srgbClr val="000000"/>
                </a:solidFill>
                <a:latin typeface="Calibri"/>
                <a:ea typeface="DejaVu Sans"/>
              </a:rPr>
              <a:t> </a:t>
            </a:r>
            <a:r>
              <a:rPr b="0" lang="en-US" sz="2200" spc="-7" strike="noStrike">
                <a:solidFill>
                  <a:srgbClr val="000000"/>
                </a:solidFill>
                <a:latin typeface="Calibri"/>
                <a:ea typeface="DejaVu Sans"/>
              </a:rPr>
              <a:t>exam)</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147" name="CustomShape 2"/>
          <p:cNvSpPr/>
          <p:nvPr/>
        </p:nvSpPr>
        <p:spPr>
          <a:xfrm>
            <a:off x="0" y="2032920"/>
            <a:ext cx="9143280" cy="4824360"/>
          </a:xfrm>
          <a:prstGeom prst="rect">
            <a:avLst/>
          </a:prstGeom>
          <a:blipFill rotWithShape="0">
            <a:blip r:embed="rId1"/>
            <a:stretch>
              <a:fillRect/>
            </a:stretch>
          </a:blipFill>
          <a:ln>
            <a:noFill/>
          </a:ln>
        </p:spPr>
        <p:style>
          <a:lnRef idx="0"/>
          <a:fillRef idx="0"/>
          <a:effectRef idx="0"/>
          <a:fontRef idx="minor"/>
        </p:style>
      </p:sp>
      <p:sp>
        <p:nvSpPr>
          <p:cNvPr id="148" name="CustomShape 3"/>
          <p:cNvSpPr/>
          <p:nvPr/>
        </p:nvSpPr>
        <p:spPr>
          <a:xfrm>
            <a:off x="609480" y="313560"/>
            <a:ext cx="4738320" cy="62208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4000" spc="-7" strike="noStrike">
                <a:solidFill>
                  <a:srgbClr val="ffffff"/>
                </a:solidFill>
                <a:latin typeface="Arial"/>
              </a:rPr>
              <a:t>Benefits for</a:t>
            </a:r>
            <a:r>
              <a:rPr b="0" lang="en-US" sz="4000" spc="-32" strike="noStrike">
                <a:solidFill>
                  <a:srgbClr val="ffffff"/>
                </a:solidFill>
                <a:latin typeface="Arial"/>
              </a:rPr>
              <a:t> </a:t>
            </a:r>
            <a:r>
              <a:rPr b="0" lang="en-US" sz="4000" spc="-7" strike="noStrike">
                <a:solidFill>
                  <a:srgbClr val="ffffff"/>
                </a:solidFill>
                <a:latin typeface="Arial"/>
              </a:rPr>
              <a:t>Students</a:t>
            </a:r>
            <a:endParaRPr b="0" lang="en-US" sz="4000" spc="-1" strike="noStrike">
              <a:latin typeface="Arial"/>
            </a:endParaRPr>
          </a:p>
        </p:txBody>
      </p:sp>
      <p:sp>
        <p:nvSpPr>
          <p:cNvPr id="149" name="CustomShape 4"/>
          <p:cNvSpPr/>
          <p:nvPr/>
        </p:nvSpPr>
        <p:spPr>
          <a:xfrm>
            <a:off x="739440" y="1623960"/>
            <a:ext cx="7619400" cy="3967920"/>
          </a:xfrm>
          <a:prstGeom prst="rect">
            <a:avLst/>
          </a:prstGeom>
          <a:noFill/>
          <a:ln>
            <a:noFill/>
          </a:ln>
        </p:spPr>
        <p:style>
          <a:lnRef idx="0"/>
          <a:fillRef idx="0"/>
          <a:effectRef idx="0"/>
          <a:fontRef idx="minor"/>
        </p:style>
        <p:txBody>
          <a:bodyPr lIns="0" rIns="0" tIns="79200" bIns="0">
            <a:spAutoFit/>
          </a:bodyPr>
          <a:p>
            <a:pPr marL="12600">
              <a:lnSpc>
                <a:spcPct val="100000"/>
              </a:lnSpc>
              <a:spcBef>
                <a:spcPts val="624"/>
              </a:spcBef>
            </a:pPr>
            <a:r>
              <a:rPr b="0" lang="en-US" sz="2200" spc="-7" strike="noStrike">
                <a:solidFill>
                  <a:srgbClr val="000000"/>
                </a:solidFill>
                <a:latin typeface="Calibri"/>
                <a:ea typeface="DejaVu Sans"/>
              </a:rPr>
              <a:t>CCNA </a:t>
            </a:r>
            <a:r>
              <a:rPr b="0" lang="en-US" sz="2200" spc="-12" strike="noStrike">
                <a:solidFill>
                  <a:srgbClr val="000000"/>
                </a:solidFill>
                <a:latin typeface="Calibri"/>
                <a:ea typeface="DejaVu Sans"/>
              </a:rPr>
              <a:t>Security helps</a:t>
            </a:r>
            <a:r>
              <a:rPr b="0" lang="en-US" sz="2200" spc="15" strike="noStrike">
                <a:solidFill>
                  <a:srgbClr val="000000"/>
                </a:solidFill>
                <a:latin typeface="Calibri"/>
                <a:ea typeface="DejaVu Sans"/>
              </a:rPr>
              <a:t> </a:t>
            </a:r>
            <a:r>
              <a:rPr b="0" lang="en-US" sz="2200" spc="-12" strike="noStrike">
                <a:solidFill>
                  <a:srgbClr val="000000"/>
                </a:solidFill>
                <a:latin typeface="Calibri"/>
                <a:ea typeface="DejaVu Sans"/>
              </a:rPr>
              <a:t>students:</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7" strike="noStrike">
                <a:solidFill>
                  <a:srgbClr val="000000"/>
                </a:solidFill>
                <a:latin typeface="Calibri"/>
                <a:ea typeface="DejaVu Sans"/>
              </a:rPr>
              <a:t>Gain an introduction </a:t>
            </a:r>
            <a:r>
              <a:rPr b="0" lang="en-US" sz="2200" spc="-12" strike="noStrike">
                <a:solidFill>
                  <a:srgbClr val="000000"/>
                </a:solidFill>
                <a:latin typeface="Calibri"/>
                <a:ea typeface="DejaVu Sans"/>
              </a:rPr>
              <a:t>to </a:t>
            </a:r>
            <a:r>
              <a:rPr b="0" lang="en-US" sz="2200" spc="-7" strike="noStrike">
                <a:solidFill>
                  <a:srgbClr val="000000"/>
                </a:solidFill>
                <a:latin typeface="Calibri"/>
                <a:ea typeface="DejaVu Sans"/>
              </a:rPr>
              <a:t>core </a:t>
            </a:r>
            <a:r>
              <a:rPr b="0" lang="en-US" sz="2200" spc="-12" strike="noStrike">
                <a:solidFill>
                  <a:srgbClr val="000000"/>
                </a:solidFill>
                <a:latin typeface="Calibri"/>
                <a:ea typeface="DejaVu Sans"/>
              </a:rPr>
              <a:t>security</a:t>
            </a:r>
            <a:r>
              <a:rPr b="0" lang="en-US" sz="2200" spc="9" strike="noStrike">
                <a:solidFill>
                  <a:srgbClr val="000000"/>
                </a:solidFill>
                <a:latin typeface="Calibri"/>
                <a:ea typeface="DejaVu Sans"/>
              </a:rPr>
              <a:t> </a:t>
            </a:r>
            <a:r>
              <a:rPr b="0" lang="en-US" sz="2200" spc="-7" strike="noStrike">
                <a:solidFill>
                  <a:srgbClr val="000000"/>
                </a:solidFill>
                <a:latin typeface="Calibri"/>
                <a:ea typeface="DejaVu Sans"/>
              </a:rPr>
              <a:t>technologies</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12" strike="noStrike">
                <a:solidFill>
                  <a:srgbClr val="000000"/>
                </a:solidFill>
                <a:latin typeface="Calibri"/>
                <a:ea typeface="DejaVu Sans"/>
              </a:rPr>
              <a:t>Learn how </a:t>
            </a:r>
            <a:r>
              <a:rPr b="0" lang="en-US" sz="2200" spc="-7" strike="noStrike">
                <a:solidFill>
                  <a:srgbClr val="000000"/>
                </a:solidFill>
                <a:latin typeface="Calibri"/>
                <a:ea typeface="DejaVu Sans"/>
              </a:rPr>
              <a:t>to </a:t>
            </a:r>
            <a:r>
              <a:rPr b="0" lang="en-US" sz="2200" spc="-12" strike="noStrike">
                <a:solidFill>
                  <a:srgbClr val="000000"/>
                </a:solidFill>
                <a:latin typeface="Calibri"/>
                <a:ea typeface="DejaVu Sans"/>
              </a:rPr>
              <a:t>develop security policies </a:t>
            </a:r>
            <a:r>
              <a:rPr b="0" lang="en-US" sz="2200" spc="-7" strike="noStrike">
                <a:solidFill>
                  <a:srgbClr val="000000"/>
                </a:solidFill>
                <a:latin typeface="Calibri"/>
                <a:ea typeface="DejaVu Sans"/>
              </a:rPr>
              <a:t>and mitigate</a:t>
            </a:r>
            <a:r>
              <a:rPr b="0" lang="en-US" sz="2200" spc="94" strike="noStrike">
                <a:solidFill>
                  <a:srgbClr val="000000"/>
                </a:solidFill>
                <a:latin typeface="Calibri"/>
                <a:ea typeface="DejaVu Sans"/>
              </a:rPr>
              <a:t> </a:t>
            </a:r>
            <a:r>
              <a:rPr b="0" lang="en-US" sz="2200" spc="-7" strike="noStrike">
                <a:solidFill>
                  <a:srgbClr val="000000"/>
                </a:solidFill>
                <a:latin typeface="Calibri"/>
                <a:ea typeface="DejaVu Sans"/>
              </a:rPr>
              <a:t>risks</a:t>
            </a:r>
            <a:endParaRPr b="0" lang="en-US" sz="2200" spc="-1" strike="noStrike">
              <a:latin typeface="Arial"/>
            </a:endParaRPr>
          </a:p>
          <a:p>
            <a:pPr marL="248760" indent="-235440">
              <a:lnSpc>
                <a:spcPct val="100000"/>
              </a:lnSpc>
              <a:spcBef>
                <a:spcPts val="524"/>
              </a:spcBef>
              <a:buClr>
                <a:srgbClr val="000000"/>
              </a:buClr>
              <a:buFont typeface="Symbol"/>
              <a:buChar char=""/>
            </a:pPr>
            <a:r>
              <a:rPr b="0" lang="en-US" sz="2200" spc="-7" strike="noStrike">
                <a:solidFill>
                  <a:srgbClr val="000000"/>
                </a:solidFill>
                <a:latin typeface="Calibri"/>
                <a:ea typeface="DejaVu Sans"/>
              </a:rPr>
              <a:t>Acquire the skills needed to </a:t>
            </a:r>
            <a:r>
              <a:rPr b="0" lang="en-US" sz="2200" spc="-12" strike="noStrike">
                <a:solidFill>
                  <a:srgbClr val="000000"/>
                </a:solidFill>
                <a:latin typeface="Calibri"/>
                <a:ea typeface="DejaVu Sans"/>
              </a:rPr>
              <a:t>develop </a:t>
            </a:r>
            <a:r>
              <a:rPr b="0" lang="en-US" sz="2200" spc="-7" strike="noStrike">
                <a:solidFill>
                  <a:srgbClr val="000000"/>
                </a:solidFill>
                <a:latin typeface="Calibri"/>
                <a:ea typeface="DejaVu Sans"/>
              </a:rPr>
              <a:t>a security</a:t>
            </a:r>
            <a:r>
              <a:rPr b="0" lang="en-US" sz="2200" spc="46" strike="noStrike">
                <a:solidFill>
                  <a:srgbClr val="000000"/>
                </a:solidFill>
                <a:latin typeface="Calibri"/>
                <a:ea typeface="DejaVu Sans"/>
              </a:rPr>
              <a:t> </a:t>
            </a:r>
            <a:r>
              <a:rPr b="0" lang="en-US" sz="2200" spc="-7" strike="noStrike">
                <a:solidFill>
                  <a:srgbClr val="000000"/>
                </a:solidFill>
                <a:latin typeface="Calibri"/>
                <a:ea typeface="DejaVu Sans"/>
              </a:rPr>
              <a:t>infrastructure</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7" strike="noStrike">
                <a:solidFill>
                  <a:srgbClr val="000000"/>
                </a:solidFill>
                <a:latin typeface="Calibri"/>
                <a:ea typeface="DejaVu Sans"/>
              </a:rPr>
              <a:t>Recognize vulnerabilities to</a:t>
            </a:r>
            <a:r>
              <a:rPr b="0" lang="en-US" sz="2200" spc="15" strike="noStrike">
                <a:solidFill>
                  <a:srgbClr val="000000"/>
                </a:solidFill>
                <a:latin typeface="Calibri"/>
                <a:ea typeface="DejaVu Sans"/>
              </a:rPr>
              <a:t> </a:t>
            </a:r>
            <a:r>
              <a:rPr b="0" lang="en-US" sz="2200" spc="-12" strike="noStrike">
                <a:solidFill>
                  <a:srgbClr val="000000"/>
                </a:solidFill>
                <a:latin typeface="Calibri"/>
                <a:ea typeface="DejaVu Sans"/>
              </a:rPr>
              <a:t>networks</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7" strike="noStrike">
                <a:solidFill>
                  <a:srgbClr val="000000"/>
                </a:solidFill>
                <a:latin typeface="Calibri"/>
                <a:ea typeface="DejaVu Sans"/>
              </a:rPr>
              <a:t>Mitigate </a:t>
            </a:r>
            <a:r>
              <a:rPr b="0" lang="en-US" sz="2200" spc="-12" strike="noStrike">
                <a:solidFill>
                  <a:srgbClr val="000000"/>
                </a:solidFill>
                <a:latin typeface="Calibri"/>
                <a:ea typeface="DejaVu Sans"/>
              </a:rPr>
              <a:t>potential security</a:t>
            </a:r>
            <a:r>
              <a:rPr b="0" lang="en-US" sz="2200" spc="21" strike="noStrike">
                <a:solidFill>
                  <a:srgbClr val="000000"/>
                </a:solidFill>
                <a:latin typeface="Calibri"/>
                <a:ea typeface="DejaVu Sans"/>
              </a:rPr>
              <a:t> </a:t>
            </a:r>
            <a:r>
              <a:rPr b="0" lang="en-US" sz="2200" spc="-7" strike="noStrike">
                <a:solidFill>
                  <a:srgbClr val="000000"/>
                </a:solidFill>
                <a:latin typeface="Calibri"/>
                <a:ea typeface="DejaVu Sans"/>
              </a:rPr>
              <a:t>threats</a:t>
            </a:r>
            <a:endParaRPr b="0" lang="en-US" sz="2200" spc="-1" strike="noStrike">
              <a:latin typeface="Arial"/>
            </a:endParaRPr>
          </a:p>
          <a:p>
            <a:pPr marL="248760" indent="-235440">
              <a:lnSpc>
                <a:spcPct val="100000"/>
              </a:lnSpc>
              <a:spcBef>
                <a:spcPts val="524"/>
              </a:spcBef>
              <a:buClr>
                <a:srgbClr val="000000"/>
              </a:buClr>
              <a:buFont typeface="Symbol"/>
              <a:buChar char=""/>
            </a:pPr>
            <a:r>
              <a:rPr b="0" lang="en-US" sz="2200" spc="-7" strike="noStrike">
                <a:solidFill>
                  <a:srgbClr val="000000"/>
                </a:solidFill>
                <a:latin typeface="Calibri"/>
                <a:ea typeface="DejaVu Sans"/>
              </a:rPr>
              <a:t>Prepare for the CCNA Security certification</a:t>
            </a:r>
            <a:r>
              <a:rPr b="0" lang="en-US" sz="2200" spc="41" strike="noStrike">
                <a:solidFill>
                  <a:srgbClr val="000000"/>
                </a:solidFill>
                <a:latin typeface="Calibri"/>
                <a:ea typeface="DejaVu Sans"/>
              </a:rPr>
              <a:t> </a:t>
            </a:r>
            <a:r>
              <a:rPr b="0" lang="en-US" sz="2200" spc="-7" strike="noStrike">
                <a:solidFill>
                  <a:srgbClr val="000000"/>
                </a:solidFill>
                <a:latin typeface="Calibri"/>
                <a:ea typeface="DejaVu Sans"/>
              </a:rPr>
              <a:t>exam</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7" strike="noStrike">
                <a:solidFill>
                  <a:srgbClr val="000000"/>
                </a:solidFill>
                <a:latin typeface="Calibri"/>
                <a:ea typeface="DejaVu Sans"/>
              </a:rPr>
              <a:t>Start or </a:t>
            </a:r>
            <a:r>
              <a:rPr b="0" lang="en-US" sz="2200" spc="-12" strike="noStrike">
                <a:solidFill>
                  <a:srgbClr val="000000"/>
                </a:solidFill>
                <a:latin typeface="Calibri"/>
                <a:ea typeface="DejaVu Sans"/>
              </a:rPr>
              <a:t>build </a:t>
            </a:r>
            <a:r>
              <a:rPr b="0" lang="en-US" sz="2200" spc="-7" strike="noStrike">
                <a:solidFill>
                  <a:srgbClr val="000000"/>
                </a:solidFill>
                <a:latin typeface="Calibri"/>
                <a:ea typeface="DejaVu Sans"/>
              </a:rPr>
              <a:t>a career in networking</a:t>
            </a:r>
            <a:r>
              <a:rPr b="0" lang="en-US" sz="2200" spc="1" strike="noStrike">
                <a:solidFill>
                  <a:srgbClr val="000000"/>
                </a:solidFill>
                <a:latin typeface="Calibri"/>
                <a:ea typeface="DejaVu Sans"/>
              </a:rPr>
              <a:t> </a:t>
            </a:r>
            <a:r>
              <a:rPr b="0" lang="en-US" sz="2200" spc="-12" strike="noStrike">
                <a:solidFill>
                  <a:srgbClr val="000000"/>
                </a:solidFill>
                <a:latin typeface="Calibri"/>
                <a:ea typeface="DejaVu Sans"/>
              </a:rPr>
              <a:t>security</a:t>
            </a:r>
            <a:endParaRPr b="0" lang="en-US" sz="2200" spc="-1" strike="noStrike">
              <a:latin typeface="Arial"/>
            </a:endParaRPr>
          </a:p>
          <a:p>
            <a:pPr marL="248400" indent="-235440">
              <a:lnSpc>
                <a:spcPct val="100000"/>
              </a:lnSpc>
              <a:spcBef>
                <a:spcPts val="530"/>
              </a:spcBef>
              <a:buClr>
                <a:srgbClr val="000000"/>
              </a:buClr>
              <a:buFont typeface="Symbol"/>
              <a:buChar char=""/>
            </a:pPr>
            <a:r>
              <a:rPr b="0" lang="en-US" sz="2200" spc="-12" strike="noStrike">
                <a:solidFill>
                  <a:srgbClr val="000000"/>
                </a:solidFill>
                <a:latin typeface="Calibri"/>
                <a:ea typeface="DejaVu Sans"/>
              </a:rPr>
              <a:t>Differentiate themselves </a:t>
            </a:r>
            <a:r>
              <a:rPr b="0" lang="en-US" sz="2200" spc="-7" strike="noStrike">
                <a:solidFill>
                  <a:srgbClr val="000000"/>
                </a:solidFill>
                <a:latin typeface="Calibri"/>
                <a:ea typeface="DejaVu Sans"/>
              </a:rPr>
              <a:t>in the market with specialized skills and  expertise to achieve</a:t>
            </a:r>
            <a:r>
              <a:rPr b="0" lang="en-US" sz="2200" spc="9" strike="noStrike">
                <a:solidFill>
                  <a:srgbClr val="000000"/>
                </a:solidFill>
                <a:latin typeface="Calibri"/>
                <a:ea typeface="DejaVu Sans"/>
              </a:rPr>
              <a:t> </a:t>
            </a:r>
            <a:r>
              <a:rPr b="0" lang="en-US" sz="2200" spc="-7" strike="noStrike">
                <a:solidFill>
                  <a:srgbClr val="000000"/>
                </a:solidFill>
                <a:latin typeface="Calibri"/>
                <a:ea typeface="DejaVu Sans"/>
              </a:rPr>
              <a:t>success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151" name="CustomShape 2"/>
          <p:cNvSpPr/>
          <p:nvPr/>
        </p:nvSpPr>
        <p:spPr>
          <a:xfrm>
            <a:off x="767160" y="2425320"/>
            <a:ext cx="1492920" cy="622800"/>
          </a:xfrm>
          <a:custGeom>
            <a:avLst/>
            <a:gdLst/>
            <a:ahLst/>
            <a:rect l="l" t="t" r="r" b="b"/>
            <a:pathLst>
              <a:path w="1493520" h="623569">
                <a:moveTo>
                  <a:pt x="0" y="103886"/>
                </a:moveTo>
                <a:lnTo>
                  <a:pt x="8163" y="63436"/>
                </a:lnTo>
                <a:lnTo>
                  <a:pt x="30426" y="30416"/>
                </a:lnTo>
                <a:lnTo>
                  <a:pt x="63447" y="8159"/>
                </a:lnTo>
                <a:lnTo>
                  <a:pt x="103885" y="0"/>
                </a:lnTo>
                <a:lnTo>
                  <a:pt x="1389634" y="0"/>
                </a:lnTo>
                <a:lnTo>
                  <a:pt x="1430083" y="8159"/>
                </a:lnTo>
                <a:lnTo>
                  <a:pt x="1463103" y="30416"/>
                </a:lnTo>
                <a:lnTo>
                  <a:pt x="1485360" y="63436"/>
                </a:lnTo>
                <a:lnTo>
                  <a:pt x="1493520" y="103886"/>
                </a:lnTo>
                <a:lnTo>
                  <a:pt x="1493520" y="519429"/>
                </a:lnTo>
                <a:lnTo>
                  <a:pt x="1485360" y="559879"/>
                </a:lnTo>
                <a:lnTo>
                  <a:pt x="1463103" y="592899"/>
                </a:lnTo>
                <a:lnTo>
                  <a:pt x="1430083" y="615156"/>
                </a:lnTo>
                <a:lnTo>
                  <a:pt x="1389634" y="623315"/>
                </a:lnTo>
                <a:lnTo>
                  <a:pt x="103885" y="623315"/>
                </a:lnTo>
                <a:lnTo>
                  <a:pt x="63447" y="615156"/>
                </a:lnTo>
                <a:lnTo>
                  <a:pt x="30426" y="592899"/>
                </a:lnTo>
                <a:lnTo>
                  <a:pt x="8163" y="559879"/>
                </a:lnTo>
                <a:lnTo>
                  <a:pt x="0" y="519429"/>
                </a:lnTo>
                <a:lnTo>
                  <a:pt x="0" y="103886"/>
                </a:lnTo>
                <a:close/>
              </a:path>
            </a:pathLst>
          </a:custGeom>
          <a:noFill/>
          <a:ln w="28800">
            <a:solidFill>
              <a:srgbClr val="c0c0c0"/>
            </a:solidFill>
            <a:round/>
          </a:ln>
        </p:spPr>
        <p:style>
          <a:lnRef idx="0"/>
          <a:fillRef idx="0"/>
          <a:effectRef idx="0"/>
          <a:fontRef idx="minor"/>
        </p:style>
      </p:sp>
      <p:sp>
        <p:nvSpPr>
          <p:cNvPr id="152" name="CustomShape 3"/>
          <p:cNvSpPr/>
          <p:nvPr/>
        </p:nvSpPr>
        <p:spPr>
          <a:xfrm>
            <a:off x="2182320" y="4146840"/>
            <a:ext cx="1826640" cy="406440"/>
          </a:xfrm>
          <a:custGeom>
            <a:avLst/>
            <a:gdLst/>
            <a:ahLst/>
            <a:rect l="l" t="t" r="r" b="b"/>
            <a:pathLst>
              <a:path w="1827529" h="407035">
                <a:moveTo>
                  <a:pt x="0" y="92202"/>
                </a:moveTo>
                <a:lnTo>
                  <a:pt x="1620646" y="92202"/>
                </a:lnTo>
                <a:lnTo>
                  <a:pt x="1620646" y="0"/>
                </a:lnTo>
                <a:lnTo>
                  <a:pt x="1827276" y="203454"/>
                </a:lnTo>
                <a:lnTo>
                  <a:pt x="1620646" y="406908"/>
                </a:lnTo>
                <a:lnTo>
                  <a:pt x="1620646" y="314706"/>
                </a:lnTo>
                <a:lnTo>
                  <a:pt x="0" y="314706"/>
                </a:lnTo>
                <a:lnTo>
                  <a:pt x="0" y="92202"/>
                </a:lnTo>
                <a:close/>
              </a:path>
            </a:pathLst>
          </a:custGeom>
          <a:noFill/>
          <a:ln w="9000">
            <a:solidFill>
              <a:srgbClr val="ffffff"/>
            </a:solidFill>
            <a:round/>
          </a:ln>
        </p:spPr>
        <p:style>
          <a:lnRef idx="0"/>
          <a:fillRef idx="0"/>
          <a:effectRef idx="0"/>
          <a:fontRef idx="minor"/>
        </p:style>
      </p:sp>
      <p:sp>
        <p:nvSpPr>
          <p:cNvPr id="153" name="CustomShape 4"/>
          <p:cNvSpPr/>
          <p:nvPr/>
        </p:nvSpPr>
        <p:spPr>
          <a:xfrm>
            <a:off x="0" y="1437840"/>
            <a:ext cx="9143280" cy="5419440"/>
          </a:xfrm>
          <a:prstGeom prst="rect">
            <a:avLst/>
          </a:prstGeom>
          <a:blipFill rotWithShape="0">
            <a:blip r:embed="rId1"/>
            <a:stretch>
              <a:fillRect/>
            </a:stretch>
          </a:blipFill>
          <a:ln>
            <a:noFill/>
          </a:ln>
        </p:spPr>
        <p:style>
          <a:lnRef idx="0"/>
          <a:fillRef idx="0"/>
          <a:effectRef idx="0"/>
          <a:fontRef idx="minor"/>
        </p:style>
      </p:sp>
      <p:sp>
        <p:nvSpPr>
          <p:cNvPr id="154" name="CustomShape 5"/>
          <p:cNvSpPr/>
          <p:nvPr/>
        </p:nvSpPr>
        <p:spPr>
          <a:xfrm>
            <a:off x="304200" y="235800"/>
            <a:ext cx="4940280" cy="62208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4000" spc="-7" strike="noStrike">
                <a:solidFill>
                  <a:srgbClr val="ffffff"/>
                </a:solidFill>
                <a:latin typeface="Arial"/>
              </a:rPr>
              <a:t>Security</a:t>
            </a:r>
            <a:r>
              <a:rPr b="0" lang="en-US" sz="4000" spc="-46" strike="noStrike">
                <a:solidFill>
                  <a:srgbClr val="ffffff"/>
                </a:solidFill>
                <a:latin typeface="Arial"/>
              </a:rPr>
              <a:t> </a:t>
            </a:r>
            <a:r>
              <a:rPr b="0" lang="en-US" sz="4000" spc="-1" strike="noStrike">
                <a:solidFill>
                  <a:srgbClr val="ffffff"/>
                </a:solidFill>
                <a:latin typeface="Arial"/>
              </a:rPr>
              <a:t>Certifications</a:t>
            </a:r>
            <a:endParaRPr b="0" lang="en-US" sz="4000" spc="-1" strike="noStrike">
              <a:latin typeface="Arial"/>
            </a:endParaRPr>
          </a:p>
        </p:txBody>
      </p:sp>
      <p:sp>
        <p:nvSpPr>
          <p:cNvPr id="155" name="CustomShape 6"/>
          <p:cNvSpPr/>
          <p:nvPr/>
        </p:nvSpPr>
        <p:spPr>
          <a:xfrm>
            <a:off x="1306800" y="2592360"/>
            <a:ext cx="45252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SND</a:t>
            </a:r>
            <a:endParaRPr b="0" lang="en-US" sz="1600" spc="-1" strike="noStrike">
              <a:latin typeface="Arial"/>
            </a:endParaRPr>
          </a:p>
        </p:txBody>
      </p:sp>
      <p:sp>
        <p:nvSpPr>
          <p:cNvPr id="156" name="CustomShape 7"/>
          <p:cNvSpPr/>
          <p:nvPr/>
        </p:nvSpPr>
        <p:spPr>
          <a:xfrm>
            <a:off x="212760" y="1437840"/>
            <a:ext cx="3445560" cy="772200"/>
          </a:xfrm>
          <a:custGeom>
            <a:avLst/>
            <a:gdLst/>
            <a:ahLst/>
            <a:rect l="l" t="t" r="r" b="b"/>
            <a:pathLst>
              <a:path w="3446145" h="772794">
                <a:moveTo>
                  <a:pt x="0" y="128777"/>
                </a:moveTo>
                <a:lnTo>
                  <a:pt x="10120" y="78652"/>
                </a:lnTo>
                <a:lnTo>
                  <a:pt x="37719" y="37718"/>
                </a:lnTo>
                <a:lnTo>
                  <a:pt x="78652" y="10120"/>
                </a:lnTo>
                <a:lnTo>
                  <a:pt x="128778" y="0"/>
                </a:lnTo>
                <a:lnTo>
                  <a:pt x="3316986" y="0"/>
                </a:lnTo>
                <a:lnTo>
                  <a:pt x="3367111" y="10120"/>
                </a:lnTo>
                <a:lnTo>
                  <a:pt x="3408044" y="37718"/>
                </a:lnTo>
                <a:lnTo>
                  <a:pt x="3435643" y="78652"/>
                </a:lnTo>
                <a:lnTo>
                  <a:pt x="3445764" y="128777"/>
                </a:lnTo>
                <a:lnTo>
                  <a:pt x="3445764" y="643889"/>
                </a:lnTo>
                <a:lnTo>
                  <a:pt x="3435643" y="694015"/>
                </a:lnTo>
                <a:lnTo>
                  <a:pt x="3408044" y="734948"/>
                </a:lnTo>
                <a:lnTo>
                  <a:pt x="3367111" y="762547"/>
                </a:lnTo>
                <a:lnTo>
                  <a:pt x="3316986" y="772667"/>
                </a:lnTo>
                <a:lnTo>
                  <a:pt x="128778" y="772667"/>
                </a:lnTo>
                <a:lnTo>
                  <a:pt x="78652" y="762547"/>
                </a:lnTo>
                <a:lnTo>
                  <a:pt x="37719" y="734948"/>
                </a:lnTo>
                <a:lnTo>
                  <a:pt x="10120" y="694015"/>
                </a:lnTo>
                <a:lnTo>
                  <a:pt x="0" y="643889"/>
                </a:lnTo>
                <a:lnTo>
                  <a:pt x="0" y="128777"/>
                </a:lnTo>
                <a:close/>
              </a:path>
            </a:pathLst>
          </a:custGeom>
          <a:noFill/>
          <a:ln w="28800">
            <a:solidFill>
              <a:srgbClr val="c0c0c0"/>
            </a:solidFill>
            <a:round/>
          </a:ln>
        </p:spPr>
        <p:style>
          <a:lnRef idx="0"/>
          <a:fillRef idx="0"/>
          <a:effectRef idx="0"/>
          <a:fontRef idx="minor"/>
        </p:style>
      </p:sp>
      <p:sp>
        <p:nvSpPr>
          <p:cNvPr id="157" name="CustomShape 8"/>
          <p:cNvSpPr/>
          <p:nvPr/>
        </p:nvSpPr>
        <p:spPr>
          <a:xfrm>
            <a:off x="614160" y="1455480"/>
            <a:ext cx="2625120" cy="456480"/>
          </a:xfrm>
          <a:prstGeom prst="rect">
            <a:avLst/>
          </a:prstGeom>
          <a:blipFill rotWithShape="0">
            <a:blip r:embed="rId2"/>
            <a:stretch>
              <a:fillRect/>
            </a:stretch>
          </a:blipFill>
          <a:ln>
            <a:noFill/>
          </a:ln>
        </p:spPr>
        <p:style>
          <a:lnRef idx="0"/>
          <a:fillRef idx="0"/>
          <a:effectRef idx="0"/>
          <a:fontRef idx="minor"/>
        </p:style>
      </p:sp>
      <p:sp>
        <p:nvSpPr>
          <p:cNvPr id="158" name="CustomShape 9"/>
          <p:cNvSpPr/>
          <p:nvPr/>
        </p:nvSpPr>
        <p:spPr>
          <a:xfrm>
            <a:off x="729720" y="1504440"/>
            <a:ext cx="231624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1" lang="en-US" sz="1600" spc="-7" strike="noStrike">
                <a:solidFill>
                  <a:srgbClr val="ffff00"/>
                </a:solidFill>
                <a:latin typeface="Arial"/>
                <a:ea typeface="DejaVu Sans"/>
              </a:rPr>
              <a:t>Cisco Certified</a:t>
            </a:r>
            <a:r>
              <a:rPr b="1" lang="en-US" sz="1600" spc="-1" strike="noStrike">
                <a:solidFill>
                  <a:srgbClr val="ffff00"/>
                </a:solidFill>
                <a:latin typeface="Arial"/>
                <a:ea typeface="DejaVu Sans"/>
              </a:rPr>
              <a:t> </a:t>
            </a:r>
            <a:r>
              <a:rPr b="1" lang="en-US" sz="1600" spc="-7" strike="noStrike">
                <a:solidFill>
                  <a:srgbClr val="ffff00"/>
                </a:solidFill>
                <a:latin typeface="Arial"/>
                <a:ea typeface="DejaVu Sans"/>
              </a:rPr>
              <a:t>Security</a:t>
            </a:r>
            <a:endParaRPr b="0" lang="en-US" sz="1600" spc="-1" strike="noStrike">
              <a:latin typeface="Arial"/>
            </a:endParaRPr>
          </a:p>
        </p:txBody>
      </p:sp>
      <p:sp>
        <p:nvSpPr>
          <p:cNvPr id="159" name="CustomShape 10"/>
          <p:cNvSpPr/>
          <p:nvPr/>
        </p:nvSpPr>
        <p:spPr>
          <a:xfrm>
            <a:off x="150840" y="1674720"/>
            <a:ext cx="2305080" cy="456480"/>
          </a:xfrm>
          <a:prstGeom prst="rect">
            <a:avLst/>
          </a:prstGeom>
          <a:blipFill rotWithShape="0">
            <a:blip r:embed="rId3"/>
            <a:stretch>
              <a:fillRect/>
            </a:stretch>
          </a:blipFill>
          <a:ln>
            <a:noFill/>
          </a:ln>
        </p:spPr>
        <p:style>
          <a:lnRef idx="0"/>
          <a:fillRef idx="0"/>
          <a:effectRef idx="0"/>
          <a:fontRef idx="minor"/>
        </p:style>
      </p:sp>
      <p:sp>
        <p:nvSpPr>
          <p:cNvPr id="160" name="CustomShape 11"/>
          <p:cNvSpPr/>
          <p:nvPr/>
        </p:nvSpPr>
        <p:spPr>
          <a:xfrm>
            <a:off x="2182320" y="1674720"/>
            <a:ext cx="1454760" cy="456480"/>
          </a:xfrm>
          <a:prstGeom prst="rect">
            <a:avLst/>
          </a:prstGeom>
          <a:blipFill rotWithShape="0">
            <a:blip r:embed="rId4"/>
            <a:stretch>
              <a:fillRect/>
            </a:stretch>
          </a:blipFill>
          <a:ln>
            <a:noFill/>
          </a:ln>
        </p:spPr>
        <p:style>
          <a:lnRef idx="0"/>
          <a:fillRef idx="0"/>
          <a:effectRef idx="0"/>
          <a:fontRef idx="minor"/>
        </p:style>
      </p:sp>
      <p:sp>
        <p:nvSpPr>
          <p:cNvPr id="161" name="CustomShape 12"/>
          <p:cNvSpPr/>
          <p:nvPr/>
        </p:nvSpPr>
        <p:spPr>
          <a:xfrm>
            <a:off x="266400" y="1724400"/>
            <a:ext cx="323856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1" lang="en-US" sz="1600" spc="-7" strike="noStrike">
                <a:solidFill>
                  <a:srgbClr val="ffff00"/>
                </a:solidFill>
                <a:latin typeface="Arial"/>
                <a:ea typeface="DejaVu Sans"/>
              </a:rPr>
              <a:t>Professional (CCSP)</a:t>
            </a:r>
            <a:r>
              <a:rPr b="1" lang="en-US" sz="1600" spc="7" strike="noStrike">
                <a:solidFill>
                  <a:srgbClr val="ffff00"/>
                </a:solidFill>
                <a:latin typeface="Arial"/>
                <a:ea typeface="DejaVu Sans"/>
              </a:rPr>
              <a:t> </a:t>
            </a:r>
            <a:r>
              <a:rPr b="1" lang="en-US" sz="1600" spc="-7" strike="noStrike">
                <a:solidFill>
                  <a:srgbClr val="ffff00"/>
                </a:solidFill>
                <a:latin typeface="Arial"/>
                <a:ea typeface="DejaVu Sans"/>
              </a:rPr>
              <a:t>Certification</a:t>
            </a:r>
            <a:endParaRPr b="0" lang="en-US" sz="1600" spc="-1" strike="noStrike">
              <a:latin typeface="Arial"/>
            </a:endParaRPr>
          </a:p>
        </p:txBody>
      </p:sp>
      <p:sp>
        <p:nvSpPr>
          <p:cNvPr id="162" name="CustomShape 13"/>
          <p:cNvSpPr/>
          <p:nvPr/>
        </p:nvSpPr>
        <p:spPr>
          <a:xfrm>
            <a:off x="830520" y="1944000"/>
            <a:ext cx="211068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(as originally</a:t>
            </a:r>
            <a:r>
              <a:rPr b="0" lang="en-US" sz="1600" spc="-35" strike="noStrike">
                <a:solidFill>
                  <a:srgbClr val="ffffff"/>
                </a:solidFill>
                <a:latin typeface="Arial"/>
                <a:ea typeface="DejaVu Sans"/>
              </a:rPr>
              <a:t> </a:t>
            </a:r>
            <a:r>
              <a:rPr b="0" lang="en-US" sz="1600" spc="-7" strike="noStrike">
                <a:solidFill>
                  <a:srgbClr val="ffffff"/>
                </a:solidFill>
                <a:latin typeface="Arial"/>
                <a:ea typeface="DejaVu Sans"/>
              </a:rPr>
              <a:t>designed)</a:t>
            </a:r>
            <a:endParaRPr b="0" lang="en-US" sz="1600" spc="-1" strike="noStrike">
              <a:latin typeface="Arial"/>
            </a:endParaRPr>
          </a:p>
        </p:txBody>
      </p:sp>
      <p:sp>
        <p:nvSpPr>
          <p:cNvPr id="163" name="CustomShape 14"/>
          <p:cNvSpPr/>
          <p:nvPr/>
        </p:nvSpPr>
        <p:spPr>
          <a:xfrm>
            <a:off x="6520320" y="1437840"/>
            <a:ext cx="2306880" cy="593640"/>
          </a:xfrm>
          <a:custGeom>
            <a:avLst/>
            <a:gdLst/>
            <a:ahLst/>
            <a:rect l="l" t="t" r="r" b="b"/>
            <a:pathLst>
              <a:path w="2307590" h="594360">
                <a:moveTo>
                  <a:pt x="0" y="99059"/>
                </a:moveTo>
                <a:lnTo>
                  <a:pt x="7780" y="60489"/>
                </a:lnTo>
                <a:lnTo>
                  <a:pt x="29003" y="29003"/>
                </a:lnTo>
                <a:lnTo>
                  <a:pt x="60489" y="7780"/>
                </a:lnTo>
                <a:lnTo>
                  <a:pt x="99060" y="0"/>
                </a:lnTo>
                <a:lnTo>
                  <a:pt x="2208276" y="0"/>
                </a:lnTo>
                <a:lnTo>
                  <a:pt x="2246846" y="7780"/>
                </a:lnTo>
                <a:lnTo>
                  <a:pt x="2278332" y="29003"/>
                </a:lnTo>
                <a:lnTo>
                  <a:pt x="2299555" y="60489"/>
                </a:lnTo>
                <a:lnTo>
                  <a:pt x="2307336" y="99059"/>
                </a:lnTo>
                <a:lnTo>
                  <a:pt x="2307336" y="495300"/>
                </a:lnTo>
                <a:lnTo>
                  <a:pt x="2299555" y="533870"/>
                </a:lnTo>
                <a:lnTo>
                  <a:pt x="2278332" y="565356"/>
                </a:lnTo>
                <a:lnTo>
                  <a:pt x="2246846" y="586579"/>
                </a:lnTo>
                <a:lnTo>
                  <a:pt x="2208276" y="594359"/>
                </a:lnTo>
                <a:lnTo>
                  <a:pt x="99060" y="594359"/>
                </a:lnTo>
                <a:lnTo>
                  <a:pt x="60489" y="586579"/>
                </a:lnTo>
                <a:lnTo>
                  <a:pt x="29003" y="565356"/>
                </a:lnTo>
                <a:lnTo>
                  <a:pt x="7780" y="533870"/>
                </a:lnTo>
                <a:lnTo>
                  <a:pt x="0" y="495300"/>
                </a:lnTo>
                <a:lnTo>
                  <a:pt x="0" y="99059"/>
                </a:lnTo>
                <a:close/>
              </a:path>
            </a:pathLst>
          </a:custGeom>
          <a:noFill/>
          <a:ln w="28800">
            <a:solidFill>
              <a:srgbClr val="c0c0c0"/>
            </a:solidFill>
            <a:round/>
          </a:ln>
        </p:spPr>
        <p:style>
          <a:lnRef idx="0"/>
          <a:fillRef idx="0"/>
          <a:effectRef idx="0"/>
          <a:fontRef idx="minor"/>
        </p:style>
      </p:sp>
      <p:sp>
        <p:nvSpPr>
          <p:cNvPr id="164" name="CustomShape 15"/>
          <p:cNvSpPr/>
          <p:nvPr/>
        </p:nvSpPr>
        <p:spPr>
          <a:xfrm>
            <a:off x="7163280" y="1474200"/>
            <a:ext cx="1097280" cy="475920"/>
          </a:xfrm>
          <a:prstGeom prst="rect">
            <a:avLst/>
          </a:prstGeom>
          <a:noFill/>
          <a:ln>
            <a:noFill/>
          </a:ln>
        </p:spPr>
        <p:style>
          <a:lnRef idx="0"/>
          <a:fillRef idx="0"/>
          <a:effectRef idx="0"/>
          <a:fontRef idx="minor"/>
        </p:style>
        <p:txBody>
          <a:bodyPr lIns="0" rIns="0" tIns="12240" bIns="0">
            <a:spAutoFit/>
          </a:bodyPr>
          <a:p>
            <a:pPr algn="ctr">
              <a:lnSpc>
                <a:spcPts val="1826"/>
              </a:lnSpc>
              <a:spcBef>
                <a:spcPts val="96"/>
              </a:spcBef>
            </a:pPr>
            <a:r>
              <a:rPr b="0" lang="en-US" sz="1600" spc="-12" strike="noStrike">
                <a:solidFill>
                  <a:srgbClr val="ffffff"/>
                </a:solidFill>
                <a:latin typeface="Arial"/>
                <a:ea typeface="DejaVu Sans"/>
              </a:rPr>
              <a:t>CCNA</a:t>
            </a:r>
            <a:endParaRPr b="0" lang="en-US" sz="1600" spc="-1" strike="noStrike">
              <a:latin typeface="Arial"/>
            </a:endParaRPr>
          </a:p>
          <a:p>
            <a:pPr algn="ctr">
              <a:lnSpc>
                <a:spcPts val="1826"/>
              </a:lnSpc>
            </a:pPr>
            <a:r>
              <a:rPr b="0" lang="en-US" sz="1600" spc="-7" strike="noStrike">
                <a:solidFill>
                  <a:srgbClr val="ffffff"/>
                </a:solidFill>
                <a:latin typeface="Arial"/>
                <a:ea typeface="DejaVu Sans"/>
              </a:rPr>
              <a:t>Certification</a:t>
            </a:r>
            <a:endParaRPr b="0" lang="en-US" sz="1600" spc="-1" strike="noStrike">
              <a:latin typeface="Arial"/>
            </a:endParaRPr>
          </a:p>
        </p:txBody>
      </p:sp>
      <p:sp>
        <p:nvSpPr>
          <p:cNvPr id="165" name="CustomShape 16"/>
          <p:cNvSpPr/>
          <p:nvPr/>
        </p:nvSpPr>
        <p:spPr>
          <a:xfrm>
            <a:off x="2241720" y="2526840"/>
            <a:ext cx="4268160" cy="448920"/>
          </a:xfrm>
          <a:prstGeom prst="rect">
            <a:avLst/>
          </a:prstGeom>
          <a:blipFill rotWithShape="0">
            <a:blip r:embed="rId5"/>
            <a:stretch>
              <a:fillRect/>
            </a:stretch>
          </a:blipFill>
          <a:ln>
            <a:noFill/>
          </a:ln>
        </p:spPr>
        <p:style>
          <a:lnRef idx="0"/>
          <a:fillRef idx="0"/>
          <a:effectRef idx="0"/>
          <a:fontRef idx="minor"/>
        </p:style>
      </p:sp>
      <p:sp>
        <p:nvSpPr>
          <p:cNvPr id="166" name="CustomShape 17"/>
          <p:cNvSpPr/>
          <p:nvPr/>
        </p:nvSpPr>
        <p:spPr>
          <a:xfrm>
            <a:off x="3762360" y="2633760"/>
            <a:ext cx="2324160" cy="1951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US" sz="1200" spc="-7" strike="noStrike">
                <a:solidFill>
                  <a:srgbClr val="ffff00"/>
                </a:solidFill>
                <a:latin typeface="Arial"/>
                <a:ea typeface="DejaVu Sans"/>
              </a:rPr>
              <a:t>(SND is Moved </a:t>
            </a:r>
            <a:r>
              <a:rPr b="0" lang="en-US" sz="1200" spc="-1" strike="noStrike">
                <a:solidFill>
                  <a:srgbClr val="ffff00"/>
                </a:solidFill>
                <a:latin typeface="Arial"/>
                <a:ea typeface="DejaVu Sans"/>
              </a:rPr>
              <a:t>to </a:t>
            </a:r>
            <a:r>
              <a:rPr b="0" lang="en-US" sz="1200" spc="-7" strike="noStrike">
                <a:solidFill>
                  <a:srgbClr val="ffff00"/>
                </a:solidFill>
                <a:latin typeface="Arial"/>
                <a:ea typeface="DejaVu Sans"/>
              </a:rPr>
              <a:t>CCNA</a:t>
            </a:r>
            <a:r>
              <a:rPr b="0" lang="en-US" sz="1200" spc="-97" strike="noStrike">
                <a:solidFill>
                  <a:srgbClr val="ffff00"/>
                </a:solidFill>
                <a:latin typeface="Arial"/>
                <a:ea typeface="DejaVu Sans"/>
              </a:rPr>
              <a:t> </a:t>
            </a:r>
            <a:r>
              <a:rPr b="0" lang="en-US" sz="1200" spc="-7" strike="noStrike">
                <a:solidFill>
                  <a:srgbClr val="ffff00"/>
                </a:solidFill>
                <a:latin typeface="Arial"/>
                <a:ea typeface="DejaVu Sans"/>
              </a:rPr>
              <a:t>Security)</a:t>
            </a:r>
            <a:endParaRPr b="0" lang="en-US" sz="1200" spc="-1" strike="noStrike">
              <a:latin typeface="Arial"/>
            </a:endParaRPr>
          </a:p>
        </p:txBody>
      </p:sp>
      <p:sp>
        <p:nvSpPr>
          <p:cNvPr id="167" name="CustomShape 18"/>
          <p:cNvSpPr/>
          <p:nvPr/>
        </p:nvSpPr>
        <p:spPr>
          <a:xfrm>
            <a:off x="2182320" y="3445920"/>
            <a:ext cx="1799640" cy="406440"/>
          </a:xfrm>
          <a:custGeom>
            <a:avLst/>
            <a:gdLst/>
            <a:ahLst/>
            <a:rect l="l" t="t" r="r" b="b"/>
            <a:pathLst>
              <a:path w="1800225" h="407035">
                <a:moveTo>
                  <a:pt x="0" y="92201"/>
                </a:moveTo>
                <a:lnTo>
                  <a:pt x="1596517" y="92201"/>
                </a:lnTo>
                <a:lnTo>
                  <a:pt x="1596517" y="0"/>
                </a:lnTo>
                <a:lnTo>
                  <a:pt x="1799844" y="203454"/>
                </a:lnTo>
                <a:lnTo>
                  <a:pt x="1596517" y="406908"/>
                </a:lnTo>
                <a:lnTo>
                  <a:pt x="1596517" y="314706"/>
                </a:lnTo>
                <a:lnTo>
                  <a:pt x="0" y="314706"/>
                </a:lnTo>
                <a:lnTo>
                  <a:pt x="0" y="92201"/>
                </a:lnTo>
                <a:close/>
              </a:path>
            </a:pathLst>
          </a:custGeom>
          <a:noFill/>
          <a:ln w="9000">
            <a:solidFill>
              <a:srgbClr val="ffffff"/>
            </a:solidFill>
            <a:round/>
          </a:ln>
        </p:spPr>
        <p:style>
          <a:lnRef idx="0"/>
          <a:fillRef idx="0"/>
          <a:effectRef idx="0"/>
          <a:fontRef idx="minor"/>
        </p:style>
      </p:sp>
      <p:sp>
        <p:nvSpPr>
          <p:cNvPr id="168" name="CustomShape 19"/>
          <p:cNvSpPr/>
          <p:nvPr/>
        </p:nvSpPr>
        <p:spPr>
          <a:xfrm>
            <a:off x="2182320" y="4950000"/>
            <a:ext cx="1842120" cy="406440"/>
          </a:xfrm>
          <a:custGeom>
            <a:avLst/>
            <a:gdLst/>
            <a:ahLst/>
            <a:rect l="l" t="t" r="r" b="b"/>
            <a:pathLst>
              <a:path w="1842770" h="407035">
                <a:moveTo>
                  <a:pt x="0" y="92202"/>
                </a:moveTo>
                <a:lnTo>
                  <a:pt x="1634362" y="92202"/>
                </a:lnTo>
                <a:lnTo>
                  <a:pt x="1634362" y="0"/>
                </a:lnTo>
                <a:lnTo>
                  <a:pt x="1842516" y="203454"/>
                </a:lnTo>
                <a:lnTo>
                  <a:pt x="1634362" y="406908"/>
                </a:lnTo>
                <a:lnTo>
                  <a:pt x="1634362" y="314706"/>
                </a:lnTo>
                <a:lnTo>
                  <a:pt x="0" y="314706"/>
                </a:lnTo>
                <a:lnTo>
                  <a:pt x="0" y="92202"/>
                </a:lnTo>
                <a:close/>
              </a:path>
            </a:pathLst>
          </a:custGeom>
          <a:noFill/>
          <a:ln w="9000">
            <a:solidFill>
              <a:srgbClr val="ffffff"/>
            </a:solidFill>
            <a:round/>
          </a:ln>
        </p:spPr>
        <p:style>
          <a:lnRef idx="0"/>
          <a:fillRef idx="0"/>
          <a:effectRef idx="0"/>
          <a:fontRef idx="minor"/>
        </p:style>
      </p:sp>
      <p:sp>
        <p:nvSpPr>
          <p:cNvPr id="169" name="CustomShape 20"/>
          <p:cNvSpPr/>
          <p:nvPr/>
        </p:nvSpPr>
        <p:spPr>
          <a:xfrm>
            <a:off x="2182320" y="5983200"/>
            <a:ext cx="1856160" cy="406440"/>
          </a:xfrm>
          <a:custGeom>
            <a:avLst/>
            <a:gdLst/>
            <a:ahLst/>
            <a:rect l="l" t="t" r="r" b="b"/>
            <a:pathLst>
              <a:path w="1856739" h="407035">
                <a:moveTo>
                  <a:pt x="0" y="92189"/>
                </a:moveTo>
                <a:lnTo>
                  <a:pt x="1646428" y="92189"/>
                </a:lnTo>
                <a:lnTo>
                  <a:pt x="1646428" y="0"/>
                </a:lnTo>
                <a:lnTo>
                  <a:pt x="1856232" y="203453"/>
                </a:lnTo>
                <a:lnTo>
                  <a:pt x="1646428" y="406907"/>
                </a:lnTo>
                <a:lnTo>
                  <a:pt x="1646428" y="314718"/>
                </a:lnTo>
                <a:lnTo>
                  <a:pt x="0" y="314718"/>
                </a:lnTo>
                <a:lnTo>
                  <a:pt x="0" y="92189"/>
                </a:lnTo>
                <a:close/>
              </a:path>
            </a:pathLst>
          </a:custGeom>
          <a:noFill/>
          <a:ln w="9000">
            <a:solidFill>
              <a:srgbClr val="ffffff"/>
            </a:solidFill>
            <a:round/>
          </a:ln>
        </p:spPr>
        <p:style>
          <a:lnRef idx="0"/>
          <a:fillRef idx="0"/>
          <a:effectRef idx="0"/>
          <a:fontRef idx="minor"/>
        </p:style>
      </p:sp>
      <p:sp>
        <p:nvSpPr>
          <p:cNvPr id="170" name="CustomShape 21"/>
          <p:cNvSpPr/>
          <p:nvPr/>
        </p:nvSpPr>
        <p:spPr>
          <a:xfrm>
            <a:off x="767160" y="3420720"/>
            <a:ext cx="1492920" cy="622440"/>
          </a:xfrm>
          <a:prstGeom prst="rect">
            <a:avLst/>
          </a:prstGeom>
          <a:blipFill rotWithShape="0">
            <a:blip r:embed="rId6"/>
            <a:stretch>
              <a:fillRect/>
            </a:stretch>
          </a:blipFill>
          <a:ln>
            <a:noFill/>
          </a:ln>
        </p:spPr>
        <p:style>
          <a:lnRef idx="0"/>
          <a:fillRef idx="0"/>
          <a:effectRef idx="0"/>
          <a:fontRef idx="minor"/>
        </p:style>
      </p:sp>
      <p:sp>
        <p:nvSpPr>
          <p:cNvPr id="171" name="CustomShape 22"/>
          <p:cNvSpPr/>
          <p:nvPr/>
        </p:nvSpPr>
        <p:spPr>
          <a:xfrm>
            <a:off x="767160" y="3420720"/>
            <a:ext cx="1492920" cy="622800"/>
          </a:xfrm>
          <a:custGeom>
            <a:avLst/>
            <a:gdLst/>
            <a:ahLst/>
            <a:rect l="l" t="t" r="r" b="b"/>
            <a:pathLst>
              <a:path w="1493520" h="623570">
                <a:moveTo>
                  <a:pt x="0" y="103886"/>
                </a:moveTo>
                <a:lnTo>
                  <a:pt x="8163" y="63436"/>
                </a:lnTo>
                <a:lnTo>
                  <a:pt x="30426" y="30416"/>
                </a:lnTo>
                <a:lnTo>
                  <a:pt x="63447" y="8159"/>
                </a:lnTo>
                <a:lnTo>
                  <a:pt x="103885" y="0"/>
                </a:lnTo>
                <a:lnTo>
                  <a:pt x="1389634" y="0"/>
                </a:lnTo>
                <a:lnTo>
                  <a:pt x="1430083" y="8159"/>
                </a:lnTo>
                <a:lnTo>
                  <a:pt x="1463103" y="30416"/>
                </a:lnTo>
                <a:lnTo>
                  <a:pt x="1485360" y="63436"/>
                </a:lnTo>
                <a:lnTo>
                  <a:pt x="1493520" y="103886"/>
                </a:lnTo>
                <a:lnTo>
                  <a:pt x="1493520" y="519430"/>
                </a:lnTo>
                <a:lnTo>
                  <a:pt x="1485360" y="559879"/>
                </a:lnTo>
                <a:lnTo>
                  <a:pt x="1463103" y="592899"/>
                </a:lnTo>
                <a:lnTo>
                  <a:pt x="1430083" y="615156"/>
                </a:lnTo>
                <a:lnTo>
                  <a:pt x="1389634" y="623316"/>
                </a:lnTo>
                <a:lnTo>
                  <a:pt x="103885" y="623316"/>
                </a:lnTo>
                <a:lnTo>
                  <a:pt x="63447" y="615156"/>
                </a:lnTo>
                <a:lnTo>
                  <a:pt x="30426" y="592899"/>
                </a:lnTo>
                <a:lnTo>
                  <a:pt x="8163" y="559879"/>
                </a:lnTo>
                <a:lnTo>
                  <a:pt x="0" y="519430"/>
                </a:lnTo>
                <a:lnTo>
                  <a:pt x="0" y="103886"/>
                </a:lnTo>
                <a:close/>
              </a:path>
            </a:pathLst>
          </a:custGeom>
          <a:noFill/>
          <a:ln w="28800">
            <a:solidFill>
              <a:srgbClr val="c0c0c0"/>
            </a:solidFill>
            <a:round/>
          </a:ln>
        </p:spPr>
        <p:style>
          <a:lnRef idx="0"/>
          <a:fillRef idx="0"/>
          <a:effectRef idx="0"/>
          <a:fontRef idx="minor"/>
        </p:style>
      </p:sp>
      <p:sp>
        <p:nvSpPr>
          <p:cNvPr id="172" name="CustomShape 23"/>
          <p:cNvSpPr/>
          <p:nvPr/>
        </p:nvSpPr>
        <p:spPr>
          <a:xfrm>
            <a:off x="767160" y="4110840"/>
            <a:ext cx="1492920" cy="622440"/>
          </a:xfrm>
          <a:prstGeom prst="rect">
            <a:avLst/>
          </a:prstGeom>
          <a:blipFill rotWithShape="0">
            <a:blip r:embed="rId7"/>
            <a:stretch>
              <a:fillRect/>
            </a:stretch>
          </a:blipFill>
          <a:ln>
            <a:noFill/>
          </a:ln>
        </p:spPr>
        <p:style>
          <a:lnRef idx="0"/>
          <a:fillRef idx="0"/>
          <a:effectRef idx="0"/>
          <a:fontRef idx="minor"/>
        </p:style>
      </p:sp>
      <p:sp>
        <p:nvSpPr>
          <p:cNvPr id="173" name="CustomShape 24"/>
          <p:cNvSpPr/>
          <p:nvPr/>
        </p:nvSpPr>
        <p:spPr>
          <a:xfrm>
            <a:off x="767160" y="4110840"/>
            <a:ext cx="1492920" cy="622800"/>
          </a:xfrm>
          <a:custGeom>
            <a:avLst/>
            <a:gdLst/>
            <a:ahLst/>
            <a:rect l="l" t="t" r="r" b="b"/>
            <a:pathLst>
              <a:path w="1493520" h="623570">
                <a:moveTo>
                  <a:pt x="0" y="103886"/>
                </a:moveTo>
                <a:lnTo>
                  <a:pt x="8163" y="63436"/>
                </a:lnTo>
                <a:lnTo>
                  <a:pt x="30426" y="30416"/>
                </a:lnTo>
                <a:lnTo>
                  <a:pt x="63447" y="8159"/>
                </a:lnTo>
                <a:lnTo>
                  <a:pt x="103885" y="0"/>
                </a:lnTo>
                <a:lnTo>
                  <a:pt x="1389634" y="0"/>
                </a:lnTo>
                <a:lnTo>
                  <a:pt x="1430083" y="8159"/>
                </a:lnTo>
                <a:lnTo>
                  <a:pt x="1463103" y="30416"/>
                </a:lnTo>
                <a:lnTo>
                  <a:pt x="1485360" y="63436"/>
                </a:lnTo>
                <a:lnTo>
                  <a:pt x="1493520" y="103886"/>
                </a:lnTo>
                <a:lnTo>
                  <a:pt x="1493520" y="519430"/>
                </a:lnTo>
                <a:lnTo>
                  <a:pt x="1485360" y="559879"/>
                </a:lnTo>
                <a:lnTo>
                  <a:pt x="1463103" y="592899"/>
                </a:lnTo>
                <a:lnTo>
                  <a:pt x="1430083" y="615156"/>
                </a:lnTo>
                <a:lnTo>
                  <a:pt x="1389634" y="623316"/>
                </a:lnTo>
                <a:lnTo>
                  <a:pt x="103885" y="623316"/>
                </a:lnTo>
                <a:lnTo>
                  <a:pt x="63447" y="615156"/>
                </a:lnTo>
                <a:lnTo>
                  <a:pt x="30426" y="592899"/>
                </a:lnTo>
                <a:lnTo>
                  <a:pt x="8163" y="559879"/>
                </a:lnTo>
                <a:lnTo>
                  <a:pt x="0" y="519430"/>
                </a:lnTo>
                <a:lnTo>
                  <a:pt x="0" y="103886"/>
                </a:lnTo>
                <a:close/>
              </a:path>
            </a:pathLst>
          </a:custGeom>
          <a:noFill/>
          <a:ln w="28800">
            <a:solidFill>
              <a:srgbClr val="c0c0c0"/>
            </a:solidFill>
            <a:round/>
          </a:ln>
        </p:spPr>
        <p:style>
          <a:lnRef idx="0"/>
          <a:fillRef idx="0"/>
          <a:effectRef idx="0"/>
          <a:fontRef idx="minor"/>
        </p:style>
      </p:sp>
      <p:sp>
        <p:nvSpPr>
          <p:cNvPr id="174" name="CustomShape 25"/>
          <p:cNvSpPr/>
          <p:nvPr/>
        </p:nvSpPr>
        <p:spPr>
          <a:xfrm>
            <a:off x="767160" y="4850280"/>
            <a:ext cx="1492920" cy="624240"/>
          </a:xfrm>
          <a:prstGeom prst="rect">
            <a:avLst/>
          </a:prstGeom>
          <a:blipFill rotWithShape="0">
            <a:blip r:embed="rId8"/>
            <a:stretch>
              <a:fillRect/>
            </a:stretch>
          </a:blipFill>
          <a:ln>
            <a:noFill/>
          </a:ln>
        </p:spPr>
        <p:style>
          <a:lnRef idx="0"/>
          <a:fillRef idx="0"/>
          <a:effectRef idx="0"/>
          <a:fontRef idx="minor"/>
        </p:style>
      </p:sp>
      <p:sp>
        <p:nvSpPr>
          <p:cNvPr id="175" name="CustomShape 26"/>
          <p:cNvSpPr/>
          <p:nvPr/>
        </p:nvSpPr>
        <p:spPr>
          <a:xfrm>
            <a:off x="767160" y="4850280"/>
            <a:ext cx="1492920" cy="624240"/>
          </a:xfrm>
          <a:custGeom>
            <a:avLst/>
            <a:gdLst/>
            <a:ahLst/>
            <a:rect l="l" t="t" r="r" b="b"/>
            <a:pathLst>
              <a:path w="1493520" h="624839">
                <a:moveTo>
                  <a:pt x="0" y="104140"/>
                </a:moveTo>
                <a:lnTo>
                  <a:pt x="8183" y="63597"/>
                </a:lnTo>
                <a:lnTo>
                  <a:pt x="30500" y="30495"/>
                </a:lnTo>
                <a:lnTo>
                  <a:pt x="63602" y="8181"/>
                </a:lnTo>
                <a:lnTo>
                  <a:pt x="104140" y="0"/>
                </a:lnTo>
                <a:lnTo>
                  <a:pt x="1389380" y="0"/>
                </a:lnTo>
                <a:lnTo>
                  <a:pt x="1429922" y="8181"/>
                </a:lnTo>
                <a:lnTo>
                  <a:pt x="1463024" y="30495"/>
                </a:lnTo>
                <a:lnTo>
                  <a:pt x="1485338" y="63597"/>
                </a:lnTo>
                <a:lnTo>
                  <a:pt x="1493520" y="104140"/>
                </a:lnTo>
                <a:lnTo>
                  <a:pt x="1493520" y="520700"/>
                </a:lnTo>
                <a:lnTo>
                  <a:pt x="1485338" y="561242"/>
                </a:lnTo>
                <a:lnTo>
                  <a:pt x="1463024" y="594344"/>
                </a:lnTo>
                <a:lnTo>
                  <a:pt x="1429922" y="616658"/>
                </a:lnTo>
                <a:lnTo>
                  <a:pt x="1389380" y="624840"/>
                </a:lnTo>
                <a:lnTo>
                  <a:pt x="104140" y="624840"/>
                </a:lnTo>
                <a:lnTo>
                  <a:pt x="63602" y="616658"/>
                </a:lnTo>
                <a:lnTo>
                  <a:pt x="30500" y="594344"/>
                </a:lnTo>
                <a:lnTo>
                  <a:pt x="8183" y="561242"/>
                </a:lnTo>
                <a:lnTo>
                  <a:pt x="0" y="520700"/>
                </a:lnTo>
                <a:lnTo>
                  <a:pt x="0" y="104140"/>
                </a:lnTo>
                <a:close/>
              </a:path>
            </a:pathLst>
          </a:custGeom>
          <a:noFill/>
          <a:ln w="28800">
            <a:solidFill>
              <a:srgbClr val="c0c0c0"/>
            </a:solidFill>
            <a:round/>
          </a:ln>
        </p:spPr>
        <p:style>
          <a:lnRef idx="0"/>
          <a:fillRef idx="0"/>
          <a:effectRef idx="0"/>
          <a:fontRef idx="minor"/>
        </p:style>
      </p:sp>
      <p:sp>
        <p:nvSpPr>
          <p:cNvPr id="176" name="CustomShape 27"/>
          <p:cNvSpPr/>
          <p:nvPr/>
        </p:nvSpPr>
        <p:spPr>
          <a:xfrm>
            <a:off x="767160" y="5919840"/>
            <a:ext cx="1492920" cy="624240"/>
          </a:xfrm>
          <a:prstGeom prst="rect">
            <a:avLst/>
          </a:prstGeom>
          <a:blipFill rotWithShape="0">
            <a:blip r:embed="rId9"/>
            <a:stretch>
              <a:fillRect/>
            </a:stretch>
          </a:blipFill>
          <a:ln>
            <a:noFill/>
          </a:ln>
        </p:spPr>
        <p:style>
          <a:lnRef idx="0"/>
          <a:fillRef idx="0"/>
          <a:effectRef idx="0"/>
          <a:fontRef idx="minor"/>
        </p:style>
      </p:sp>
      <p:sp>
        <p:nvSpPr>
          <p:cNvPr id="177" name="CustomShape 28"/>
          <p:cNvSpPr/>
          <p:nvPr/>
        </p:nvSpPr>
        <p:spPr>
          <a:xfrm>
            <a:off x="767160" y="5919840"/>
            <a:ext cx="1492920" cy="624240"/>
          </a:xfrm>
          <a:custGeom>
            <a:avLst/>
            <a:gdLst/>
            <a:ahLst/>
            <a:rect l="l" t="t" r="r" b="b"/>
            <a:pathLst>
              <a:path w="1493520" h="624840">
                <a:moveTo>
                  <a:pt x="0" y="104140"/>
                </a:moveTo>
                <a:lnTo>
                  <a:pt x="8183" y="63602"/>
                </a:lnTo>
                <a:lnTo>
                  <a:pt x="30500" y="30500"/>
                </a:lnTo>
                <a:lnTo>
                  <a:pt x="63602" y="8183"/>
                </a:lnTo>
                <a:lnTo>
                  <a:pt x="104140" y="0"/>
                </a:lnTo>
                <a:lnTo>
                  <a:pt x="1389380" y="0"/>
                </a:lnTo>
                <a:lnTo>
                  <a:pt x="1429922" y="8183"/>
                </a:lnTo>
                <a:lnTo>
                  <a:pt x="1463024" y="30500"/>
                </a:lnTo>
                <a:lnTo>
                  <a:pt x="1485338" y="63602"/>
                </a:lnTo>
                <a:lnTo>
                  <a:pt x="1493520" y="104140"/>
                </a:lnTo>
                <a:lnTo>
                  <a:pt x="1493520" y="520700"/>
                </a:lnTo>
                <a:lnTo>
                  <a:pt x="1485338" y="561237"/>
                </a:lnTo>
                <a:lnTo>
                  <a:pt x="1463024" y="594339"/>
                </a:lnTo>
                <a:lnTo>
                  <a:pt x="1429922" y="616656"/>
                </a:lnTo>
                <a:lnTo>
                  <a:pt x="1389380" y="624840"/>
                </a:lnTo>
                <a:lnTo>
                  <a:pt x="104140" y="624840"/>
                </a:lnTo>
                <a:lnTo>
                  <a:pt x="63602" y="616656"/>
                </a:lnTo>
                <a:lnTo>
                  <a:pt x="30500" y="594339"/>
                </a:lnTo>
                <a:lnTo>
                  <a:pt x="8183" y="561237"/>
                </a:lnTo>
                <a:lnTo>
                  <a:pt x="0" y="520700"/>
                </a:lnTo>
                <a:lnTo>
                  <a:pt x="0" y="104140"/>
                </a:lnTo>
                <a:close/>
              </a:path>
            </a:pathLst>
          </a:custGeom>
          <a:noFill/>
          <a:ln w="28800">
            <a:solidFill>
              <a:srgbClr val="c0c0c0"/>
            </a:solidFill>
            <a:round/>
          </a:ln>
        </p:spPr>
        <p:style>
          <a:lnRef idx="0"/>
          <a:fillRef idx="0"/>
          <a:effectRef idx="0"/>
          <a:fontRef idx="minor"/>
        </p:style>
      </p:sp>
      <p:sp>
        <p:nvSpPr>
          <p:cNvPr id="178" name="CustomShape 29"/>
          <p:cNvSpPr/>
          <p:nvPr/>
        </p:nvSpPr>
        <p:spPr>
          <a:xfrm>
            <a:off x="1190880" y="3591360"/>
            <a:ext cx="58788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SNRS</a:t>
            </a:r>
            <a:endParaRPr b="0" lang="en-US" sz="1600" spc="-1" strike="noStrike">
              <a:latin typeface="Arial"/>
            </a:endParaRPr>
          </a:p>
        </p:txBody>
      </p:sp>
      <p:sp>
        <p:nvSpPr>
          <p:cNvPr id="179" name="CustomShape 30"/>
          <p:cNvSpPr/>
          <p:nvPr/>
        </p:nvSpPr>
        <p:spPr>
          <a:xfrm>
            <a:off x="1201680" y="4271760"/>
            <a:ext cx="562680" cy="498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SN</a:t>
            </a:r>
            <a:r>
              <a:rPr b="0" lang="en-US" sz="1600" spc="-126" strike="noStrike">
                <a:solidFill>
                  <a:srgbClr val="ffffff"/>
                </a:solidFill>
                <a:latin typeface="Arial"/>
                <a:ea typeface="DejaVu Sans"/>
              </a:rPr>
              <a:t>P</a:t>
            </a:r>
            <a:r>
              <a:rPr b="0" lang="en-US" sz="1600" spc="-7" strike="noStrike">
                <a:solidFill>
                  <a:srgbClr val="ffffff"/>
                </a:solidFill>
                <a:latin typeface="Arial"/>
                <a:ea typeface="DejaVu Sans"/>
              </a:rPr>
              <a:t>A</a:t>
            </a:r>
            <a:endParaRPr b="0" lang="en-US" sz="1600" spc="-1" strike="noStrike">
              <a:latin typeface="Arial"/>
            </a:endParaRPr>
          </a:p>
        </p:txBody>
      </p:sp>
      <p:sp>
        <p:nvSpPr>
          <p:cNvPr id="180" name="CustomShape 31"/>
          <p:cNvSpPr/>
          <p:nvPr/>
        </p:nvSpPr>
        <p:spPr>
          <a:xfrm>
            <a:off x="1308240" y="5026680"/>
            <a:ext cx="35172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IPS</a:t>
            </a:r>
            <a:endParaRPr b="0" lang="en-US" sz="1600" spc="-1" strike="noStrike">
              <a:latin typeface="Arial"/>
            </a:endParaRPr>
          </a:p>
        </p:txBody>
      </p:sp>
      <p:sp>
        <p:nvSpPr>
          <p:cNvPr id="181" name="CustomShape 32"/>
          <p:cNvSpPr/>
          <p:nvPr/>
        </p:nvSpPr>
        <p:spPr>
          <a:xfrm>
            <a:off x="831960" y="6093720"/>
            <a:ext cx="130932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Elective</a:t>
            </a:r>
            <a:r>
              <a:rPr b="0" lang="en-US" sz="1600" spc="-75" strike="noStrike">
                <a:solidFill>
                  <a:srgbClr val="ffffff"/>
                </a:solidFill>
                <a:latin typeface="Arial"/>
                <a:ea typeface="DejaVu Sans"/>
              </a:rPr>
              <a:t> </a:t>
            </a:r>
            <a:r>
              <a:rPr b="0" lang="en-US" sz="1600" spc="-7" strike="noStrike">
                <a:solidFill>
                  <a:srgbClr val="ffffff"/>
                </a:solidFill>
                <a:latin typeface="Arial"/>
                <a:ea typeface="DejaVu Sans"/>
              </a:rPr>
              <a:t>Exam</a:t>
            </a:r>
            <a:endParaRPr b="0" lang="en-US" sz="1600" spc="-1" strike="noStrike">
              <a:latin typeface="Arial"/>
            </a:endParaRPr>
          </a:p>
        </p:txBody>
      </p:sp>
      <p:sp>
        <p:nvSpPr>
          <p:cNvPr id="182" name="CustomShape 33"/>
          <p:cNvSpPr/>
          <p:nvPr/>
        </p:nvSpPr>
        <p:spPr>
          <a:xfrm>
            <a:off x="4022640" y="4068360"/>
            <a:ext cx="1492920" cy="622800"/>
          </a:xfrm>
          <a:custGeom>
            <a:avLst/>
            <a:gdLst/>
            <a:ahLst/>
            <a:rect l="l" t="t" r="r" b="b"/>
            <a:pathLst>
              <a:path w="1493520" h="623570">
                <a:moveTo>
                  <a:pt x="0" y="103885"/>
                </a:moveTo>
                <a:lnTo>
                  <a:pt x="8159" y="63436"/>
                </a:lnTo>
                <a:lnTo>
                  <a:pt x="30416" y="30416"/>
                </a:lnTo>
                <a:lnTo>
                  <a:pt x="63436" y="8159"/>
                </a:lnTo>
                <a:lnTo>
                  <a:pt x="103886" y="0"/>
                </a:lnTo>
                <a:lnTo>
                  <a:pt x="1389634" y="0"/>
                </a:lnTo>
                <a:lnTo>
                  <a:pt x="1430083" y="8159"/>
                </a:lnTo>
                <a:lnTo>
                  <a:pt x="1463103" y="30416"/>
                </a:lnTo>
                <a:lnTo>
                  <a:pt x="1485360" y="63436"/>
                </a:lnTo>
                <a:lnTo>
                  <a:pt x="1493519" y="103885"/>
                </a:lnTo>
                <a:lnTo>
                  <a:pt x="1493519" y="519429"/>
                </a:lnTo>
                <a:lnTo>
                  <a:pt x="1485360" y="559879"/>
                </a:lnTo>
                <a:lnTo>
                  <a:pt x="1463103" y="592899"/>
                </a:lnTo>
                <a:lnTo>
                  <a:pt x="1430083" y="615156"/>
                </a:lnTo>
                <a:lnTo>
                  <a:pt x="1389634" y="623315"/>
                </a:lnTo>
                <a:lnTo>
                  <a:pt x="103886" y="623315"/>
                </a:lnTo>
                <a:lnTo>
                  <a:pt x="63436" y="615156"/>
                </a:lnTo>
                <a:lnTo>
                  <a:pt x="30416" y="592899"/>
                </a:lnTo>
                <a:lnTo>
                  <a:pt x="8159" y="559879"/>
                </a:lnTo>
                <a:lnTo>
                  <a:pt x="0" y="519429"/>
                </a:lnTo>
                <a:lnTo>
                  <a:pt x="0" y="103885"/>
                </a:lnTo>
                <a:close/>
              </a:path>
            </a:pathLst>
          </a:custGeom>
          <a:noFill/>
          <a:ln w="28800">
            <a:solidFill>
              <a:srgbClr val="c0c0c0"/>
            </a:solidFill>
            <a:round/>
          </a:ln>
        </p:spPr>
        <p:style>
          <a:lnRef idx="0"/>
          <a:fillRef idx="0"/>
          <a:effectRef idx="0"/>
          <a:fontRef idx="minor"/>
        </p:style>
      </p:sp>
      <p:sp>
        <p:nvSpPr>
          <p:cNvPr id="183" name="CustomShape 34"/>
          <p:cNvSpPr/>
          <p:nvPr/>
        </p:nvSpPr>
        <p:spPr>
          <a:xfrm>
            <a:off x="4461840" y="4226040"/>
            <a:ext cx="56628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SNAF</a:t>
            </a:r>
            <a:endParaRPr b="0" lang="en-US" sz="1600" spc="-1" strike="noStrike">
              <a:latin typeface="Arial"/>
            </a:endParaRPr>
          </a:p>
        </p:txBody>
      </p:sp>
      <p:sp>
        <p:nvSpPr>
          <p:cNvPr id="184" name="CustomShape 35"/>
          <p:cNvSpPr/>
          <p:nvPr/>
        </p:nvSpPr>
        <p:spPr>
          <a:xfrm>
            <a:off x="4022640" y="4845600"/>
            <a:ext cx="1492920" cy="624240"/>
          </a:xfrm>
          <a:prstGeom prst="rect">
            <a:avLst/>
          </a:prstGeom>
          <a:blipFill rotWithShape="0">
            <a:blip r:embed="rId10"/>
            <a:stretch>
              <a:fillRect/>
            </a:stretch>
          </a:blipFill>
          <a:ln>
            <a:noFill/>
          </a:ln>
        </p:spPr>
        <p:style>
          <a:lnRef idx="0"/>
          <a:fillRef idx="0"/>
          <a:effectRef idx="0"/>
          <a:fontRef idx="minor"/>
        </p:style>
      </p:sp>
      <p:sp>
        <p:nvSpPr>
          <p:cNvPr id="185" name="CustomShape 36"/>
          <p:cNvSpPr/>
          <p:nvPr/>
        </p:nvSpPr>
        <p:spPr>
          <a:xfrm>
            <a:off x="4022640" y="4845600"/>
            <a:ext cx="1492920" cy="624240"/>
          </a:xfrm>
          <a:custGeom>
            <a:avLst/>
            <a:gdLst/>
            <a:ahLst/>
            <a:rect l="l" t="t" r="r" b="b"/>
            <a:pathLst>
              <a:path w="1493520" h="624839">
                <a:moveTo>
                  <a:pt x="0" y="104140"/>
                </a:moveTo>
                <a:lnTo>
                  <a:pt x="8181" y="63597"/>
                </a:lnTo>
                <a:lnTo>
                  <a:pt x="30495" y="30495"/>
                </a:lnTo>
                <a:lnTo>
                  <a:pt x="63597" y="8181"/>
                </a:lnTo>
                <a:lnTo>
                  <a:pt x="104139" y="0"/>
                </a:lnTo>
                <a:lnTo>
                  <a:pt x="1389379" y="0"/>
                </a:lnTo>
                <a:lnTo>
                  <a:pt x="1429922" y="8181"/>
                </a:lnTo>
                <a:lnTo>
                  <a:pt x="1463024" y="30495"/>
                </a:lnTo>
                <a:lnTo>
                  <a:pt x="1485338" y="63597"/>
                </a:lnTo>
                <a:lnTo>
                  <a:pt x="1493519" y="104140"/>
                </a:lnTo>
                <a:lnTo>
                  <a:pt x="1493519" y="520700"/>
                </a:lnTo>
                <a:lnTo>
                  <a:pt x="1485338" y="561242"/>
                </a:lnTo>
                <a:lnTo>
                  <a:pt x="1463024" y="594344"/>
                </a:lnTo>
                <a:lnTo>
                  <a:pt x="1429922" y="616658"/>
                </a:lnTo>
                <a:lnTo>
                  <a:pt x="1389379" y="624840"/>
                </a:lnTo>
                <a:lnTo>
                  <a:pt x="104139" y="624840"/>
                </a:lnTo>
                <a:lnTo>
                  <a:pt x="63597" y="616658"/>
                </a:lnTo>
                <a:lnTo>
                  <a:pt x="30495" y="594344"/>
                </a:lnTo>
                <a:lnTo>
                  <a:pt x="8181" y="561242"/>
                </a:lnTo>
                <a:lnTo>
                  <a:pt x="0" y="520700"/>
                </a:lnTo>
                <a:lnTo>
                  <a:pt x="0" y="104140"/>
                </a:lnTo>
                <a:close/>
              </a:path>
            </a:pathLst>
          </a:custGeom>
          <a:noFill/>
          <a:ln w="28800">
            <a:solidFill>
              <a:srgbClr val="c0c0c0"/>
            </a:solidFill>
            <a:round/>
          </a:ln>
        </p:spPr>
        <p:style>
          <a:lnRef idx="0"/>
          <a:fillRef idx="0"/>
          <a:effectRef idx="0"/>
          <a:fontRef idx="minor"/>
        </p:style>
      </p:sp>
      <p:sp>
        <p:nvSpPr>
          <p:cNvPr id="186" name="CustomShape 37"/>
          <p:cNvSpPr/>
          <p:nvPr/>
        </p:nvSpPr>
        <p:spPr>
          <a:xfrm>
            <a:off x="4568040" y="4995000"/>
            <a:ext cx="35172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IPS</a:t>
            </a:r>
            <a:endParaRPr b="0" lang="en-US" sz="1600" spc="-1" strike="noStrike">
              <a:latin typeface="Arial"/>
            </a:endParaRPr>
          </a:p>
        </p:txBody>
      </p:sp>
      <p:sp>
        <p:nvSpPr>
          <p:cNvPr id="187" name="CustomShape 38"/>
          <p:cNvSpPr/>
          <p:nvPr/>
        </p:nvSpPr>
        <p:spPr>
          <a:xfrm>
            <a:off x="4022640" y="3313800"/>
            <a:ext cx="1492920" cy="622800"/>
          </a:xfrm>
          <a:custGeom>
            <a:avLst/>
            <a:gdLst/>
            <a:ahLst/>
            <a:rect l="l" t="t" r="r" b="b"/>
            <a:pathLst>
              <a:path w="1493520" h="623570">
                <a:moveTo>
                  <a:pt x="0" y="103886"/>
                </a:moveTo>
                <a:lnTo>
                  <a:pt x="8159" y="63436"/>
                </a:lnTo>
                <a:lnTo>
                  <a:pt x="30416" y="30416"/>
                </a:lnTo>
                <a:lnTo>
                  <a:pt x="63436" y="8159"/>
                </a:lnTo>
                <a:lnTo>
                  <a:pt x="103886" y="0"/>
                </a:lnTo>
                <a:lnTo>
                  <a:pt x="1389634" y="0"/>
                </a:lnTo>
                <a:lnTo>
                  <a:pt x="1430083" y="8159"/>
                </a:lnTo>
                <a:lnTo>
                  <a:pt x="1463103" y="30416"/>
                </a:lnTo>
                <a:lnTo>
                  <a:pt x="1485360" y="63436"/>
                </a:lnTo>
                <a:lnTo>
                  <a:pt x="1493519" y="103886"/>
                </a:lnTo>
                <a:lnTo>
                  <a:pt x="1493519" y="519430"/>
                </a:lnTo>
                <a:lnTo>
                  <a:pt x="1485360" y="559879"/>
                </a:lnTo>
                <a:lnTo>
                  <a:pt x="1463103" y="592899"/>
                </a:lnTo>
                <a:lnTo>
                  <a:pt x="1430083" y="615156"/>
                </a:lnTo>
                <a:lnTo>
                  <a:pt x="1389634" y="623316"/>
                </a:lnTo>
                <a:lnTo>
                  <a:pt x="103886" y="623316"/>
                </a:lnTo>
                <a:lnTo>
                  <a:pt x="63436" y="615156"/>
                </a:lnTo>
                <a:lnTo>
                  <a:pt x="30416" y="592899"/>
                </a:lnTo>
                <a:lnTo>
                  <a:pt x="8159" y="559879"/>
                </a:lnTo>
                <a:lnTo>
                  <a:pt x="0" y="519430"/>
                </a:lnTo>
                <a:lnTo>
                  <a:pt x="0" y="103886"/>
                </a:lnTo>
                <a:close/>
              </a:path>
            </a:pathLst>
          </a:custGeom>
          <a:noFill/>
          <a:ln w="28800">
            <a:solidFill>
              <a:srgbClr val="c0c0c0"/>
            </a:solidFill>
            <a:round/>
          </a:ln>
        </p:spPr>
        <p:style>
          <a:lnRef idx="0"/>
          <a:fillRef idx="0"/>
          <a:effectRef idx="0"/>
          <a:fontRef idx="minor"/>
        </p:style>
      </p:sp>
      <p:sp>
        <p:nvSpPr>
          <p:cNvPr id="188" name="CustomShape 39"/>
          <p:cNvSpPr/>
          <p:nvPr/>
        </p:nvSpPr>
        <p:spPr>
          <a:xfrm>
            <a:off x="4448880" y="3476880"/>
            <a:ext cx="58788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SNRS</a:t>
            </a:r>
            <a:endParaRPr b="0" lang="en-US" sz="1600" spc="-1" strike="noStrike">
              <a:latin typeface="Arial"/>
            </a:endParaRPr>
          </a:p>
        </p:txBody>
      </p:sp>
      <p:sp>
        <p:nvSpPr>
          <p:cNvPr id="189" name="CustomShape 40"/>
          <p:cNvSpPr/>
          <p:nvPr/>
        </p:nvSpPr>
        <p:spPr>
          <a:xfrm>
            <a:off x="3810600" y="1437840"/>
            <a:ext cx="1904400" cy="593640"/>
          </a:xfrm>
          <a:custGeom>
            <a:avLst/>
            <a:gdLst/>
            <a:ahLst/>
            <a:rect l="l" t="t" r="r" b="b"/>
            <a:pathLst>
              <a:path w="1905000" h="594360">
                <a:moveTo>
                  <a:pt x="0" y="99059"/>
                </a:moveTo>
                <a:lnTo>
                  <a:pt x="7780" y="60489"/>
                </a:lnTo>
                <a:lnTo>
                  <a:pt x="29003" y="29003"/>
                </a:lnTo>
                <a:lnTo>
                  <a:pt x="60489" y="7780"/>
                </a:lnTo>
                <a:lnTo>
                  <a:pt x="99060" y="0"/>
                </a:lnTo>
                <a:lnTo>
                  <a:pt x="1805939" y="0"/>
                </a:lnTo>
                <a:lnTo>
                  <a:pt x="1844510" y="7780"/>
                </a:lnTo>
                <a:lnTo>
                  <a:pt x="1875996" y="29003"/>
                </a:lnTo>
                <a:lnTo>
                  <a:pt x="1897219" y="60489"/>
                </a:lnTo>
                <a:lnTo>
                  <a:pt x="1905000" y="99059"/>
                </a:lnTo>
                <a:lnTo>
                  <a:pt x="1905000" y="495300"/>
                </a:lnTo>
                <a:lnTo>
                  <a:pt x="1897219" y="533870"/>
                </a:lnTo>
                <a:lnTo>
                  <a:pt x="1875996" y="565356"/>
                </a:lnTo>
                <a:lnTo>
                  <a:pt x="1844510" y="586579"/>
                </a:lnTo>
                <a:lnTo>
                  <a:pt x="1805939" y="594359"/>
                </a:lnTo>
                <a:lnTo>
                  <a:pt x="99060" y="594359"/>
                </a:lnTo>
                <a:lnTo>
                  <a:pt x="60489" y="586579"/>
                </a:lnTo>
                <a:lnTo>
                  <a:pt x="29003" y="565356"/>
                </a:lnTo>
                <a:lnTo>
                  <a:pt x="7780" y="533870"/>
                </a:lnTo>
                <a:lnTo>
                  <a:pt x="0" y="495300"/>
                </a:lnTo>
                <a:lnTo>
                  <a:pt x="0" y="99059"/>
                </a:lnTo>
                <a:close/>
              </a:path>
            </a:pathLst>
          </a:custGeom>
          <a:noFill/>
          <a:ln w="28800">
            <a:solidFill>
              <a:srgbClr val="c0c0c0"/>
            </a:solidFill>
            <a:round/>
          </a:ln>
        </p:spPr>
        <p:style>
          <a:lnRef idx="0"/>
          <a:fillRef idx="0"/>
          <a:effectRef idx="0"/>
          <a:fontRef idx="minor"/>
        </p:style>
      </p:sp>
      <p:sp>
        <p:nvSpPr>
          <p:cNvPr id="190" name="CustomShape 41"/>
          <p:cNvSpPr/>
          <p:nvPr/>
        </p:nvSpPr>
        <p:spPr>
          <a:xfrm>
            <a:off x="3768840" y="1424880"/>
            <a:ext cx="2070360" cy="456480"/>
          </a:xfrm>
          <a:prstGeom prst="rect">
            <a:avLst/>
          </a:prstGeom>
          <a:blipFill rotWithShape="0">
            <a:blip r:embed="rId11"/>
            <a:stretch>
              <a:fillRect/>
            </a:stretch>
          </a:blipFill>
          <a:ln>
            <a:noFill/>
          </a:ln>
        </p:spPr>
        <p:style>
          <a:lnRef idx="0"/>
          <a:fillRef idx="0"/>
          <a:effectRef idx="0"/>
          <a:fontRef idx="minor"/>
        </p:style>
      </p:sp>
      <p:sp>
        <p:nvSpPr>
          <p:cNvPr id="191" name="CustomShape 42"/>
          <p:cNvSpPr/>
          <p:nvPr/>
        </p:nvSpPr>
        <p:spPr>
          <a:xfrm>
            <a:off x="3884760" y="1474200"/>
            <a:ext cx="1822320" cy="475920"/>
          </a:xfrm>
          <a:prstGeom prst="rect">
            <a:avLst/>
          </a:prstGeom>
          <a:noFill/>
          <a:ln>
            <a:noFill/>
          </a:ln>
        </p:spPr>
        <p:style>
          <a:lnRef idx="0"/>
          <a:fillRef idx="0"/>
          <a:effectRef idx="0"/>
          <a:fontRef idx="minor"/>
        </p:style>
        <p:txBody>
          <a:bodyPr lIns="0" rIns="0" tIns="12240" bIns="0">
            <a:spAutoFit/>
          </a:bodyPr>
          <a:p>
            <a:pPr marL="12600">
              <a:lnSpc>
                <a:spcPts val="1826"/>
              </a:lnSpc>
              <a:spcBef>
                <a:spcPts val="96"/>
              </a:spcBef>
            </a:pPr>
            <a:r>
              <a:rPr b="1" lang="en-US" sz="1600" spc="-7" strike="noStrike">
                <a:solidFill>
                  <a:srgbClr val="ffff00"/>
                </a:solidFill>
                <a:latin typeface="Arial"/>
                <a:ea typeface="DejaVu Sans"/>
              </a:rPr>
              <a:t>CCSP</a:t>
            </a:r>
            <a:r>
              <a:rPr b="1" lang="en-US" sz="1600" spc="-86" strike="noStrike">
                <a:solidFill>
                  <a:srgbClr val="ffff00"/>
                </a:solidFill>
                <a:latin typeface="Arial"/>
                <a:ea typeface="DejaVu Sans"/>
              </a:rPr>
              <a:t> </a:t>
            </a:r>
            <a:r>
              <a:rPr b="1" lang="en-US" sz="1600" spc="-7" strike="noStrike">
                <a:solidFill>
                  <a:srgbClr val="ffff00"/>
                </a:solidFill>
                <a:latin typeface="Arial"/>
                <a:ea typeface="DejaVu Sans"/>
              </a:rPr>
              <a:t>Certification</a:t>
            </a:r>
            <a:endParaRPr b="0" lang="en-US" sz="1600" spc="-1" strike="noStrike">
              <a:latin typeface="Arial"/>
            </a:endParaRPr>
          </a:p>
          <a:p>
            <a:pPr marL="116280">
              <a:lnSpc>
                <a:spcPts val="1826"/>
              </a:lnSpc>
            </a:pPr>
            <a:r>
              <a:rPr b="0" lang="en-US" sz="1600" spc="-7" strike="noStrike">
                <a:solidFill>
                  <a:srgbClr val="ffffff"/>
                </a:solidFill>
                <a:latin typeface="Arial"/>
                <a:ea typeface="DejaVu Sans"/>
              </a:rPr>
              <a:t>(Revised in</a:t>
            </a:r>
            <a:r>
              <a:rPr b="0" lang="en-US" sz="1600" spc="-41" strike="noStrike">
                <a:solidFill>
                  <a:srgbClr val="ffffff"/>
                </a:solidFill>
                <a:latin typeface="Arial"/>
                <a:ea typeface="DejaVu Sans"/>
              </a:rPr>
              <a:t> </a:t>
            </a:r>
            <a:r>
              <a:rPr b="0" lang="en-US" sz="1600" spc="-7" strike="noStrike">
                <a:solidFill>
                  <a:srgbClr val="ffffff"/>
                </a:solidFill>
                <a:latin typeface="Arial"/>
                <a:ea typeface="DejaVu Sans"/>
              </a:rPr>
              <a:t>2009)</a:t>
            </a:r>
            <a:endParaRPr b="0" lang="en-US" sz="1600" spc="-1" strike="noStrike">
              <a:latin typeface="Arial"/>
            </a:endParaRPr>
          </a:p>
        </p:txBody>
      </p:sp>
      <p:sp>
        <p:nvSpPr>
          <p:cNvPr id="192" name="CustomShape 43"/>
          <p:cNvSpPr/>
          <p:nvPr/>
        </p:nvSpPr>
        <p:spPr>
          <a:xfrm>
            <a:off x="231480" y="992160"/>
            <a:ext cx="5790600" cy="317880"/>
          </a:xfrm>
          <a:custGeom>
            <a:avLst/>
            <a:gdLst/>
            <a:ahLst/>
            <a:rect l="l" t="t" r="r" b="b"/>
            <a:pathLst>
              <a:path w="5791200" h="318769">
                <a:moveTo>
                  <a:pt x="0" y="318515"/>
                </a:moveTo>
                <a:lnTo>
                  <a:pt x="5791200" y="318515"/>
                </a:lnTo>
                <a:lnTo>
                  <a:pt x="5791200" y="0"/>
                </a:lnTo>
                <a:lnTo>
                  <a:pt x="0" y="0"/>
                </a:lnTo>
                <a:lnTo>
                  <a:pt x="0" y="318515"/>
                </a:lnTo>
                <a:close/>
              </a:path>
            </a:pathLst>
          </a:custGeom>
          <a:solidFill>
            <a:srgbClr val="668900"/>
          </a:solidFill>
          <a:ln>
            <a:noFill/>
          </a:ln>
        </p:spPr>
        <p:style>
          <a:lnRef idx="0"/>
          <a:fillRef idx="0"/>
          <a:effectRef idx="0"/>
          <a:fontRef idx="minor"/>
        </p:style>
      </p:sp>
      <p:sp>
        <p:nvSpPr>
          <p:cNvPr id="193" name="CustomShape 44"/>
          <p:cNvSpPr/>
          <p:nvPr/>
        </p:nvSpPr>
        <p:spPr>
          <a:xfrm>
            <a:off x="6059520" y="996840"/>
            <a:ext cx="2874960" cy="319320"/>
          </a:xfrm>
          <a:prstGeom prst="rect">
            <a:avLst/>
          </a:prstGeom>
          <a:blipFill rotWithShape="0">
            <a:blip r:embed="rId12"/>
            <a:stretch>
              <a:fillRect/>
            </a:stretch>
          </a:blipFill>
          <a:ln>
            <a:noFill/>
          </a:ln>
        </p:spPr>
        <p:style>
          <a:lnRef idx="0"/>
          <a:fillRef idx="0"/>
          <a:effectRef idx="0"/>
          <a:fontRef idx="minor"/>
        </p:style>
      </p:sp>
      <p:sp>
        <p:nvSpPr>
          <p:cNvPr id="194" name="CustomShape 45"/>
          <p:cNvSpPr/>
          <p:nvPr/>
        </p:nvSpPr>
        <p:spPr>
          <a:xfrm>
            <a:off x="1564560" y="945000"/>
            <a:ext cx="2633760" cy="378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2400" spc="-7" strike="noStrike">
                <a:solidFill>
                  <a:srgbClr val="ffff00"/>
                </a:solidFill>
                <a:latin typeface="Arial"/>
                <a:ea typeface="DejaVu Sans"/>
              </a:rPr>
              <a:t>Professional-level</a:t>
            </a:r>
            <a:endParaRPr b="0" lang="en-US" sz="2400" spc="-1" strike="noStrike">
              <a:latin typeface="Arial"/>
            </a:endParaRPr>
          </a:p>
        </p:txBody>
      </p:sp>
      <p:sp>
        <p:nvSpPr>
          <p:cNvPr id="195" name="CustomShape 46"/>
          <p:cNvSpPr/>
          <p:nvPr/>
        </p:nvSpPr>
        <p:spPr>
          <a:xfrm>
            <a:off x="6059520" y="924480"/>
            <a:ext cx="2875320" cy="378360"/>
          </a:xfrm>
          <a:prstGeom prst="rect">
            <a:avLst/>
          </a:prstGeom>
          <a:noFill/>
          <a:ln>
            <a:noFill/>
          </a:ln>
        </p:spPr>
        <p:style>
          <a:lnRef idx="0"/>
          <a:fillRef idx="0"/>
          <a:effectRef idx="0"/>
          <a:fontRef idx="minor"/>
        </p:style>
        <p:txBody>
          <a:bodyPr lIns="0" rIns="0" tIns="12600" bIns="0">
            <a:spAutoFit/>
          </a:bodyPr>
          <a:p>
            <a:pPr marL="208800">
              <a:lnSpc>
                <a:spcPct val="100000"/>
              </a:lnSpc>
              <a:spcBef>
                <a:spcPts val="99"/>
              </a:spcBef>
            </a:pPr>
            <a:r>
              <a:rPr b="1" lang="en-US" sz="2400" spc="-7" strike="noStrike">
                <a:solidFill>
                  <a:srgbClr val="ffffff"/>
                </a:solidFill>
                <a:latin typeface="Arial"/>
                <a:ea typeface="DejaVu Sans"/>
              </a:rPr>
              <a:t>Associate-level</a:t>
            </a:r>
            <a:endParaRPr b="0" lang="en-US" sz="2400" spc="-1" strike="noStrike">
              <a:latin typeface="Arial"/>
            </a:endParaRPr>
          </a:p>
        </p:txBody>
      </p:sp>
      <p:sp>
        <p:nvSpPr>
          <p:cNvPr id="196" name="CustomShape 47"/>
          <p:cNvSpPr/>
          <p:nvPr/>
        </p:nvSpPr>
        <p:spPr>
          <a:xfrm>
            <a:off x="1464480" y="5545800"/>
            <a:ext cx="360" cy="231120"/>
          </a:xfrm>
          <a:custGeom>
            <a:avLst/>
            <a:gdLst/>
            <a:ahLst/>
            <a:rect l="l" t="t" r="r" b="b"/>
            <a:pathLst>
              <a:path w="0" h="231775">
                <a:moveTo>
                  <a:pt x="0" y="0"/>
                </a:moveTo>
                <a:lnTo>
                  <a:pt x="0" y="231647"/>
                </a:lnTo>
              </a:path>
            </a:pathLst>
          </a:custGeom>
          <a:noFill/>
          <a:ln w="9000">
            <a:solidFill>
              <a:srgbClr val="000000"/>
            </a:solidFill>
            <a:round/>
          </a:ln>
        </p:spPr>
        <p:style>
          <a:lnRef idx="0"/>
          <a:fillRef idx="0"/>
          <a:effectRef idx="0"/>
          <a:fontRef idx="minor"/>
        </p:style>
      </p:sp>
      <p:sp>
        <p:nvSpPr>
          <p:cNvPr id="197" name="CustomShape 48"/>
          <p:cNvSpPr/>
          <p:nvPr/>
        </p:nvSpPr>
        <p:spPr>
          <a:xfrm>
            <a:off x="1334880" y="5661720"/>
            <a:ext cx="261360" cy="360"/>
          </a:xfrm>
          <a:custGeom>
            <a:avLst/>
            <a:gdLst/>
            <a:ahLst/>
            <a:rect l="l" t="t" r="r" b="b"/>
            <a:pathLst>
              <a:path w="262255" h="0">
                <a:moveTo>
                  <a:pt x="0" y="0"/>
                </a:moveTo>
                <a:lnTo>
                  <a:pt x="262128" y="0"/>
                </a:lnTo>
              </a:path>
            </a:pathLst>
          </a:custGeom>
          <a:noFill/>
          <a:ln w="9000">
            <a:solidFill>
              <a:srgbClr val="000000"/>
            </a:solidFill>
            <a:round/>
          </a:ln>
        </p:spPr>
        <p:style>
          <a:lnRef idx="0"/>
          <a:fillRef idx="0"/>
          <a:effectRef idx="0"/>
          <a:fontRef idx="minor"/>
        </p:style>
      </p:sp>
      <p:sp>
        <p:nvSpPr>
          <p:cNvPr id="198" name="CustomShape 49"/>
          <p:cNvSpPr/>
          <p:nvPr/>
        </p:nvSpPr>
        <p:spPr>
          <a:xfrm>
            <a:off x="4753440" y="5567040"/>
            <a:ext cx="360" cy="231120"/>
          </a:xfrm>
          <a:custGeom>
            <a:avLst/>
            <a:gdLst/>
            <a:ahLst/>
            <a:rect l="l" t="t" r="r" b="b"/>
            <a:pathLst>
              <a:path w="0" h="231775">
                <a:moveTo>
                  <a:pt x="0" y="0"/>
                </a:moveTo>
                <a:lnTo>
                  <a:pt x="0" y="231647"/>
                </a:lnTo>
              </a:path>
            </a:pathLst>
          </a:custGeom>
          <a:noFill/>
          <a:ln w="9000">
            <a:solidFill>
              <a:srgbClr val="000000"/>
            </a:solidFill>
            <a:round/>
          </a:ln>
        </p:spPr>
        <p:style>
          <a:lnRef idx="0"/>
          <a:fillRef idx="0"/>
          <a:effectRef idx="0"/>
          <a:fontRef idx="minor"/>
        </p:style>
      </p:sp>
      <p:sp>
        <p:nvSpPr>
          <p:cNvPr id="199" name="CustomShape 50"/>
          <p:cNvSpPr/>
          <p:nvPr/>
        </p:nvSpPr>
        <p:spPr>
          <a:xfrm>
            <a:off x="4622400" y="5682960"/>
            <a:ext cx="261360" cy="360"/>
          </a:xfrm>
          <a:custGeom>
            <a:avLst/>
            <a:gdLst/>
            <a:ahLst/>
            <a:rect l="l" t="t" r="r" b="b"/>
            <a:pathLst>
              <a:path w="262254" h="0">
                <a:moveTo>
                  <a:pt x="0" y="0"/>
                </a:moveTo>
                <a:lnTo>
                  <a:pt x="262128" y="0"/>
                </a:lnTo>
              </a:path>
            </a:pathLst>
          </a:custGeom>
          <a:noFill/>
          <a:ln w="9000">
            <a:solidFill>
              <a:srgbClr val="000000"/>
            </a:solidFill>
            <a:round/>
          </a:ln>
        </p:spPr>
        <p:style>
          <a:lnRef idx="0"/>
          <a:fillRef idx="0"/>
          <a:effectRef idx="0"/>
          <a:fontRef idx="minor"/>
        </p:style>
      </p:sp>
      <p:sp>
        <p:nvSpPr>
          <p:cNvPr id="200" name="CustomShape 51"/>
          <p:cNvSpPr/>
          <p:nvPr/>
        </p:nvSpPr>
        <p:spPr>
          <a:xfrm>
            <a:off x="4045320" y="5883480"/>
            <a:ext cx="1492920" cy="624240"/>
          </a:xfrm>
          <a:prstGeom prst="rect">
            <a:avLst/>
          </a:prstGeom>
          <a:blipFill rotWithShape="0">
            <a:blip r:embed="rId13"/>
            <a:stretch>
              <a:fillRect/>
            </a:stretch>
          </a:blipFill>
          <a:ln>
            <a:noFill/>
          </a:ln>
        </p:spPr>
        <p:style>
          <a:lnRef idx="0"/>
          <a:fillRef idx="0"/>
          <a:effectRef idx="0"/>
          <a:fontRef idx="minor"/>
        </p:style>
      </p:sp>
      <p:sp>
        <p:nvSpPr>
          <p:cNvPr id="201" name="CustomShape 52"/>
          <p:cNvSpPr/>
          <p:nvPr/>
        </p:nvSpPr>
        <p:spPr>
          <a:xfrm>
            <a:off x="4045320" y="5883480"/>
            <a:ext cx="1492920" cy="624240"/>
          </a:xfrm>
          <a:custGeom>
            <a:avLst/>
            <a:gdLst/>
            <a:ahLst/>
            <a:rect l="l" t="t" r="r" b="b"/>
            <a:pathLst>
              <a:path w="1493520" h="624840">
                <a:moveTo>
                  <a:pt x="0" y="104140"/>
                </a:moveTo>
                <a:lnTo>
                  <a:pt x="8181" y="63602"/>
                </a:lnTo>
                <a:lnTo>
                  <a:pt x="30495" y="30500"/>
                </a:lnTo>
                <a:lnTo>
                  <a:pt x="63597" y="8183"/>
                </a:lnTo>
                <a:lnTo>
                  <a:pt x="104139" y="0"/>
                </a:lnTo>
                <a:lnTo>
                  <a:pt x="1389379" y="0"/>
                </a:lnTo>
                <a:lnTo>
                  <a:pt x="1429922" y="8183"/>
                </a:lnTo>
                <a:lnTo>
                  <a:pt x="1463024" y="30500"/>
                </a:lnTo>
                <a:lnTo>
                  <a:pt x="1485338" y="63602"/>
                </a:lnTo>
                <a:lnTo>
                  <a:pt x="1493519" y="104140"/>
                </a:lnTo>
                <a:lnTo>
                  <a:pt x="1493519" y="520700"/>
                </a:lnTo>
                <a:lnTo>
                  <a:pt x="1485338" y="561237"/>
                </a:lnTo>
                <a:lnTo>
                  <a:pt x="1463024" y="594339"/>
                </a:lnTo>
                <a:lnTo>
                  <a:pt x="1429922" y="616656"/>
                </a:lnTo>
                <a:lnTo>
                  <a:pt x="1389379" y="624840"/>
                </a:lnTo>
                <a:lnTo>
                  <a:pt x="104139" y="624840"/>
                </a:lnTo>
                <a:lnTo>
                  <a:pt x="63597" y="616656"/>
                </a:lnTo>
                <a:lnTo>
                  <a:pt x="30495" y="594339"/>
                </a:lnTo>
                <a:lnTo>
                  <a:pt x="8181" y="561237"/>
                </a:lnTo>
                <a:lnTo>
                  <a:pt x="0" y="520700"/>
                </a:lnTo>
                <a:lnTo>
                  <a:pt x="0" y="104140"/>
                </a:lnTo>
                <a:close/>
              </a:path>
            </a:pathLst>
          </a:custGeom>
          <a:noFill/>
          <a:ln w="28800">
            <a:solidFill>
              <a:srgbClr val="c0c0c0"/>
            </a:solidFill>
            <a:round/>
          </a:ln>
        </p:spPr>
        <p:style>
          <a:lnRef idx="0"/>
          <a:fillRef idx="0"/>
          <a:effectRef idx="0"/>
          <a:fontRef idx="minor"/>
        </p:style>
      </p:sp>
      <p:sp>
        <p:nvSpPr>
          <p:cNvPr id="202" name="CustomShape 53"/>
          <p:cNvSpPr/>
          <p:nvPr/>
        </p:nvSpPr>
        <p:spPr>
          <a:xfrm>
            <a:off x="4115520" y="6033240"/>
            <a:ext cx="130932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Elective</a:t>
            </a:r>
            <a:r>
              <a:rPr b="0" lang="en-US" sz="1600" spc="-75" strike="noStrike">
                <a:solidFill>
                  <a:srgbClr val="ffffff"/>
                </a:solidFill>
                <a:latin typeface="Arial"/>
                <a:ea typeface="DejaVu Sans"/>
              </a:rPr>
              <a:t> </a:t>
            </a:r>
            <a:r>
              <a:rPr b="0" lang="en-US" sz="1600" spc="-7" strike="noStrike">
                <a:solidFill>
                  <a:srgbClr val="ffffff"/>
                </a:solidFill>
                <a:latin typeface="Arial"/>
                <a:ea typeface="DejaVu Sans"/>
              </a:rPr>
              <a:t>Exam</a:t>
            </a:r>
            <a:endParaRPr b="0" lang="en-US" sz="1600" spc="-1" strike="noStrike">
              <a:latin typeface="Arial"/>
            </a:endParaRPr>
          </a:p>
        </p:txBody>
      </p:sp>
      <p:sp>
        <p:nvSpPr>
          <p:cNvPr id="203" name="CustomShape 54"/>
          <p:cNvSpPr/>
          <p:nvPr/>
        </p:nvSpPr>
        <p:spPr>
          <a:xfrm>
            <a:off x="7610760" y="3078360"/>
            <a:ext cx="161280" cy="530280"/>
          </a:xfrm>
          <a:custGeom>
            <a:avLst/>
            <a:gdLst/>
            <a:ahLst/>
            <a:rect l="l" t="t" r="r" b="b"/>
            <a:pathLst>
              <a:path w="161925" h="530860">
                <a:moveTo>
                  <a:pt x="0" y="530352"/>
                </a:moveTo>
                <a:lnTo>
                  <a:pt x="161544" y="530352"/>
                </a:lnTo>
                <a:lnTo>
                  <a:pt x="161544" y="0"/>
                </a:lnTo>
                <a:lnTo>
                  <a:pt x="0" y="0"/>
                </a:lnTo>
                <a:lnTo>
                  <a:pt x="0" y="530352"/>
                </a:lnTo>
                <a:close/>
              </a:path>
            </a:pathLst>
          </a:custGeom>
          <a:solidFill>
            <a:srgbClr val="cc9900"/>
          </a:solidFill>
          <a:ln>
            <a:noFill/>
          </a:ln>
        </p:spPr>
        <p:style>
          <a:lnRef idx="0"/>
          <a:fillRef idx="0"/>
          <a:effectRef idx="0"/>
          <a:fontRef idx="minor"/>
        </p:style>
      </p:sp>
      <p:sp>
        <p:nvSpPr>
          <p:cNvPr id="204" name="CustomShape 55"/>
          <p:cNvSpPr/>
          <p:nvPr/>
        </p:nvSpPr>
        <p:spPr>
          <a:xfrm>
            <a:off x="5486400" y="3520440"/>
            <a:ext cx="2188080" cy="288720"/>
          </a:xfrm>
          <a:custGeom>
            <a:avLst/>
            <a:gdLst/>
            <a:ahLst/>
            <a:rect l="l" t="t" r="r" b="b"/>
            <a:pathLst>
              <a:path w="2188845" h="289560">
                <a:moveTo>
                  <a:pt x="548513" y="0"/>
                </a:moveTo>
                <a:lnTo>
                  <a:pt x="0" y="144780"/>
                </a:lnTo>
                <a:lnTo>
                  <a:pt x="548513" y="289560"/>
                </a:lnTo>
                <a:lnTo>
                  <a:pt x="548513" y="217170"/>
                </a:lnTo>
                <a:lnTo>
                  <a:pt x="2188464" y="217170"/>
                </a:lnTo>
                <a:lnTo>
                  <a:pt x="2188464" y="72389"/>
                </a:lnTo>
                <a:lnTo>
                  <a:pt x="548513" y="72389"/>
                </a:lnTo>
                <a:lnTo>
                  <a:pt x="548513" y="0"/>
                </a:lnTo>
                <a:close/>
              </a:path>
            </a:pathLst>
          </a:custGeom>
          <a:solidFill>
            <a:srgbClr val="cc9900"/>
          </a:solidFill>
          <a:ln>
            <a:noFill/>
          </a:ln>
        </p:spPr>
        <p:style>
          <a:lnRef idx="0"/>
          <a:fillRef idx="0"/>
          <a:effectRef idx="0"/>
          <a:fontRef idx="minor"/>
        </p:style>
      </p:sp>
      <p:sp>
        <p:nvSpPr>
          <p:cNvPr id="205" name="CustomShape 56"/>
          <p:cNvSpPr/>
          <p:nvPr/>
        </p:nvSpPr>
        <p:spPr>
          <a:xfrm>
            <a:off x="6518160" y="2077200"/>
            <a:ext cx="2379960" cy="1071000"/>
          </a:xfrm>
          <a:custGeom>
            <a:avLst/>
            <a:gdLst/>
            <a:ahLst/>
            <a:rect l="l" t="t" r="r" b="b"/>
            <a:pathLst>
              <a:path w="2380615" h="1071880">
                <a:moveTo>
                  <a:pt x="2201926" y="0"/>
                </a:moveTo>
                <a:lnTo>
                  <a:pt x="178561" y="0"/>
                </a:lnTo>
                <a:lnTo>
                  <a:pt x="131071" y="6374"/>
                </a:lnTo>
                <a:lnTo>
                  <a:pt x="88410" y="24365"/>
                </a:lnTo>
                <a:lnTo>
                  <a:pt x="52276" y="52276"/>
                </a:lnTo>
                <a:lnTo>
                  <a:pt x="24365" y="88410"/>
                </a:lnTo>
                <a:lnTo>
                  <a:pt x="6374" y="131071"/>
                </a:lnTo>
                <a:lnTo>
                  <a:pt x="0" y="178562"/>
                </a:lnTo>
                <a:lnTo>
                  <a:pt x="0" y="892810"/>
                </a:lnTo>
                <a:lnTo>
                  <a:pt x="6374" y="940256"/>
                </a:lnTo>
                <a:lnTo>
                  <a:pt x="24365" y="982904"/>
                </a:lnTo>
                <a:lnTo>
                  <a:pt x="52276" y="1019048"/>
                </a:lnTo>
                <a:lnTo>
                  <a:pt x="88410" y="1046978"/>
                </a:lnTo>
                <a:lnTo>
                  <a:pt x="131071" y="1064989"/>
                </a:lnTo>
                <a:lnTo>
                  <a:pt x="178561" y="1071372"/>
                </a:lnTo>
                <a:lnTo>
                  <a:pt x="2201926" y="1071372"/>
                </a:lnTo>
                <a:lnTo>
                  <a:pt x="2249372" y="1064989"/>
                </a:lnTo>
                <a:lnTo>
                  <a:pt x="2292020" y="1046978"/>
                </a:lnTo>
                <a:lnTo>
                  <a:pt x="2328163" y="1019048"/>
                </a:lnTo>
                <a:lnTo>
                  <a:pt x="2356094" y="982904"/>
                </a:lnTo>
                <a:lnTo>
                  <a:pt x="2374105" y="940256"/>
                </a:lnTo>
                <a:lnTo>
                  <a:pt x="2380487" y="892810"/>
                </a:lnTo>
                <a:lnTo>
                  <a:pt x="2380487" y="178562"/>
                </a:lnTo>
                <a:lnTo>
                  <a:pt x="2374105" y="131071"/>
                </a:lnTo>
                <a:lnTo>
                  <a:pt x="2356094" y="88410"/>
                </a:lnTo>
                <a:lnTo>
                  <a:pt x="2328164" y="52276"/>
                </a:lnTo>
                <a:lnTo>
                  <a:pt x="2292020" y="24365"/>
                </a:lnTo>
                <a:lnTo>
                  <a:pt x="2249372" y="6374"/>
                </a:lnTo>
                <a:lnTo>
                  <a:pt x="2201926" y="0"/>
                </a:lnTo>
                <a:close/>
              </a:path>
            </a:pathLst>
          </a:custGeom>
          <a:solidFill>
            <a:srgbClr val="73797e"/>
          </a:solidFill>
          <a:ln>
            <a:noFill/>
          </a:ln>
        </p:spPr>
        <p:style>
          <a:lnRef idx="0"/>
          <a:fillRef idx="0"/>
          <a:effectRef idx="0"/>
          <a:fontRef idx="minor"/>
        </p:style>
      </p:sp>
      <p:sp>
        <p:nvSpPr>
          <p:cNvPr id="206" name="CustomShape 57"/>
          <p:cNvSpPr/>
          <p:nvPr/>
        </p:nvSpPr>
        <p:spPr>
          <a:xfrm>
            <a:off x="6518160" y="2077200"/>
            <a:ext cx="2379960" cy="1071000"/>
          </a:xfrm>
          <a:custGeom>
            <a:avLst/>
            <a:gdLst/>
            <a:ahLst/>
            <a:rect l="l" t="t" r="r" b="b"/>
            <a:pathLst>
              <a:path w="2380615" h="1071880">
                <a:moveTo>
                  <a:pt x="0" y="178562"/>
                </a:moveTo>
                <a:lnTo>
                  <a:pt x="6374" y="131071"/>
                </a:lnTo>
                <a:lnTo>
                  <a:pt x="24365" y="88410"/>
                </a:lnTo>
                <a:lnTo>
                  <a:pt x="52276" y="52276"/>
                </a:lnTo>
                <a:lnTo>
                  <a:pt x="88410" y="24365"/>
                </a:lnTo>
                <a:lnTo>
                  <a:pt x="131071" y="6374"/>
                </a:lnTo>
                <a:lnTo>
                  <a:pt x="178561" y="0"/>
                </a:lnTo>
                <a:lnTo>
                  <a:pt x="2201926" y="0"/>
                </a:lnTo>
                <a:lnTo>
                  <a:pt x="2249372" y="6374"/>
                </a:lnTo>
                <a:lnTo>
                  <a:pt x="2292020" y="24365"/>
                </a:lnTo>
                <a:lnTo>
                  <a:pt x="2328164" y="52276"/>
                </a:lnTo>
                <a:lnTo>
                  <a:pt x="2356094" y="88410"/>
                </a:lnTo>
                <a:lnTo>
                  <a:pt x="2374105" y="131071"/>
                </a:lnTo>
                <a:lnTo>
                  <a:pt x="2380487" y="178562"/>
                </a:lnTo>
                <a:lnTo>
                  <a:pt x="2380487" y="892810"/>
                </a:lnTo>
                <a:lnTo>
                  <a:pt x="2374105" y="940256"/>
                </a:lnTo>
                <a:lnTo>
                  <a:pt x="2356094" y="982904"/>
                </a:lnTo>
                <a:lnTo>
                  <a:pt x="2328163" y="1019048"/>
                </a:lnTo>
                <a:lnTo>
                  <a:pt x="2292020" y="1046978"/>
                </a:lnTo>
                <a:lnTo>
                  <a:pt x="2249372" y="1064989"/>
                </a:lnTo>
                <a:lnTo>
                  <a:pt x="2201926" y="1071372"/>
                </a:lnTo>
                <a:lnTo>
                  <a:pt x="178561" y="1071372"/>
                </a:lnTo>
                <a:lnTo>
                  <a:pt x="131071" y="1064989"/>
                </a:lnTo>
                <a:lnTo>
                  <a:pt x="88410" y="1046978"/>
                </a:lnTo>
                <a:lnTo>
                  <a:pt x="52276" y="1019048"/>
                </a:lnTo>
                <a:lnTo>
                  <a:pt x="24365" y="982904"/>
                </a:lnTo>
                <a:lnTo>
                  <a:pt x="6374" y="940256"/>
                </a:lnTo>
                <a:lnTo>
                  <a:pt x="0" y="892810"/>
                </a:lnTo>
                <a:lnTo>
                  <a:pt x="0" y="178562"/>
                </a:lnTo>
                <a:close/>
              </a:path>
            </a:pathLst>
          </a:custGeom>
          <a:noFill/>
          <a:ln cap="rnd" w="12240">
            <a:solidFill>
              <a:srgbClr val="000000"/>
            </a:solidFill>
            <a:prstDash val="sysDash"/>
            <a:round/>
          </a:ln>
        </p:spPr>
        <p:style>
          <a:lnRef idx="0"/>
          <a:fillRef idx="0"/>
          <a:effectRef idx="0"/>
          <a:fontRef idx="minor"/>
        </p:style>
      </p:sp>
      <p:sp>
        <p:nvSpPr>
          <p:cNvPr id="207" name="CustomShape 58"/>
          <p:cNvSpPr/>
          <p:nvPr/>
        </p:nvSpPr>
        <p:spPr>
          <a:xfrm>
            <a:off x="6931800" y="2443680"/>
            <a:ext cx="1492920" cy="535680"/>
          </a:xfrm>
          <a:prstGeom prst="rect">
            <a:avLst/>
          </a:prstGeom>
          <a:blipFill rotWithShape="0">
            <a:blip r:embed="rId14"/>
            <a:stretch>
              <a:fillRect/>
            </a:stretch>
          </a:blipFill>
          <a:ln>
            <a:noFill/>
          </a:ln>
        </p:spPr>
        <p:style>
          <a:lnRef idx="0"/>
          <a:fillRef idx="0"/>
          <a:effectRef idx="0"/>
          <a:fontRef idx="minor"/>
        </p:style>
      </p:sp>
      <p:sp>
        <p:nvSpPr>
          <p:cNvPr id="208" name="CustomShape 59"/>
          <p:cNvSpPr/>
          <p:nvPr/>
        </p:nvSpPr>
        <p:spPr>
          <a:xfrm>
            <a:off x="6931800" y="2443680"/>
            <a:ext cx="1492920" cy="535680"/>
          </a:xfrm>
          <a:custGeom>
            <a:avLst/>
            <a:gdLst/>
            <a:ahLst/>
            <a:rect l="l" t="t" r="r" b="b"/>
            <a:pathLst>
              <a:path w="1493520" h="536575">
                <a:moveTo>
                  <a:pt x="0" y="89407"/>
                </a:moveTo>
                <a:lnTo>
                  <a:pt x="7022" y="54596"/>
                </a:lnTo>
                <a:lnTo>
                  <a:pt x="26177" y="26177"/>
                </a:lnTo>
                <a:lnTo>
                  <a:pt x="54596" y="7022"/>
                </a:lnTo>
                <a:lnTo>
                  <a:pt x="89407" y="0"/>
                </a:lnTo>
                <a:lnTo>
                  <a:pt x="1404111" y="0"/>
                </a:lnTo>
                <a:lnTo>
                  <a:pt x="1438923" y="7022"/>
                </a:lnTo>
                <a:lnTo>
                  <a:pt x="1467342" y="26177"/>
                </a:lnTo>
                <a:lnTo>
                  <a:pt x="1486497" y="54596"/>
                </a:lnTo>
                <a:lnTo>
                  <a:pt x="1493519" y="89407"/>
                </a:lnTo>
                <a:lnTo>
                  <a:pt x="1493519" y="447039"/>
                </a:lnTo>
                <a:lnTo>
                  <a:pt x="1486497" y="481851"/>
                </a:lnTo>
                <a:lnTo>
                  <a:pt x="1467342" y="510270"/>
                </a:lnTo>
                <a:lnTo>
                  <a:pt x="1438923" y="529425"/>
                </a:lnTo>
                <a:lnTo>
                  <a:pt x="1404111" y="536448"/>
                </a:lnTo>
                <a:lnTo>
                  <a:pt x="89407" y="536448"/>
                </a:lnTo>
                <a:lnTo>
                  <a:pt x="54596" y="529425"/>
                </a:lnTo>
                <a:lnTo>
                  <a:pt x="26177" y="510270"/>
                </a:lnTo>
                <a:lnTo>
                  <a:pt x="7022" y="481851"/>
                </a:lnTo>
                <a:lnTo>
                  <a:pt x="0" y="447039"/>
                </a:lnTo>
                <a:lnTo>
                  <a:pt x="0" y="89407"/>
                </a:lnTo>
                <a:close/>
              </a:path>
            </a:pathLst>
          </a:custGeom>
          <a:noFill/>
          <a:ln w="28800">
            <a:solidFill>
              <a:srgbClr val="c0c0c0"/>
            </a:solidFill>
            <a:round/>
          </a:ln>
        </p:spPr>
        <p:style>
          <a:lnRef idx="0"/>
          <a:fillRef idx="0"/>
          <a:effectRef idx="0"/>
          <a:fontRef idx="minor"/>
        </p:style>
      </p:sp>
      <p:sp>
        <p:nvSpPr>
          <p:cNvPr id="209" name="CustomShape 60"/>
          <p:cNvSpPr/>
          <p:nvPr/>
        </p:nvSpPr>
        <p:spPr>
          <a:xfrm>
            <a:off x="7175880" y="2490120"/>
            <a:ext cx="972720" cy="475920"/>
          </a:xfrm>
          <a:prstGeom prst="rect">
            <a:avLst/>
          </a:prstGeom>
          <a:noFill/>
          <a:ln>
            <a:noFill/>
          </a:ln>
        </p:spPr>
        <p:style>
          <a:lnRef idx="0"/>
          <a:fillRef idx="0"/>
          <a:effectRef idx="0"/>
          <a:fontRef idx="minor"/>
        </p:style>
        <p:txBody>
          <a:bodyPr lIns="0" rIns="0" tIns="12240" bIns="0">
            <a:spAutoFit/>
          </a:bodyPr>
          <a:p>
            <a:pPr marL="12600">
              <a:lnSpc>
                <a:spcPts val="1826"/>
              </a:lnSpc>
              <a:spcBef>
                <a:spcPts val="96"/>
              </a:spcBef>
            </a:pPr>
            <a:r>
              <a:rPr b="0" lang="en-US" sz="1600" spc="-7" strike="noStrike">
                <a:solidFill>
                  <a:srgbClr val="ffffff"/>
                </a:solidFill>
                <a:latin typeface="Arial"/>
                <a:ea typeface="DejaVu Sans"/>
              </a:rPr>
              <a:t>IINS</a:t>
            </a:r>
            <a:r>
              <a:rPr b="0" lang="en-US" sz="1600" spc="-60" strike="noStrike">
                <a:solidFill>
                  <a:srgbClr val="ffffff"/>
                </a:solidFill>
                <a:latin typeface="Arial"/>
                <a:ea typeface="DejaVu Sans"/>
              </a:rPr>
              <a:t> </a:t>
            </a:r>
            <a:r>
              <a:rPr b="0" lang="en-US" sz="1600" spc="-7" strike="noStrike">
                <a:solidFill>
                  <a:srgbClr val="ffffff"/>
                </a:solidFill>
                <a:latin typeface="Arial"/>
                <a:ea typeface="DejaVu Sans"/>
              </a:rPr>
              <a:t>exam</a:t>
            </a:r>
            <a:endParaRPr b="0" lang="en-US" sz="1600" spc="-1" strike="noStrike">
              <a:latin typeface="Arial"/>
            </a:endParaRPr>
          </a:p>
          <a:p>
            <a:pPr marL="47520">
              <a:lnSpc>
                <a:spcPts val="1826"/>
              </a:lnSpc>
            </a:pPr>
            <a:r>
              <a:rPr b="0" lang="en-US" sz="1600" spc="-7" strike="noStrike">
                <a:solidFill>
                  <a:srgbClr val="ffffff"/>
                </a:solidFill>
                <a:latin typeface="Arial"/>
                <a:ea typeface="DejaVu Sans"/>
              </a:rPr>
              <a:t>(640-553)</a:t>
            </a:r>
            <a:endParaRPr b="0" lang="en-US" sz="1600" spc="-1" strike="noStrike">
              <a:latin typeface="Arial"/>
            </a:endParaRPr>
          </a:p>
        </p:txBody>
      </p:sp>
      <p:sp>
        <p:nvSpPr>
          <p:cNvPr id="210" name="CustomShape 61"/>
          <p:cNvSpPr/>
          <p:nvPr/>
        </p:nvSpPr>
        <p:spPr>
          <a:xfrm>
            <a:off x="6649560" y="2131920"/>
            <a:ext cx="2087640" cy="25560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1600" spc="-7" strike="noStrike">
                <a:solidFill>
                  <a:srgbClr val="ffffff"/>
                </a:solidFill>
                <a:latin typeface="Arial"/>
                <a:ea typeface="DejaVu Sans"/>
              </a:rPr>
              <a:t>CCNA Security</a:t>
            </a:r>
            <a:r>
              <a:rPr b="0" lang="en-US" sz="1600" spc="-131" strike="noStrike">
                <a:solidFill>
                  <a:srgbClr val="ffffff"/>
                </a:solidFill>
                <a:latin typeface="Arial"/>
                <a:ea typeface="DejaVu Sans"/>
              </a:rPr>
              <a:t> </a:t>
            </a:r>
            <a:r>
              <a:rPr b="0" lang="en-US" sz="1600" spc="-7" strike="noStrike">
                <a:solidFill>
                  <a:srgbClr val="ffffff"/>
                </a:solidFill>
                <a:latin typeface="Arial"/>
                <a:ea typeface="DejaVu Sans"/>
              </a:rPr>
              <a:t>Course</a:t>
            </a:r>
            <a:endParaRPr b="0" lang="en-US" sz="1600" spc="-1" strike="noStrike">
              <a:latin typeface="Arial"/>
            </a:endParaRPr>
          </a:p>
        </p:txBody>
      </p:sp>
      <p:sp>
        <p:nvSpPr>
          <p:cNvPr id="211" name="CustomShape 62"/>
          <p:cNvSpPr/>
          <p:nvPr/>
        </p:nvSpPr>
        <p:spPr>
          <a:xfrm>
            <a:off x="6228360" y="4099320"/>
            <a:ext cx="2504880" cy="1025280"/>
          </a:xfrm>
          <a:prstGeom prst="rect">
            <a:avLst/>
          </a:prstGeom>
          <a:noFill/>
          <a:ln>
            <a:noFill/>
          </a:ln>
        </p:spPr>
        <p:style>
          <a:lnRef idx="0"/>
          <a:fillRef idx="0"/>
          <a:effectRef idx="0"/>
          <a:fontRef idx="minor"/>
        </p:style>
        <p:txBody>
          <a:bodyPr lIns="0" rIns="0" tIns="39240" bIns="0">
            <a:spAutoFit/>
          </a:bodyPr>
          <a:p>
            <a:pPr marL="12600" algn="just">
              <a:lnSpc>
                <a:spcPct val="90000"/>
              </a:lnSpc>
              <a:spcBef>
                <a:spcPts val="309"/>
              </a:spcBef>
            </a:pPr>
            <a:r>
              <a:rPr b="1" lang="en-US" sz="1800" spc="-7" strike="noStrike">
                <a:solidFill>
                  <a:srgbClr val="000000"/>
                </a:solidFill>
                <a:latin typeface="Arial"/>
                <a:ea typeface="DejaVu Sans"/>
              </a:rPr>
              <a:t>CCNA certification </a:t>
            </a:r>
            <a:r>
              <a:rPr b="1" lang="en-US" sz="1800" spc="-1" strike="noStrike">
                <a:solidFill>
                  <a:srgbClr val="000000"/>
                </a:solidFill>
                <a:latin typeface="Arial"/>
                <a:ea typeface="DejaVu Sans"/>
              </a:rPr>
              <a:t>is </a:t>
            </a:r>
            <a:r>
              <a:rPr b="1" lang="en-US" sz="1800" spc="-7" strike="noStrike">
                <a:solidFill>
                  <a:srgbClr val="000000"/>
                </a:solidFill>
                <a:latin typeface="Arial"/>
                <a:ea typeface="DejaVu Sans"/>
              </a:rPr>
              <a:t>a  pre-requisite </a:t>
            </a:r>
            <a:r>
              <a:rPr b="1" lang="en-US" sz="1800" spc="-1" strike="noStrike">
                <a:solidFill>
                  <a:srgbClr val="000000"/>
                </a:solidFill>
                <a:latin typeface="Arial"/>
                <a:ea typeface="DejaVu Sans"/>
              </a:rPr>
              <a:t>for </a:t>
            </a:r>
            <a:r>
              <a:rPr b="1" lang="en-US" sz="1800" spc="-7" strike="noStrike">
                <a:solidFill>
                  <a:srgbClr val="000000"/>
                </a:solidFill>
                <a:latin typeface="Arial"/>
                <a:ea typeface="DejaVu Sans"/>
              </a:rPr>
              <a:t>CCNA  Security</a:t>
            </a:r>
            <a:r>
              <a:rPr b="1" lang="en-US" sz="1800" spc="-12" strike="noStrike">
                <a:solidFill>
                  <a:srgbClr val="000000"/>
                </a:solidFill>
                <a:latin typeface="Arial"/>
                <a:ea typeface="DejaVu Sans"/>
              </a:rPr>
              <a:t> </a:t>
            </a:r>
            <a:r>
              <a:rPr b="1" lang="en-US" sz="1800" spc="-7" strike="noStrike">
                <a:solidFill>
                  <a:srgbClr val="000000"/>
                </a:solidFill>
                <a:latin typeface="Arial"/>
                <a:ea typeface="DejaVu Sans"/>
              </a:rPr>
              <a:t>certification</a:t>
            </a:r>
            <a:endParaRPr b="0" lang="en-US" sz="1800" spc="-1" strike="noStrike">
              <a:latin typeface="Arial"/>
            </a:endParaRPr>
          </a:p>
        </p:txBody>
      </p:sp>
      <p:sp>
        <p:nvSpPr>
          <p:cNvPr id="212" name="CustomShape 63"/>
          <p:cNvSpPr/>
          <p:nvPr/>
        </p:nvSpPr>
        <p:spPr>
          <a:xfrm>
            <a:off x="6477840" y="3367440"/>
            <a:ext cx="2306520" cy="595080"/>
          </a:xfrm>
          <a:prstGeom prst="rect">
            <a:avLst/>
          </a:prstGeom>
          <a:blipFill rotWithShape="0">
            <a:blip r:embed="rId15"/>
            <a:stretch>
              <a:fillRect/>
            </a:stretch>
          </a:blipFill>
          <a:ln>
            <a:noFill/>
          </a:ln>
        </p:spPr>
        <p:style>
          <a:lnRef idx="0"/>
          <a:fillRef idx="0"/>
          <a:effectRef idx="0"/>
          <a:fontRef idx="minor"/>
        </p:style>
      </p:sp>
      <p:sp>
        <p:nvSpPr>
          <p:cNvPr id="213" name="CustomShape 64"/>
          <p:cNvSpPr/>
          <p:nvPr/>
        </p:nvSpPr>
        <p:spPr>
          <a:xfrm>
            <a:off x="6477840" y="3367440"/>
            <a:ext cx="2306880" cy="595440"/>
          </a:xfrm>
          <a:custGeom>
            <a:avLst/>
            <a:gdLst/>
            <a:ahLst/>
            <a:rect l="l" t="t" r="r" b="b"/>
            <a:pathLst>
              <a:path w="2307590" h="596264">
                <a:moveTo>
                  <a:pt x="0" y="99313"/>
                </a:moveTo>
                <a:lnTo>
                  <a:pt x="7802" y="60650"/>
                </a:lnTo>
                <a:lnTo>
                  <a:pt x="29083" y="29083"/>
                </a:lnTo>
                <a:lnTo>
                  <a:pt x="60650" y="7802"/>
                </a:lnTo>
                <a:lnTo>
                  <a:pt x="99313" y="0"/>
                </a:lnTo>
                <a:lnTo>
                  <a:pt x="2208021" y="0"/>
                </a:lnTo>
                <a:lnTo>
                  <a:pt x="2246685" y="7802"/>
                </a:lnTo>
                <a:lnTo>
                  <a:pt x="2278253" y="29083"/>
                </a:lnTo>
                <a:lnTo>
                  <a:pt x="2299533" y="60650"/>
                </a:lnTo>
                <a:lnTo>
                  <a:pt x="2307336" y="99313"/>
                </a:lnTo>
                <a:lnTo>
                  <a:pt x="2307336" y="496570"/>
                </a:lnTo>
                <a:lnTo>
                  <a:pt x="2299533" y="535233"/>
                </a:lnTo>
                <a:lnTo>
                  <a:pt x="2278253" y="566801"/>
                </a:lnTo>
                <a:lnTo>
                  <a:pt x="2246685" y="588081"/>
                </a:lnTo>
                <a:lnTo>
                  <a:pt x="2208021" y="595884"/>
                </a:lnTo>
                <a:lnTo>
                  <a:pt x="99313" y="595884"/>
                </a:lnTo>
                <a:lnTo>
                  <a:pt x="60650" y="588081"/>
                </a:lnTo>
                <a:lnTo>
                  <a:pt x="29082" y="566801"/>
                </a:lnTo>
                <a:lnTo>
                  <a:pt x="7802" y="535233"/>
                </a:lnTo>
                <a:lnTo>
                  <a:pt x="0" y="496570"/>
                </a:lnTo>
                <a:lnTo>
                  <a:pt x="0" y="99313"/>
                </a:lnTo>
                <a:close/>
              </a:path>
            </a:pathLst>
          </a:custGeom>
          <a:noFill/>
          <a:ln w="28800">
            <a:solidFill>
              <a:srgbClr val="c0c0c0"/>
            </a:solidFill>
            <a:round/>
          </a:ln>
        </p:spPr>
        <p:style>
          <a:lnRef idx="0"/>
          <a:fillRef idx="0"/>
          <a:effectRef idx="0"/>
          <a:fontRef idx="minor"/>
        </p:style>
      </p:sp>
      <p:sp>
        <p:nvSpPr>
          <p:cNvPr id="214" name="CustomShape 65"/>
          <p:cNvSpPr/>
          <p:nvPr/>
        </p:nvSpPr>
        <p:spPr>
          <a:xfrm>
            <a:off x="6496200" y="3405240"/>
            <a:ext cx="2270160" cy="478440"/>
          </a:xfrm>
          <a:prstGeom prst="rect">
            <a:avLst/>
          </a:prstGeom>
          <a:noFill/>
          <a:ln>
            <a:noFill/>
          </a:ln>
        </p:spPr>
        <p:style>
          <a:lnRef idx="0"/>
          <a:fillRef idx="0"/>
          <a:effectRef idx="0"/>
          <a:fontRef idx="minor"/>
        </p:style>
        <p:txBody>
          <a:bodyPr lIns="0" rIns="0" tIns="39240" bIns="0">
            <a:spAutoFit/>
          </a:bodyPr>
          <a:p>
            <a:pPr marL="636120" indent="-138240">
              <a:lnSpc>
                <a:spcPts val="1729"/>
              </a:lnSpc>
              <a:spcBef>
                <a:spcPts val="309"/>
              </a:spcBef>
            </a:pPr>
            <a:r>
              <a:rPr b="0" lang="en-US" sz="1600" spc="-7" strike="noStrike">
                <a:solidFill>
                  <a:srgbClr val="ffffff"/>
                </a:solidFill>
                <a:latin typeface="Arial"/>
                <a:ea typeface="DejaVu Sans"/>
              </a:rPr>
              <a:t>CCNA</a:t>
            </a:r>
            <a:r>
              <a:rPr b="0" lang="en-US" sz="1600" spc="-157" strike="noStrike">
                <a:solidFill>
                  <a:srgbClr val="ffffff"/>
                </a:solidFill>
                <a:latin typeface="Arial"/>
                <a:ea typeface="DejaVu Sans"/>
              </a:rPr>
              <a:t> </a:t>
            </a:r>
            <a:r>
              <a:rPr b="0" lang="en-US" sz="1600" spc="-7" strike="noStrike">
                <a:solidFill>
                  <a:srgbClr val="ffffff"/>
                </a:solidFill>
                <a:latin typeface="Arial"/>
                <a:ea typeface="DejaVu Sans"/>
              </a:rPr>
              <a:t>Security  Certification</a:t>
            </a:r>
            <a:endParaRPr b="0" lang="en-US" sz="1600" spc="-1" strike="noStrike">
              <a:latin typeface="Arial"/>
            </a:endParaRPr>
          </a:p>
        </p:txBody>
      </p:sp>
      <p:sp>
        <p:nvSpPr>
          <p:cNvPr id="215" name="CustomShape 66"/>
          <p:cNvSpPr/>
          <p:nvPr/>
        </p:nvSpPr>
        <p:spPr>
          <a:xfrm>
            <a:off x="3733920" y="1447920"/>
            <a:ext cx="360" cy="5180760"/>
          </a:xfrm>
          <a:custGeom>
            <a:avLst/>
            <a:gdLst/>
            <a:ahLst/>
            <a:rect l="l" t="t" r="r" b="b"/>
            <a:pathLst>
              <a:path w="0" h="5181600">
                <a:moveTo>
                  <a:pt x="0" y="0"/>
                </a:moveTo>
                <a:lnTo>
                  <a:pt x="0" y="5181600"/>
                </a:lnTo>
              </a:path>
            </a:pathLst>
          </a:custGeom>
          <a:noFill/>
          <a:ln cap="rnd" w="57960">
            <a:solidFill>
              <a:srgbClr val="cc3300"/>
            </a:solidFill>
            <a:prstDash val="dash"/>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0" y="6705720"/>
            <a:ext cx="9143280" cy="15156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d6172a"/>
          </a:solidFill>
          <a:ln>
            <a:noFill/>
          </a:ln>
        </p:spPr>
        <p:style>
          <a:lnRef idx="0"/>
          <a:fillRef idx="0"/>
          <a:effectRef idx="0"/>
          <a:fontRef idx="minor"/>
        </p:style>
      </p:sp>
      <p:sp>
        <p:nvSpPr>
          <p:cNvPr id="217" name="CustomShape 2"/>
          <p:cNvSpPr/>
          <p:nvPr/>
        </p:nvSpPr>
        <p:spPr>
          <a:xfrm>
            <a:off x="690120" y="523440"/>
            <a:ext cx="7308720" cy="62208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4000" spc="-7" strike="noStrike">
                <a:solidFill>
                  <a:srgbClr val="ffffff"/>
                </a:solidFill>
                <a:latin typeface="Arial"/>
              </a:rPr>
              <a:t>CCNA Security Target</a:t>
            </a:r>
            <a:r>
              <a:rPr b="0" lang="en-US" sz="4000" spc="15" strike="noStrike">
                <a:solidFill>
                  <a:srgbClr val="ffffff"/>
                </a:solidFill>
                <a:latin typeface="Arial"/>
              </a:rPr>
              <a:t> </a:t>
            </a:r>
            <a:r>
              <a:rPr b="0" lang="en-US" sz="4000" spc="-7" strike="noStrike">
                <a:solidFill>
                  <a:srgbClr val="ffffff"/>
                </a:solidFill>
                <a:latin typeface="Arial"/>
              </a:rPr>
              <a:t>Audience</a:t>
            </a:r>
            <a:endParaRPr b="0" lang="en-US" sz="4000" spc="-1" strike="noStrike">
              <a:latin typeface="Arial"/>
            </a:endParaRPr>
          </a:p>
        </p:txBody>
      </p:sp>
      <p:sp>
        <p:nvSpPr>
          <p:cNvPr id="218" name="CustomShape 3"/>
          <p:cNvSpPr/>
          <p:nvPr/>
        </p:nvSpPr>
        <p:spPr>
          <a:xfrm>
            <a:off x="0" y="2032920"/>
            <a:ext cx="9143280" cy="4824360"/>
          </a:xfrm>
          <a:prstGeom prst="rect">
            <a:avLst/>
          </a:prstGeom>
          <a:blipFill rotWithShape="0">
            <a:blip r:embed="rId1"/>
            <a:stretch>
              <a:fillRect/>
            </a:stretch>
          </a:blipFill>
          <a:ln>
            <a:noFill/>
          </a:ln>
        </p:spPr>
        <p:style>
          <a:lnRef idx="0"/>
          <a:fillRef idx="0"/>
          <a:effectRef idx="0"/>
          <a:fontRef idx="minor"/>
        </p:style>
      </p:sp>
      <p:sp>
        <p:nvSpPr>
          <p:cNvPr id="219" name="CustomShape 4"/>
          <p:cNvSpPr/>
          <p:nvPr/>
        </p:nvSpPr>
        <p:spPr>
          <a:xfrm>
            <a:off x="760320" y="1535760"/>
            <a:ext cx="7695000" cy="2157840"/>
          </a:xfrm>
          <a:prstGeom prst="rect">
            <a:avLst/>
          </a:prstGeom>
          <a:noFill/>
          <a:ln>
            <a:noFill/>
          </a:ln>
        </p:spPr>
        <p:style>
          <a:lnRef idx="0"/>
          <a:fillRef idx="0"/>
          <a:effectRef idx="0"/>
          <a:fontRef idx="minor"/>
        </p:style>
        <p:txBody>
          <a:bodyPr lIns="0" rIns="0" tIns="12240" bIns="0">
            <a:spAutoFit/>
          </a:bodyPr>
          <a:p>
            <a:pPr marL="248760" indent="-235440">
              <a:lnSpc>
                <a:spcPct val="100000"/>
              </a:lnSpc>
              <a:spcBef>
                <a:spcPts val="96"/>
              </a:spcBef>
              <a:buClr>
                <a:srgbClr val="000000"/>
              </a:buClr>
              <a:buFont typeface="Symbol"/>
              <a:buChar char=""/>
            </a:pPr>
            <a:r>
              <a:rPr b="0" lang="en-US" sz="2200" spc="-7" strike="noStrike">
                <a:solidFill>
                  <a:srgbClr val="000000"/>
                </a:solidFill>
                <a:latin typeface="Calibri"/>
                <a:ea typeface="DejaVu Sans"/>
              </a:rPr>
              <a:t>Career </a:t>
            </a:r>
            <a:r>
              <a:rPr b="0" lang="en-US" sz="2200" spc="-12" strike="noStrike">
                <a:solidFill>
                  <a:srgbClr val="000000"/>
                </a:solidFill>
                <a:latin typeface="Calibri"/>
                <a:ea typeface="DejaVu Sans"/>
              </a:rPr>
              <a:t>starters seeking </a:t>
            </a:r>
            <a:r>
              <a:rPr b="0" lang="en-US" sz="2200" spc="-7" strike="noStrike">
                <a:solidFill>
                  <a:srgbClr val="000000"/>
                </a:solidFill>
                <a:latin typeface="Calibri"/>
                <a:ea typeface="DejaVu Sans"/>
              </a:rPr>
              <a:t>career-oriented, entry-level security  </a:t>
            </a:r>
            <a:r>
              <a:rPr b="0" lang="en-US" sz="2200" spc="-12" strike="noStrike">
                <a:solidFill>
                  <a:srgbClr val="000000"/>
                </a:solidFill>
                <a:latin typeface="Calibri"/>
                <a:ea typeface="DejaVu Sans"/>
              </a:rPr>
              <a:t>specialist skills</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7" strike="noStrike">
                <a:solidFill>
                  <a:srgbClr val="000000"/>
                </a:solidFill>
                <a:latin typeface="Calibri"/>
                <a:ea typeface="DejaVu Sans"/>
              </a:rPr>
              <a:t>Working IT professionals looking </a:t>
            </a:r>
            <a:r>
              <a:rPr b="0" lang="en-US" sz="2200" spc="-12" strike="noStrike">
                <a:solidFill>
                  <a:srgbClr val="000000"/>
                </a:solidFill>
                <a:latin typeface="Calibri"/>
                <a:ea typeface="DejaVu Sans"/>
              </a:rPr>
              <a:t>to </a:t>
            </a:r>
            <a:r>
              <a:rPr b="0" lang="en-US" sz="2200" spc="-7" strike="noStrike">
                <a:solidFill>
                  <a:srgbClr val="000000"/>
                </a:solidFill>
                <a:latin typeface="Calibri"/>
                <a:ea typeface="DejaVu Sans"/>
              </a:rPr>
              <a:t>expand their core routing and  switching skills </a:t>
            </a:r>
            <a:r>
              <a:rPr b="0" lang="en-US" sz="2200" spc="-12" strike="noStrike">
                <a:solidFill>
                  <a:srgbClr val="000000"/>
                </a:solidFill>
                <a:latin typeface="Calibri"/>
                <a:ea typeface="DejaVu Sans"/>
              </a:rPr>
              <a:t>to </a:t>
            </a:r>
            <a:r>
              <a:rPr b="0" lang="en-US" sz="2200" spc="-7" strike="noStrike">
                <a:solidFill>
                  <a:srgbClr val="000000"/>
                </a:solidFill>
                <a:latin typeface="Calibri"/>
                <a:ea typeface="DejaVu Sans"/>
              </a:rPr>
              <a:t>change </a:t>
            </a:r>
            <a:r>
              <a:rPr b="0" lang="en-US" sz="2200" spc="-1" strike="noStrike">
                <a:solidFill>
                  <a:srgbClr val="000000"/>
                </a:solidFill>
                <a:latin typeface="Calibri"/>
                <a:ea typeface="DejaVu Sans"/>
              </a:rPr>
              <a:t>or </a:t>
            </a:r>
            <a:r>
              <a:rPr b="0" lang="en-US" sz="2200" spc="-7" strike="noStrike">
                <a:solidFill>
                  <a:srgbClr val="000000"/>
                </a:solidFill>
                <a:latin typeface="Calibri"/>
                <a:ea typeface="DejaVu Sans"/>
              </a:rPr>
              <a:t>enhance their</a:t>
            </a:r>
            <a:r>
              <a:rPr b="0" lang="en-US" sz="2200" spc="26" strike="noStrike">
                <a:solidFill>
                  <a:srgbClr val="000000"/>
                </a:solidFill>
                <a:latin typeface="Calibri"/>
                <a:ea typeface="DejaVu Sans"/>
              </a:rPr>
              <a:t> </a:t>
            </a:r>
            <a:r>
              <a:rPr b="0" lang="en-US" sz="2200" spc="-7" strike="noStrike">
                <a:solidFill>
                  <a:srgbClr val="000000"/>
                </a:solidFill>
                <a:latin typeface="Calibri"/>
                <a:ea typeface="DejaVu Sans"/>
              </a:rPr>
              <a:t>career</a:t>
            </a:r>
            <a:endParaRPr b="0" lang="en-US" sz="2200" spc="-1" strike="noStrike">
              <a:latin typeface="Arial"/>
            </a:endParaRPr>
          </a:p>
          <a:p>
            <a:pPr marL="248760" indent="-235440">
              <a:lnSpc>
                <a:spcPct val="100000"/>
              </a:lnSpc>
              <a:spcBef>
                <a:spcPts val="530"/>
              </a:spcBef>
              <a:buClr>
                <a:srgbClr val="000000"/>
              </a:buClr>
              <a:buFont typeface="Symbol"/>
              <a:buChar char=""/>
            </a:pPr>
            <a:r>
              <a:rPr b="0" lang="en-US" sz="2200" spc="-12" strike="noStrike">
                <a:solidFill>
                  <a:srgbClr val="000000"/>
                </a:solidFill>
                <a:latin typeface="Calibri"/>
                <a:ea typeface="DejaVu Sans"/>
              </a:rPr>
              <a:t>Students </a:t>
            </a:r>
            <a:r>
              <a:rPr b="0" lang="en-US" sz="2200" spc="-7" strike="noStrike">
                <a:solidFill>
                  <a:srgbClr val="000000"/>
                </a:solidFill>
                <a:latin typeface="Calibri"/>
                <a:ea typeface="DejaVu Sans"/>
              </a:rPr>
              <a:t>in </a:t>
            </a:r>
            <a:r>
              <a:rPr b="0" lang="en-US" sz="2200" spc="-12" strike="noStrike">
                <a:solidFill>
                  <a:srgbClr val="000000"/>
                </a:solidFill>
                <a:latin typeface="Calibri"/>
                <a:ea typeface="DejaVu Sans"/>
              </a:rPr>
              <a:t>technical degree </a:t>
            </a:r>
            <a:r>
              <a:rPr b="0" lang="en-US" sz="2200" spc="-7" strike="noStrike">
                <a:solidFill>
                  <a:srgbClr val="000000"/>
                </a:solidFill>
                <a:latin typeface="Calibri"/>
                <a:ea typeface="DejaVu Sans"/>
              </a:rPr>
              <a:t>programs at institutions of </a:t>
            </a:r>
            <a:r>
              <a:rPr b="0" lang="en-US" sz="2200" spc="-12" strike="noStrike">
                <a:solidFill>
                  <a:srgbClr val="000000"/>
                </a:solidFill>
                <a:latin typeface="Calibri"/>
                <a:ea typeface="DejaVu Sans"/>
              </a:rPr>
              <a:t>higher  </a:t>
            </a:r>
            <a:r>
              <a:rPr b="0" lang="en-US" sz="2200" spc="-7" strike="noStrike">
                <a:solidFill>
                  <a:srgbClr val="000000"/>
                </a:solidFill>
                <a:latin typeface="Calibri"/>
                <a:ea typeface="DejaVu Sans"/>
              </a:rPr>
              <a:t>education (colleges, </a:t>
            </a:r>
            <a:r>
              <a:rPr b="0" lang="en-US" sz="2200" spc="-12" strike="noStrike">
                <a:solidFill>
                  <a:srgbClr val="000000"/>
                </a:solidFill>
                <a:latin typeface="Calibri"/>
                <a:ea typeface="DejaVu Sans"/>
              </a:rPr>
              <a:t>universities, technical</a:t>
            </a:r>
            <a:r>
              <a:rPr b="0" lang="en-US" sz="2200" spc="26" strike="noStrike">
                <a:solidFill>
                  <a:srgbClr val="000000"/>
                </a:solidFill>
                <a:latin typeface="Calibri"/>
                <a:ea typeface="DejaVu Sans"/>
              </a:rPr>
              <a:t> </a:t>
            </a:r>
            <a:r>
              <a:rPr b="0" lang="en-US" sz="2200" spc="-7" strike="noStrike">
                <a:solidFill>
                  <a:srgbClr val="000000"/>
                </a:solidFill>
                <a:latin typeface="Calibri"/>
                <a:ea typeface="DejaVu Sans"/>
              </a:rPr>
              <a:t>schools)</a:t>
            </a:r>
            <a:endParaRPr b="0" lang="en-US" sz="2200" spc="-1" strike="noStrike">
              <a:latin typeface="Arial"/>
            </a:endParaRPr>
          </a:p>
        </p:txBody>
      </p:sp>
      <p:sp>
        <p:nvSpPr>
          <p:cNvPr id="220" name="CustomShape 5"/>
          <p:cNvSpPr/>
          <p:nvPr/>
        </p:nvSpPr>
        <p:spPr>
          <a:xfrm>
            <a:off x="4622400" y="4114800"/>
            <a:ext cx="3785040" cy="1989720"/>
          </a:xfrm>
          <a:prstGeom prst="rect">
            <a:avLst/>
          </a:prstGeom>
          <a:blipFill rotWithShape="0">
            <a:blip r:embed="rId2"/>
            <a:stretch>
              <a:fillRect/>
            </a:stretch>
          </a:blipFill>
          <a:ln>
            <a:noFill/>
          </a:ln>
        </p:spPr>
        <p:style>
          <a:lnRef idx="0"/>
          <a:fillRef idx="0"/>
          <a:effectRef idx="0"/>
          <a:fontRef idx="minor"/>
        </p:style>
      </p:sp>
      <p:sp>
        <p:nvSpPr>
          <p:cNvPr id="221" name="CustomShape 6"/>
          <p:cNvSpPr/>
          <p:nvPr/>
        </p:nvSpPr>
        <p:spPr>
          <a:xfrm>
            <a:off x="4607640" y="4100400"/>
            <a:ext cx="3814200" cy="2018520"/>
          </a:xfrm>
          <a:custGeom>
            <a:avLst/>
            <a:gdLst/>
            <a:ahLst/>
            <a:rect l="l" t="t" r="r" b="b"/>
            <a:pathLst>
              <a:path w="3815079" h="2019300">
                <a:moveTo>
                  <a:pt x="0" y="2019300"/>
                </a:moveTo>
                <a:lnTo>
                  <a:pt x="3814572" y="2019300"/>
                </a:lnTo>
                <a:lnTo>
                  <a:pt x="3814572" y="0"/>
                </a:lnTo>
                <a:lnTo>
                  <a:pt x="0" y="0"/>
                </a:lnTo>
                <a:lnTo>
                  <a:pt x="0" y="2019300"/>
                </a:lnTo>
                <a:close/>
              </a:path>
            </a:pathLst>
          </a:custGeom>
          <a:noFill/>
          <a:ln w="28800">
            <a:solidFill>
              <a:srgbClr val="c0c0c0"/>
            </a:solidFill>
            <a:round/>
          </a:ln>
        </p:spPr>
        <p:style>
          <a:lnRef idx="0"/>
          <a:fillRef idx="0"/>
          <a:effectRef idx="0"/>
          <a:fontRef idx="minor"/>
        </p:style>
      </p:sp>
      <p:sp>
        <p:nvSpPr>
          <p:cNvPr id="222" name="CustomShape 7"/>
          <p:cNvSpPr/>
          <p:nvPr/>
        </p:nvSpPr>
        <p:spPr>
          <a:xfrm>
            <a:off x="694800" y="4114800"/>
            <a:ext cx="3774240" cy="1988280"/>
          </a:xfrm>
          <a:prstGeom prst="rect">
            <a:avLst/>
          </a:prstGeom>
          <a:blipFill rotWithShape="0">
            <a:blip r:embed="rId3"/>
            <a:stretch>
              <a:fillRect/>
            </a:stretch>
          </a:blipFill>
          <a:ln>
            <a:noFill/>
          </a:ln>
        </p:spPr>
        <p:style>
          <a:lnRef idx="0"/>
          <a:fillRef idx="0"/>
          <a:effectRef idx="0"/>
          <a:fontRef idx="minor"/>
        </p:style>
      </p:sp>
      <p:sp>
        <p:nvSpPr>
          <p:cNvPr id="223" name="CustomShape 8"/>
          <p:cNvSpPr/>
          <p:nvPr/>
        </p:nvSpPr>
        <p:spPr>
          <a:xfrm>
            <a:off x="680400" y="4100400"/>
            <a:ext cx="3803400" cy="2017440"/>
          </a:xfrm>
          <a:custGeom>
            <a:avLst/>
            <a:gdLst/>
            <a:ahLst/>
            <a:rect l="l" t="t" r="r" b="b"/>
            <a:pathLst>
              <a:path w="3804285" h="2018029">
                <a:moveTo>
                  <a:pt x="0" y="2017776"/>
                </a:moveTo>
                <a:lnTo>
                  <a:pt x="3803904" y="2017776"/>
                </a:lnTo>
                <a:lnTo>
                  <a:pt x="3803904" y="0"/>
                </a:lnTo>
                <a:lnTo>
                  <a:pt x="0" y="0"/>
                </a:lnTo>
                <a:lnTo>
                  <a:pt x="0" y="2017776"/>
                </a:lnTo>
                <a:close/>
              </a:path>
            </a:pathLst>
          </a:custGeom>
          <a:noFill/>
          <a:ln w="28800">
            <a:solidFill>
              <a:srgbClr val="c0c0c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LibreOffice/6.2.2.2$Windows_X86_64 LibreOffice_project/2b840030fec2aae0fd2658d8d4f9548af4e3518d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2019-11-04T16:58:54Z</dcterms:created>
  <dc:creator/>
  <dc:description/>
  <dc:language>en-US</dc:language>
  <cp:lastModifiedBy/>
  <dcterms:modified xsi:type="dcterms:W3CDTF">2019-11-18T19:40:14Z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2015-01-30T00:00:00Z</vt:filetime>
  </property>
  <property fmtid="{D5CDD505-2E9C-101B-9397-08002B2CF9AE}" pid="4" name="Creator">
    <vt:lpwstr>Microsoft® PowerPoint® 2013</vt:lpwstr>
  </property>
  <property fmtid="{D5CDD505-2E9C-101B-9397-08002B2CF9AE}" pid="5" name="HyperlinksChanged">
    <vt:bool>0</vt:bool>
  </property>
  <property fmtid="{D5CDD505-2E9C-101B-9397-08002B2CF9AE}" pid="6" name="LastSaved">
    <vt:filetime>2019-11-04T00:00:00Z</vt:filetime>
  </property>
  <property fmtid="{D5CDD505-2E9C-101B-9397-08002B2CF9AE}" pid="7" name="LinksUpToDate">
    <vt:bool>0</vt:bool>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ies>
</file>