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64" r:id="rId4"/>
    <p:sldId id="265" r:id="rId5"/>
    <p:sldId id="259" r:id="rId6"/>
    <p:sldId id="260" r:id="rId7"/>
    <p:sldId id="266" r:id="rId8"/>
    <p:sldId id="261" r:id="rId9"/>
    <p:sldId id="262" r:id="rId10"/>
    <p:sldId id="263"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4660"/>
  </p:normalViewPr>
  <p:slideViewPr>
    <p:cSldViewPr snapToGrid="0">
      <p:cViewPr varScale="1">
        <p:scale>
          <a:sx n="53" d="100"/>
          <a:sy n="53" d="100"/>
        </p:scale>
        <p:origin x="98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98BCD32-EA54-433D-B9D8-28A5288210A4}" type="datetimeFigureOut">
              <a:rPr lang="en-IN" smtClean="0"/>
              <a:t>11-12-2023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32064362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98BCD32-EA54-433D-B9D8-28A5288210A4}"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2354472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8BCD32-EA54-433D-B9D8-28A5288210A4}"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2271250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8BCD32-EA54-433D-B9D8-28A5288210A4}"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3395844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8BCD32-EA54-433D-B9D8-28A5288210A4}"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611620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8BCD32-EA54-433D-B9D8-28A5288210A4}"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716390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8BCD32-EA54-433D-B9D8-28A5288210A4}"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3468257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8BCD32-EA54-433D-B9D8-28A5288210A4}"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1981017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8BCD32-EA54-433D-B9D8-28A5288210A4}"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14264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8BCD32-EA54-433D-B9D8-28A5288210A4}"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382115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8BCD32-EA54-433D-B9D8-28A5288210A4}"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1711188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8BCD32-EA54-433D-B9D8-28A5288210A4}"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159939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BCD32-EA54-433D-B9D8-28A5288210A4}" type="datetimeFigureOut">
              <a:rPr lang="en-IN" smtClean="0"/>
              <a:t>11-12-2023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178624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8BCD32-EA54-433D-B9D8-28A5288210A4}" type="datetimeFigureOut">
              <a:rPr lang="en-IN" smtClean="0"/>
              <a:t>11-12-2023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2005212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98BCD32-EA54-433D-B9D8-28A5288210A4}" type="datetimeFigureOut">
              <a:rPr lang="en-IN" smtClean="0"/>
              <a:t>11-12-2023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360736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98BCD32-EA54-433D-B9D8-28A5288210A4}"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42074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98BCD32-EA54-433D-B9D8-28A5288210A4}"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238D7C-6E50-47C8-9FB7-394E1D768D5F}" type="slidenum">
              <a:rPr lang="en-IN" smtClean="0"/>
              <a:t>‹#›</a:t>
            </a:fld>
            <a:endParaRPr lang="en-IN"/>
          </a:p>
        </p:txBody>
      </p:sp>
    </p:spTree>
    <p:extLst>
      <p:ext uri="{BB962C8B-B14F-4D97-AF65-F5344CB8AC3E}">
        <p14:creationId xmlns:p14="http://schemas.microsoft.com/office/powerpoint/2010/main" val="43727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8BCD32-EA54-433D-B9D8-28A5288210A4}" type="datetimeFigureOut">
              <a:rPr lang="en-IN" smtClean="0"/>
              <a:t>11-12-2023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238D7C-6E50-47C8-9FB7-394E1D768D5F}" type="slidenum">
              <a:rPr lang="en-IN" smtClean="0"/>
              <a:t>‹#›</a:t>
            </a:fld>
            <a:endParaRPr lang="en-IN"/>
          </a:p>
        </p:txBody>
      </p:sp>
    </p:spTree>
    <p:extLst>
      <p:ext uri="{BB962C8B-B14F-4D97-AF65-F5344CB8AC3E}">
        <p14:creationId xmlns:p14="http://schemas.microsoft.com/office/powerpoint/2010/main" val="1448343205"/>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91760" y="4385732"/>
            <a:ext cx="5968365" cy="1405467"/>
          </a:xfrm>
        </p:spPr>
        <p:txBody>
          <a:bodyPr>
            <a:noAutofit/>
          </a:bodyPr>
          <a:lstStyle/>
          <a:p>
            <a:r>
              <a:rPr lang="en-US" sz="2400" dirty="0"/>
              <a:t>Vikrant Singh </a:t>
            </a:r>
            <a:r>
              <a:rPr lang="en-US" sz="2400" dirty="0" smtClean="0"/>
              <a:t>Jamwal</a:t>
            </a:r>
            <a:endParaRPr lang="en-IN" sz="2400" dirty="0" smtClean="0"/>
          </a:p>
          <a:p>
            <a:r>
              <a:rPr lang="en-US" sz="2400" dirty="0" smtClean="0"/>
              <a:t>                                  B. Tech IT (7</a:t>
            </a:r>
            <a:r>
              <a:rPr lang="en-US" sz="2400" baseline="30000" dirty="0" smtClean="0"/>
              <a:t>th</a:t>
            </a:r>
            <a:r>
              <a:rPr lang="en-US" sz="2400" dirty="0" smtClean="0"/>
              <a:t> Semester)</a:t>
            </a:r>
            <a:endParaRPr lang="en-IN" sz="2400" dirty="0" smtClean="0"/>
          </a:p>
          <a:p>
            <a:r>
              <a:rPr lang="en-US" sz="2400" dirty="0" smtClean="0"/>
              <a:t>                                        </a:t>
            </a:r>
            <a:r>
              <a:rPr lang="en-US" sz="2400" dirty="0"/>
              <a:t>Roll No: 03116401517</a:t>
            </a:r>
            <a:endParaRPr lang="en-IN" sz="2400" dirty="0"/>
          </a:p>
        </p:txBody>
      </p:sp>
      <p:sp>
        <p:nvSpPr>
          <p:cNvPr id="4" name="TextBox 3"/>
          <p:cNvSpPr txBox="1"/>
          <p:nvPr/>
        </p:nvSpPr>
        <p:spPr>
          <a:xfrm>
            <a:off x="2926079" y="2900085"/>
            <a:ext cx="6177280"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4400" b="1" spc="50" dirty="0">
                <a:ln w="0"/>
                <a:solidFill>
                  <a:schemeClr val="bg2"/>
                </a:solidFill>
                <a:effectLst>
                  <a:innerShdw blurRad="63500" dist="50800" dir="13500000">
                    <a:srgbClr val="000000">
                      <a:alpha val="50000"/>
                    </a:srgbClr>
                  </a:innerShdw>
                </a:effectLst>
              </a:rPr>
              <a:t>Summer </a:t>
            </a:r>
            <a:r>
              <a:rPr lang="en-US" sz="4400" b="1" spc="50" dirty="0" smtClean="0">
                <a:ln w="0"/>
                <a:solidFill>
                  <a:schemeClr val="bg2"/>
                </a:solidFill>
                <a:effectLst>
                  <a:innerShdw blurRad="63500" dist="50800" dir="13500000">
                    <a:srgbClr val="000000">
                      <a:alpha val="50000"/>
                    </a:srgbClr>
                  </a:innerShdw>
                </a:effectLst>
              </a:rPr>
              <a:t>Training Project </a:t>
            </a:r>
            <a:endParaRPr lang="en-IN" sz="4400" b="1" spc="50" dirty="0">
              <a:ln w="0"/>
              <a:solidFill>
                <a:schemeClr val="bg2"/>
              </a:solidFill>
              <a:effectLst>
                <a:innerShdw blurRad="63500" dist="50800" dir="13500000">
                  <a:srgbClr val="000000">
                    <a:alpha val="50000"/>
                  </a:srgbClr>
                </a:innerShdw>
              </a:effectLst>
            </a:endParaRPr>
          </a:p>
        </p:txBody>
      </p:sp>
      <p:sp>
        <p:nvSpPr>
          <p:cNvPr id="8" name="Rectangle 7"/>
          <p:cNvSpPr/>
          <p:nvPr/>
        </p:nvSpPr>
        <p:spPr>
          <a:xfrm>
            <a:off x="777613" y="1260549"/>
            <a:ext cx="10474213" cy="1107996"/>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6600" b="1" cap="none" spc="50" dirty="0" smtClean="0">
                <a:ln w="0"/>
                <a:solidFill>
                  <a:schemeClr val="bg2"/>
                </a:solidFill>
                <a:effectLst>
                  <a:innerShdw blurRad="63500" dist="50800" dir="13500000">
                    <a:srgbClr val="000000">
                      <a:alpha val="50000"/>
                    </a:srgbClr>
                  </a:innerShdw>
                </a:effectLst>
              </a:rPr>
              <a:t>Fantasy </a:t>
            </a:r>
            <a:r>
              <a:rPr lang="en-US" sz="6600" b="1" spc="50" dirty="0">
                <a:ln w="0"/>
                <a:solidFill>
                  <a:schemeClr val="bg2"/>
                </a:solidFill>
                <a:effectLst>
                  <a:innerShdw blurRad="63500" dist="50800" dir="13500000">
                    <a:srgbClr val="000000">
                      <a:alpha val="50000"/>
                    </a:srgbClr>
                  </a:innerShdw>
                </a:effectLst>
              </a:rPr>
              <a:t>Cricket</a:t>
            </a:r>
            <a:r>
              <a:rPr lang="en-US" sz="6600" b="1" cap="none" spc="50" dirty="0" smtClean="0">
                <a:ln w="0"/>
                <a:solidFill>
                  <a:schemeClr val="bg2"/>
                </a:solidFill>
                <a:effectLst>
                  <a:innerShdw blurRad="63500" dist="50800" dir="13500000">
                    <a:srgbClr val="000000">
                      <a:alpha val="50000"/>
                    </a:srgbClr>
                  </a:innerShdw>
                </a:effectLst>
              </a:rPr>
              <a:t> Using Python</a:t>
            </a:r>
            <a:endParaRPr lang="en-US" sz="66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823817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t>Making database</a:t>
            </a:r>
            <a:endParaRPr lang="en-IN" sz="5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052236" y="2182178"/>
            <a:ext cx="4012004" cy="40560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493520" y="2570480"/>
            <a:ext cx="4754880" cy="3046988"/>
          </a:xfrm>
          <a:prstGeom prst="rect">
            <a:avLst/>
          </a:prstGeom>
          <a:noFill/>
        </p:spPr>
        <p:txBody>
          <a:bodyPr wrap="square" rtlCol="0">
            <a:spAutoFit/>
          </a:bodyPr>
          <a:lstStyle/>
          <a:p>
            <a:pPr algn="just"/>
            <a:r>
              <a:rPr lang="en-IN" sz="2400" dirty="0" smtClean="0"/>
              <a:t>Database is created using sqlite3 package in python.</a:t>
            </a:r>
          </a:p>
          <a:p>
            <a:pPr algn="just"/>
            <a:endParaRPr lang="en-IN" sz="2400" dirty="0"/>
          </a:p>
          <a:p>
            <a:pPr algn="just"/>
            <a:r>
              <a:rPr lang="en-IN" sz="2400" dirty="0" smtClean="0"/>
              <a:t>First three tables are created and the data is added to it.</a:t>
            </a:r>
          </a:p>
          <a:p>
            <a:pPr algn="just"/>
            <a:endParaRPr lang="en-IN" sz="2400" dirty="0"/>
          </a:p>
          <a:p>
            <a:pPr algn="just"/>
            <a:r>
              <a:rPr lang="en-IN" sz="2400" dirty="0" smtClean="0"/>
              <a:t>Output has been then generated for adding more data to the user.</a:t>
            </a:r>
            <a:endParaRPr lang="en-IN" sz="2400" dirty="0"/>
          </a:p>
        </p:txBody>
      </p:sp>
    </p:spTree>
    <p:extLst>
      <p:ext uri="{BB962C8B-B14F-4D97-AF65-F5344CB8AC3E}">
        <p14:creationId xmlns:p14="http://schemas.microsoft.com/office/powerpoint/2010/main" val="2754082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171" y="482071"/>
            <a:ext cx="10131425" cy="1009227"/>
          </a:xfrm>
        </p:spPr>
        <p:txBody>
          <a:bodyPr/>
          <a:lstStyle/>
          <a:p>
            <a:pPr algn="ctr"/>
            <a:r>
              <a:rPr lang="en-IN" dirty="0" smtClean="0"/>
              <a:t>GUI using PyQt designer</a:t>
            </a:r>
            <a:endParaRPr lang="en-I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92968" y="1491298"/>
            <a:ext cx="8871832" cy="50517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73166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528320"/>
            <a:ext cx="10693399" cy="5262881"/>
          </a:xfrm>
        </p:spPr>
        <p:txBody>
          <a:bodyPr>
            <a:normAutofit/>
          </a:bodyPr>
          <a:lstStyle/>
          <a:p>
            <a:pPr marL="0" indent="0" algn="just">
              <a:buNone/>
            </a:pPr>
            <a:r>
              <a:rPr lang="en-IN" sz="2400" dirty="0"/>
              <a:t>These are the complete 5 windows which is required to create the application</a:t>
            </a:r>
            <a:r>
              <a:rPr lang="en-IN" sz="2400" dirty="0" smtClean="0"/>
              <a:t>.</a:t>
            </a:r>
          </a:p>
          <a:p>
            <a:pPr marL="0" indent="0" algn="just">
              <a:buNone/>
            </a:pPr>
            <a:endParaRPr lang="en-IN" sz="2400" dirty="0"/>
          </a:p>
          <a:p>
            <a:pPr algn="just"/>
            <a:r>
              <a:rPr lang="en-IN" sz="2400" b="1" dirty="0"/>
              <a:t>First</a:t>
            </a:r>
            <a:r>
              <a:rPr lang="en-IN" sz="2400" dirty="0"/>
              <a:t>, main window of the application- presents the Menu bar for the user to perform an action.</a:t>
            </a:r>
          </a:p>
          <a:p>
            <a:pPr algn="just"/>
            <a:r>
              <a:rPr lang="en-IN" sz="2400" b="1" dirty="0"/>
              <a:t>Second</a:t>
            </a:r>
            <a:r>
              <a:rPr lang="en-IN" sz="2400" dirty="0"/>
              <a:t>, New team window- for making new team by giving the name of the team and selecting the players to be kept in that team considering the given conditions.</a:t>
            </a:r>
          </a:p>
          <a:p>
            <a:pPr algn="just"/>
            <a:r>
              <a:rPr lang="en-IN" sz="2400" b="1" dirty="0"/>
              <a:t>Third</a:t>
            </a:r>
            <a:r>
              <a:rPr lang="en-IN" sz="2400" dirty="0"/>
              <a:t>, Open window- to open the Already made team for updating or reviewing.</a:t>
            </a:r>
          </a:p>
          <a:p>
            <a:pPr algn="just"/>
            <a:r>
              <a:rPr lang="en-IN" sz="2400" b="1" dirty="0" smtClean="0"/>
              <a:t>Fourth</a:t>
            </a:r>
            <a:r>
              <a:rPr lang="en-IN" sz="2400" dirty="0" smtClean="0"/>
              <a:t>, Evaluation window- provides with 2 frames to display the team players and the points scored by them, containing a button for scorecard.</a:t>
            </a:r>
          </a:p>
          <a:p>
            <a:pPr algn="just"/>
            <a:r>
              <a:rPr lang="en-IN" sz="2400" b="1" dirty="0" smtClean="0"/>
              <a:t>Fifth</a:t>
            </a:r>
            <a:r>
              <a:rPr lang="en-IN" sz="2400" dirty="0"/>
              <a:t>, Scorecard window- for displaying the total points acquired by the Team.</a:t>
            </a:r>
          </a:p>
        </p:txBody>
      </p:sp>
    </p:spTree>
    <p:extLst>
      <p:ext uri="{BB962C8B-B14F-4D97-AF65-F5344CB8AC3E}">
        <p14:creationId xmlns:p14="http://schemas.microsoft.com/office/powerpoint/2010/main" val="2500411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t>Final Step</a:t>
            </a:r>
            <a:endParaRPr lang="en-IN" sz="5400" dirty="0"/>
          </a:p>
        </p:txBody>
      </p:sp>
      <p:sp>
        <p:nvSpPr>
          <p:cNvPr id="3" name="Content Placeholder 2"/>
          <p:cNvSpPr>
            <a:spLocks noGrp="1"/>
          </p:cNvSpPr>
          <p:nvPr>
            <p:ph idx="1"/>
          </p:nvPr>
        </p:nvSpPr>
        <p:spPr>
          <a:xfrm>
            <a:off x="685801" y="2142067"/>
            <a:ext cx="10703559" cy="3649133"/>
          </a:xfrm>
        </p:spPr>
        <p:txBody>
          <a:bodyPr>
            <a:normAutofit/>
          </a:bodyPr>
          <a:lstStyle/>
          <a:p>
            <a:pPr algn="just"/>
            <a:r>
              <a:rPr lang="en-IN" sz="3200" dirty="0"/>
              <a:t>This Python file the final project file where all the other windows python files are imported to connect each other using buttons clicks. Dialog boxes, error messages and each window is defined individually to create a working application.</a:t>
            </a:r>
          </a:p>
        </p:txBody>
      </p:sp>
    </p:spTree>
    <p:extLst>
      <p:ext uri="{BB962C8B-B14F-4D97-AF65-F5344CB8AC3E}">
        <p14:creationId xmlns:p14="http://schemas.microsoft.com/office/powerpoint/2010/main" val="1764430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5871" y="2520295"/>
            <a:ext cx="7059946" cy="1631216"/>
          </a:xfrm>
          <a:prstGeom prst="rect">
            <a:avLst/>
          </a:prstGeom>
          <a:noFill/>
        </p:spPr>
        <p:txBody>
          <a:bodyPr wrap="none" lIns="91440" tIns="45720" rIns="91440" bIns="45720">
            <a:spAutoFit/>
          </a:bodyPr>
          <a:lstStyle/>
          <a:p>
            <a:pPr algn="ctr"/>
            <a:r>
              <a:rPr lang="en-US" sz="10000" b="0" cap="none" spc="0" dirty="0" smtClean="0">
                <a:ln w="0"/>
                <a:solidFill>
                  <a:schemeClr val="accent3">
                    <a:lumMod val="60000"/>
                    <a:lumOff val="40000"/>
                  </a:schemeClr>
                </a:solidFill>
                <a:effectLst/>
                <a:latin typeface="Algerian" panose="04020705040A02060702" pitchFamily="82" charset="0"/>
              </a:rPr>
              <a:t>THANK YOU</a:t>
            </a:r>
            <a:endParaRPr lang="en-US" sz="10000" b="0" cap="none" spc="0" dirty="0">
              <a:ln w="0"/>
              <a:solidFill>
                <a:schemeClr val="accent3">
                  <a:lumMod val="60000"/>
                  <a:lumOff val="40000"/>
                </a:schemeClr>
              </a:solidFill>
              <a:effectLst/>
              <a:latin typeface="Algerian" panose="04020705040A02060702" pitchFamily="82" charset="0"/>
            </a:endParaRPr>
          </a:p>
        </p:txBody>
      </p:sp>
    </p:spTree>
    <p:extLst>
      <p:ext uri="{BB962C8B-B14F-4D97-AF65-F5344CB8AC3E}">
        <p14:creationId xmlns:p14="http://schemas.microsoft.com/office/powerpoint/2010/main" val="2902499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754359" cy="1456267"/>
          </a:xfrm>
        </p:spPr>
        <p:txBody>
          <a:bodyPr>
            <a:normAutofit/>
          </a:bodyPr>
          <a:lstStyle/>
          <a:p>
            <a:pPr algn="ctr"/>
            <a:r>
              <a:rPr lang="en-IN" sz="5400" b="1" dirty="0"/>
              <a:t>All about the Training</a:t>
            </a:r>
            <a:endParaRPr lang="en-IN" sz="5400" dirty="0"/>
          </a:p>
        </p:txBody>
      </p:sp>
      <p:sp>
        <p:nvSpPr>
          <p:cNvPr id="3" name="Content Placeholder 2"/>
          <p:cNvSpPr>
            <a:spLocks noGrp="1"/>
          </p:cNvSpPr>
          <p:nvPr>
            <p:ph idx="1"/>
          </p:nvPr>
        </p:nvSpPr>
        <p:spPr/>
        <p:txBody>
          <a:bodyPr>
            <a:normAutofit/>
          </a:bodyPr>
          <a:lstStyle/>
          <a:p>
            <a:pPr marL="0" indent="0">
              <a:buNone/>
            </a:pPr>
            <a:r>
              <a:rPr lang="en-IN" sz="2800" dirty="0" smtClean="0"/>
              <a:t>The </a:t>
            </a:r>
            <a:r>
              <a:rPr lang="en-IN" sz="2800" dirty="0"/>
              <a:t>Training is divided into Four Parts</a:t>
            </a:r>
            <a:r>
              <a:rPr lang="en-IN" sz="2800" dirty="0" smtClean="0"/>
              <a:t>:</a:t>
            </a:r>
          </a:p>
          <a:p>
            <a:endParaRPr lang="en-IN" sz="2800" dirty="0" smtClean="0"/>
          </a:p>
          <a:p>
            <a:r>
              <a:rPr lang="en-IN" sz="2800" dirty="0" smtClean="0"/>
              <a:t>Programming with Python</a:t>
            </a:r>
          </a:p>
          <a:p>
            <a:r>
              <a:rPr lang="en-IN" sz="2800" dirty="0" smtClean="0"/>
              <a:t>GUI using Python</a:t>
            </a:r>
          </a:p>
          <a:p>
            <a:r>
              <a:rPr lang="en-IN" sz="2800" dirty="0" smtClean="0"/>
              <a:t>Database Connectivity</a:t>
            </a:r>
          </a:p>
          <a:p>
            <a:r>
              <a:rPr lang="en-IN" sz="2800" dirty="0" smtClean="0"/>
              <a:t>Final Project</a:t>
            </a:r>
            <a:endParaRPr lang="en-IN" sz="2800" dirty="0"/>
          </a:p>
        </p:txBody>
      </p:sp>
    </p:spTree>
    <p:extLst>
      <p:ext uri="{BB962C8B-B14F-4D97-AF65-F5344CB8AC3E}">
        <p14:creationId xmlns:p14="http://schemas.microsoft.com/office/powerpoint/2010/main" val="4108715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26720"/>
            <a:ext cx="10131425" cy="1456267"/>
          </a:xfrm>
        </p:spPr>
        <p:txBody>
          <a:bodyPr/>
          <a:lstStyle/>
          <a:p>
            <a:pPr lvl="0" algn="ctr"/>
            <a:r>
              <a:rPr lang="en-IN" dirty="0"/>
              <a:t>Programming with python</a:t>
            </a:r>
          </a:p>
        </p:txBody>
      </p:sp>
      <p:sp>
        <p:nvSpPr>
          <p:cNvPr id="3" name="Content Placeholder 2"/>
          <p:cNvSpPr>
            <a:spLocks noGrp="1"/>
          </p:cNvSpPr>
          <p:nvPr>
            <p:ph idx="1"/>
          </p:nvPr>
        </p:nvSpPr>
        <p:spPr>
          <a:xfrm>
            <a:off x="685801" y="1645921"/>
            <a:ext cx="10131425" cy="4145280"/>
          </a:xfrm>
        </p:spPr>
        <p:txBody>
          <a:bodyPr>
            <a:normAutofit fontScale="92500" lnSpcReduction="20000"/>
          </a:bodyPr>
          <a:lstStyle/>
          <a:p>
            <a:pPr marL="0" indent="0">
              <a:buNone/>
            </a:pPr>
            <a:r>
              <a:rPr lang="en-IN" sz="2000" dirty="0" smtClean="0"/>
              <a:t>Here</a:t>
            </a:r>
            <a:r>
              <a:rPr lang="en-IN" sz="2000" dirty="0"/>
              <a:t>, I learned about the features of the python language. Similarities and differences between Python and other Languages like Java and C++. Data variables, types, loops, conditions, features of OOPS and syntax of the python language were also taught</a:t>
            </a:r>
            <a:r>
              <a:rPr lang="en-IN" sz="2000" dirty="0" smtClean="0"/>
              <a:t>.</a:t>
            </a:r>
          </a:p>
          <a:p>
            <a:pPr marL="0" indent="0" fontAlgn="base">
              <a:buNone/>
            </a:pPr>
            <a:r>
              <a:rPr lang="en-IN" sz="2000" dirty="0"/>
              <a:t>There are many features in Python, some of which are:</a:t>
            </a:r>
          </a:p>
          <a:p>
            <a:pPr lvl="0" algn="just" fontAlgn="base"/>
            <a:r>
              <a:rPr lang="en-IN" sz="2000" b="1" dirty="0"/>
              <a:t>Easy to code</a:t>
            </a:r>
            <a:r>
              <a:rPr lang="en-IN" sz="2000" b="1" dirty="0" smtClean="0"/>
              <a:t>:</a:t>
            </a:r>
          </a:p>
          <a:p>
            <a:pPr marL="0" lvl="0" indent="0" algn="just" fontAlgn="base">
              <a:buNone/>
            </a:pPr>
            <a:r>
              <a:rPr lang="en-IN" sz="2000" dirty="0"/>
              <a:t/>
            </a:r>
            <a:br>
              <a:rPr lang="en-IN" sz="2000" dirty="0"/>
            </a:br>
            <a:r>
              <a:rPr lang="en-IN" sz="2000" dirty="0"/>
              <a:t>Python is a high-level programming language. Python is very easy to learn the language as compared to other languages like C, Java, etc. It is also a developer-friendly language.</a:t>
            </a:r>
          </a:p>
          <a:p>
            <a:pPr marL="0" indent="0" fontAlgn="base">
              <a:buNone/>
            </a:pPr>
            <a:endParaRPr lang="en-IN" sz="2000" dirty="0"/>
          </a:p>
          <a:p>
            <a:pPr lvl="0" fontAlgn="base"/>
            <a:r>
              <a:rPr lang="en-IN" sz="2000" b="1" dirty="0"/>
              <a:t>Free and Open Source</a:t>
            </a:r>
            <a:r>
              <a:rPr lang="en-IN" sz="2000" b="1" dirty="0" smtClean="0"/>
              <a:t>:</a:t>
            </a:r>
          </a:p>
          <a:p>
            <a:pPr marL="0" lvl="0" indent="0" fontAlgn="base">
              <a:buNone/>
            </a:pPr>
            <a:r>
              <a:rPr lang="en-IN" sz="2000" dirty="0"/>
              <a:t/>
            </a:r>
            <a:br>
              <a:rPr lang="en-IN" sz="2000" dirty="0"/>
            </a:br>
            <a:r>
              <a:rPr lang="en-IN" sz="2000" dirty="0"/>
              <a:t>Since it is open-source, this means that source code is also available to the public. So you can download it as, use it as well as share it</a:t>
            </a:r>
            <a:r>
              <a:rPr lang="en-IN" sz="2000" dirty="0" smtClean="0"/>
              <a:t>.</a:t>
            </a:r>
            <a:endParaRPr lang="en-IN" sz="2000" dirty="0"/>
          </a:p>
        </p:txBody>
      </p:sp>
    </p:spTree>
    <p:extLst>
      <p:ext uri="{BB962C8B-B14F-4D97-AF65-F5344CB8AC3E}">
        <p14:creationId xmlns:p14="http://schemas.microsoft.com/office/powerpoint/2010/main" val="1746123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57201"/>
            <a:ext cx="10693399" cy="5334000"/>
          </a:xfrm>
        </p:spPr>
        <p:txBody>
          <a:bodyPr>
            <a:normAutofit/>
          </a:bodyPr>
          <a:lstStyle/>
          <a:p>
            <a:pPr lvl="0" algn="just" fontAlgn="base"/>
            <a:r>
              <a:rPr lang="en-IN" sz="2400" b="1" dirty="0" smtClean="0"/>
              <a:t>Object-Oriented Language:</a:t>
            </a:r>
          </a:p>
          <a:p>
            <a:pPr marL="0" lvl="0" indent="0" algn="just" fontAlgn="base">
              <a:buNone/>
            </a:pPr>
            <a:endParaRPr lang="en-IN" sz="2400" b="1" dirty="0" smtClean="0"/>
          </a:p>
          <a:p>
            <a:pPr marL="0" lvl="0" indent="0" algn="just" fontAlgn="base">
              <a:buNone/>
            </a:pPr>
            <a:r>
              <a:rPr lang="en-IN" sz="2400" dirty="0" smtClean="0"/>
              <a:t>One </a:t>
            </a:r>
            <a:r>
              <a:rPr lang="en-IN" sz="2400" dirty="0"/>
              <a:t>of the key features of python is Object-Oriented programming. Python supports object-oriented language and concepts of classes, objects encapsulation, etc</a:t>
            </a:r>
            <a:r>
              <a:rPr lang="en-IN" sz="2400" dirty="0" smtClean="0"/>
              <a:t>.</a:t>
            </a:r>
          </a:p>
          <a:p>
            <a:pPr lvl="0" algn="just" fontAlgn="base"/>
            <a:endParaRPr lang="en-IN" sz="2400" dirty="0"/>
          </a:p>
          <a:p>
            <a:pPr lvl="0" algn="just" fontAlgn="base"/>
            <a:r>
              <a:rPr lang="en-IN" sz="2400" b="1" dirty="0"/>
              <a:t>Interpreted Language</a:t>
            </a:r>
            <a:r>
              <a:rPr lang="en-IN" sz="2400" b="1" dirty="0" smtClean="0"/>
              <a:t>:</a:t>
            </a:r>
          </a:p>
          <a:p>
            <a:pPr marL="0" lvl="0" indent="0" algn="just" fontAlgn="base">
              <a:buNone/>
            </a:pPr>
            <a:endParaRPr lang="en-IN" sz="2400" dirty="0" smtClean="0"/>
          </a:p>
          <a:p>
            <a:pPr marL="0" lvl="0" indent="0" algn="just" fontAlgn="base">
              <a:buNone/>
            </a:pPr>
            <a:r>
              <a:rPr lang="en-IN" sz="2400" dirty="0" smtClean="0"/>
              <a:t>Python </a:t>
            </a:r>
            <a:r>
              <a:rPr lang="en-IN" sz="2400" dirty="0"/>
              <a:t>is an Interpreted Language because Python code is executed line by line at a time. like other languages C, C++, Java, etc. there is no need to compile python code this makes it easier to debug our code. The source code of python is converted into an immediate form called </a:t>
            </a:r>
            <a:r>
              <a:rPr lang="en-IN" sz="2400" b="1" dirty="0"/>
              <a:t>bytecode</a:t>
            </a:r>
            <a:r>
              <a:rPr lang="en-IN" sz="2400" dirty="0"/>
              <a:t>.</a:t>
            </a:r>
            <a:r>
              <a:rPr lang="en-IN" sz="2400" b="1" dirty="0"/>
              <a:t> </a:t>
            </a:r>
            <a:endParaRPr lang="en-IN" sz="2400" dirty="0"/>
          </a:p>
        </p:txBody>
      </p:sp>
    </p:spTree>
    <p:extLst>
      <p:ext uri="{BB962C8B-B14F-4D97-AF65-F5344CB8AC3E}">
        <p14:creationId xmlns:p14="http://schemas.microsoft.com/office/powerpoint/2010/main" val="2617738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
            </a:r>
            <a:br>
              <a:rPr lang="en-IN" dirty="0"/>
            </a:br>
            <a:r>
              <a:rPr lang="en-IN" dirty="0"/>
              <a:t>GUI with Python language</a:t>
            </a:r>
          </a:p>
        </p:txBody>
      </p:sp>
      <p:sp>
        <p:nvSpPr>
          <p:cNvPr id="3" name="Content Placeholder 2"/>
          <p:cNvSpPr>
            <a:spLocks noGrp="1"/>
          </p:cNvSpPr>
          <p:nvPr>
            <p:ph idx="1"/>
          </p:nvPr>
        </p:nvSpPr>
        <p:spPr>
          <a:xfrm>
            <a:off x="685801" y="2142067"/>
            <a:ext cx="4871719" cy="3649133"/>
          </a:xfrm>
        </p:spPr>
        <p:txBody>
          <a:bodyPr>
            <a:normAutofit/>
          </a:bodyPr>
          <a:lstStyle/>
          <a:p>
            <a:pPr algn="just"/>
            <a:r>
              <a:rPr lang="en-IN" dirty="0" smtClean="0"/>
              <a:t>Learned </a:t>
            </a:r>
            <a:r>
              <a:rPr lang="en-IN" dirty="0"/>
              <a:t>to connect the user interface platform with the Python codes for creating applications.</a:t>
            </a:r>
          </a:p>
          <a:p>
            <a:pPr algn="just"/>
            <a:r>
              <a:rPr lang="en-IN" dirty="0"/>
              <a:t>PyQt5 was used to create the UI for the applications. With easy Drag and Drop options and widgets it helps the developer to create the front end more efficiently.</a:t>
            </a:r>
          </a:p>
          <a:p>
            <a:pPr marL="0" indent="0" algn="just">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176645" y="2245360"/>
            <a:ext cx="5731510" cy="34559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5085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481" y="685800"/>
            <a:ext cx="10131425" cy="1456267"/>
          </a:xfrm>
        </p:spPr>
        <p:txBody>
          <a:bodyPr/>
          <a:lstStyle/>
          <a:p>
            <a:pPr lvl="0" algn="ctr"/>
            <a:r>
              <a:rPr lang="en-IN" sz="5400" dirty="0"/>
              <a:t>Database</a:t>
            </a:r>
          </a:p>
        </p:txBody>
      </p:sp>
      <p:sp>
        <p:nvSpPr>
          <p:cNvPr id="3" name="Content Placeholder 2"/>
          <p:cNvSpPr>
            <a:spLocks noGrp="1"/>
          </p:cNvSpPr>
          <p:nvPr>
            <p:ph idx="1"/>
          </p:nvPr>
        </p:nvSpPr>
        <p:spPr>
          <a:xfrm>
            <a:off x="685801" y="2142067"/>
            <a:ext cx="10581639" cy="3649133"/>
          </a:xfrm>
        </p:spPr>
        <p:txBody>
          <a:bodyPr/>
          <a:lstStyle/>
          <a:p>
            <a:pPr algn="just"/>
            <a:r>
              <a:rPr lang="en-IN" sz="2400" dirty="0" smtClean="0"/>
              <a:t>Connected </a:t>
            </a:r>
            <a:r>
              <a:rPr lang="en-IN" sz="2400" dirty="0"/>
              <a:t>Database with Python codes. First creating the database, adding the elements using SQLite3 and then connecting with the Python codes so that data can be easily stored and read</a:t>
            </a:r>
            <a:r>
              <a:rPr lang="en-IN" sz="2400" dirty="0" smtClean="0"/>
              <a:t>.</a:t>
            </a:r>
          </a:p>
          <a:p>
            <a:pPr marL="0" indent="0" algn="just">
              <a:buNone/>
            </a:pPr>
            <a:endParaRPr lang="en-IN" sz="2400" dirty="0" smtClean="0"/>
          </a:p>
          <a:p>
            <a:pPr algn="just"/>
            <a:r>
              <a:rPr lang="en-IN" sz="2400" dirty="0"/>
              <a:t>SQLite is an in-process library that implements a self-contained, server less, zero-configuration, transactional SQL database engine. It is a database, which is zero-configured, which means like other databases you do not need to configure it in your system.</a:t>
            </a:r>
          </a:p>
          <a:p>
            <a:endParaRPr lang="en-IN" dirty="0"/>
          </a:p>
        </p:txBody>
      </p:sp>
    </p:spTree>
    <p:extLst>
      <p:ext uri="{BB962C8B-B14F-4D97-AF65-F5344CB8AC3E}">
        <p14:creationId xmlns:p14="http://schemas.microsoft.com/office/powerpoint/2010/main" val="948019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t>Database Methods</a:t>
            </a:r>
            <a:endParaRPr lang="en-IN" sz="5400" dirty="0"/>
          </a:p>
        </p:txBody>
      </p:sp>
      <p:sp>
        <p:nvSpPr>
          <p:cNvPr id="3" name="Content Placeholder 2"/>
          <p:cNvSpPr>
            <a:spLocks noGrp="1"/>
          </p:cNvSpPr>
          <p:nvPr>
            <p:ph idx="1"/>
          </p:nvPr>
        </p:nvSpPr>
        <p:spPr/>
        <p:txBody>
          <a:bodyPr>
            <a:normAutofit/>
          </a:bodyPr>
          <a:lstStyle/>
          <a:p>
            <a:pPr algn="just"/>
            <a:r>
              <a:rPr lang="en-IN" sz="2800" b="1" dirty="0"/>
              <a:t>Connect</a:t>
            </a:r>
            <a:r>
              <a:rPr lang="en-IN" sz="2800" dirty="0"/>
              <a:t>- Used to connect the database to the python file. Importing the libraries of SQLite3 and data in the Database.</a:t>
            </a:r>
          </a:p>
          <a:p>
            <a:pPr marL="0" indent="0" algn="just">
              <a:buNone/>
            </a:pPr>
            <a:endParaRPr lang="en-IN" sz="2800" dirty="0"/>
          </a:p>
          <a:p>
            <a:pPr algn="just"/>
            <a:r>
              <a:rPr lang="en-IN" sz="2800" b="1" dirty="0"/>
              <a:t>Curser</a:t>
            </a:r>
            <a:r>
              <a:rPr lang="en-IN" sz="2800" dirty="0"/>
              <a:t>- Used as an object of the SQLite to execute its methods in the python file using simple SQL statements like SELECT, DELETE, WHERE, etc.</a:t>
            </a:r>
          </a:p>
        </p:txBody>
      </p:sp>
    </p:spTree>
    <p:extLst>
      <p:ext uri="{BB962C8B-B14F-4D97-AF65-F5344CB8AC3E}">
        <p14:creationId xmlns:p14="http://schemas.microsoft.com/office/powerpoint/2010/main" val="3133410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321" y="609600"/>
            <a:ext cx="10131425" cy="1456267"/>
          </a:xfrm>
        </p:spPr>
        <p:txBody>
          <a:bodyPr>
            <a:normAutofit/>
          </a:bodyPr>
          <a:lstStyle/>
          <a:p>
            <a:pPr lvl="0" algn="ctr"/>
            <a:r>
              <a:rPr lang="en-IN" sz="5400" dirty="0"/>
              <a:t>Project work: Fantasy Cricket </a:t>
            </a:r>
          </a:p>
        </p:txBody>
      </p:sp>
      <p:sp>
        <p:nvSpPr>
          <p:cNvPr id="3" name="Content Placeholder 2"/>
          <p:cNvSpPr>
            <a:spLocks noGrp="1"/>
          </p:cNvSpPr>
          <p:nvPr>
            <p:ph idx="1"/>
          </p:nvPr>
        </p:nvSpPr>
        <p:spPr/>
        <p:txBody>
          <a:bodyPr/>
          <a:lstStyle/>
          <a:p>
            <a:pPr marL="0" indent="0">
              <a:buNone/>
            </a:pPr>
            <a:r>
              <a:rPr lang="en-IN" sz="3600" b="1" dirty="0" smtClean="0"/>
              <a:t>Problem </a:t>
            </a:r>
            <a:r>
              <a:rPr lang="en-IN" sz="3600" b="1" dirty="0"/>
              <a:t>Statement </a:t>
            </a:r>
            <a:endParaRPr lang="en-IN" sz="3600" b="1" dirty="0" smtClean="0"/>
          </a:p>
          <a:p>
            <a:pPr marL="0" indent="0" algn="just">
              <a:buNone/>
            </a:pPr>
            <a:endParaRPr lang="en-IN" sz="2800" dirty="0"/>
          </a:p>
          <a:p>
            <a:pPr algn="just"/>
            <a:r>
              <a:rPr lang="en-IN" sz="2800" dirty="0"/>
              <a:t>It is an online game where you create a virtual team of real cricket players and score points depending on how your chosen players perform in real life matches. To win a tournament, you must try and get the maximum points and the No. 1 rank amongst other participants. Here's how a Fantasy Cricket game may look like.</a:t>
            </a:r>
          </a:p>
          <a:p>
            <a:pPr marL="0" indent="0">
              <a:buNone/>
            </a:pPr>
            <a:endParaRPr lang="en-IN" dirty="0"/>
          </a:p>
        </p:txBody>
      </p:sp>
    </p:spTree>
    <p:extLst>
      <p:ext uri="{BB962C8B-B14F-4D97-AF65-F5344CB8AC3E}">
        <p14:creationId xmlns:p14="http://schemas.microsoft.com/office/powerpoint/2010/main" val="2249403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a:t>Approach</a:t>
            </a:r>
            <a:endParaRPr lang="en-IN" sz="5400" dirty="0"/>
          </a:p>
        </p:txBody>
      </p:sp>
      <p:sp>
        <p:nvSpPr>
          <p:cNvPr id="3" name="Content Placeholder 2"/>
          <p:cNvSpPr>
            <a:spLocks noGrp="1"/>
          </p:cNvSpPr>
          <p:nvPr>
            <p:ph idx="1"/>
          </p:nvPr>
        </p:nvSpPr>
        <p:spPr>
          <a:xfrm>
            <a:off x="685801" y="2142067"/>
            <a:ext cx="10774679" cy="3649133"/>
          </a:xfrm>
        </p:spPr>
        <p:txBody>
          <a:bodyPr>
            <a:normAutofit/>
          </a:bodyPr>
          <a:lstStyle/>
          <a:p>
            <a:pPr lvl="0" algn="just"/>
            <a:r>
              <a:rPr lang="en-IN" sz="3200" dirty="0" smtClean="0"/>
              <a:t>First </a:t>
            </a:r>
            <a:r>
              <a:rPr lang="en-IN" sz="3200" dirty="0"/>
              <a:t>creating the database and the three tables required.</a:t>
            </a:r>
          </a:p>
          <a:p>
            <a:pPr lvl="0" algn="just"/>
            <a:r>
              <a:rPr lang="en-IN" sz="3200" dirty="0"/>
              <a:t>Then creating the User interface using PyQt5 designer and then converting those files to the Python format.</a:t>
            </a:r>
          </a:p>
          <a:p>
            <a:pPr lvl="0" algn="just"/>
            <a:r>
              <a:rPr lang="en-IN" sz="3200" dirty="0"/>
              <a:t>Then writing some methods to connect different windows together to make a working multipage application.</a:t>
            </a:r>
          </a:p>
        </p:txBody>
      </p:sp>
    </p:spTree>
    <p:extLst>
      <p:ext uri="{BB962C8B-B14F-4D97-AF65-F5344CB8AC3E}">
        <p14:creationId xmlns:p14="http://schemas.microsoft.com/office/powerpoint/2010/main" val="11104972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98</TotalTime>
  <Words>698</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Algerian</vt:lpstr>
      <vt:lpstr>Arial</vt:lpstr>
      <vt:lpstr>Calibri</vt:lpstr>
      <vt:lpstr>Calibri Light</vt:lpstr>
      <vt:lpstr>Celestial</vt:lpstr>
      <vt:lpstr>PowerPoint Presentation</vt:lpstr>
      <vt:lpstr>All about the Training</vt:lpstr>
      <vt:lpstr>Programming with python</vt:lpstr>
      <vt:lpstr>PowerPoint Presentation</vt:lpstr>
      <vt:lpstr> GUI with Python language</vt:lpstr>
      <vt:lpstr>Database</vt:lpstr>
      <vt:lpstr>Database Methods</vt:lpstr>
      <vt:lpstr>Project work: Fantasy Cricket </vt:lpstr>
      <vt:lpstr>Approach</vt:lpstr>
      <vt:lpstr>Making database</vt:lpstr>
      <vt:lpstr>GUI using PyQt designer</vt:lpstr>
      <vt:lpstr>PowerPoint Presentation</vt:lpstr>
      <vt:lpstr>Final Step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vikrant singh</dc:creator>
  <cp:lastModifiedBy>vikrant singh</cp:lastModifiedBy>
  <cp:revision>11</cp:revision>
  <dcterms:created xsi:type="dcterms:W3CDTF">2021-01-05T03:24:48Z</dcterms:created>
  <dcterms:modified xsi:type="dcterms:W3CDTF">2023-12-11T03:02:17Z</dcterms:modified>
</cp:coreProperties>
</file>