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989" y="1712495"/>
            <a:ext cx="10365623" cy="2262781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Automatic attendance system using Face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3474" y="4777379"/>
            <a:ext cx="3301138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/>
              <a:t>Vikrant Singh Jamwal</a:t>
            </a:r>
          </a:p>
          <a:p>
            <a:pPr algn="r"/>
            <a:r>
              <a:rPr lang="en-IN" dirty="0" smtClean="0"/>
              <a:t>Roll number: 03116401517</a:t>
            </a:r>
          </a:p>
          <a:p>
            <a:pPr algn="r"/>
            <a:r>
              <a:rPr lang="en-IN" dirty="0" smtClean="0"/>
              <a:t>B. tech IT 8</a:t>
            </a:r>
            <a:r>
              <a:rPr lang="en-IN" baseline="30000" dirty="0" smtClean="0"/>
              <a:t>th</a:t>
            </a:r>
            <a:r>
              <a:rPr lang="en-IN" dirty="0" smtClean="0"/>
              <a:t>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98469" y="4946469"/>
            <a:ext cx="313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Mentor:</a:t>
            </a:r>
          </a:p>
          <a:p>
            <a:r>
              <a:rPr lang="en-IN" dirty="0" smtClean="0"/>
              <a:t>Professor Navin Rajpal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88" y="1621607"/>
            <a:ext cx="4852897" cy="43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628503"/>
            <a:ext cx="81947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Train program is used to create a YML document which saves the threshold of the 8 neighbouring pixels in the image. </a:t>
            </a:r>
            <a:endParaRPr lang="en-IN" sz="2400" dirty="0" smtClean="0"/>
          </a:p>
          <a:p>
            <a:pPr algn="just"/>
            <a:r>
              <a:rPr lang="en-IN" sz="2400" dirty="0" smtClean="0"/>
              <a:t>IDs </a:t>
            </a:r>
            <a:r>
              <a:rPr lang="en-IN" sz="2400" dirty="0"/>
              <a:t>are created and linked to the face detected using haar-cascade and are saved in the YML document. 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91" y="4343626"/>
            <a:ext cx="4996226" cy="18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5920"/>
            <a:ext cx="8915400" cy="2090056"/>
          </a:xfrm>
        </p:spPr>
        <p:txBody>
          <a:bodyPr>
            <a:noAutofit/>
          </a:bodyPr>
          <a:lstStyle/>
          <a:p>
            <a:r>
              <a:rPr lang="en-IN" sz="2400" dirty="0"/>
              <a:t>Detect opens up the given video and starts recognizing the faces seen in the video. </a:t>
            </a:r>
            <a:endParaRPr lang="en-IN" sz="2400" dirty="0" smtClean="0"/>
          </a:p>
          <a:p>
            <a:r>
              <a:rPr lang="en-IN" sz="2400" dirty="0" smtClean="0"/>
              <a:t>As </a:t>
            </a:r>
            <a:r>
              <a:rPr lang="en-IN" sz="2400" dirty="0"/>
              <a:t>a face is recognised in 20 frames and has a confidence&lt;80, then it is saved in an array which later is updated as attendance in the database.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13" y="3735976"/>
            <a:ext cx="5913755" cy="28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After recognising the students, the excel file is updated. The heading attribute is the present Date and the default value under it is A(Absent). </a:t>
            </a:r>
            <a:endParaRPr lang="en-IN" sz="2400" dirty="0" smtClean="0"/>
          </a:p>
          <a:p>
            <a:r>
              <a:rPr lang="en-IN" sz="2400" dirty="0" smtClean="0"/>
              <a:t>As </a:t>
            </a:r>
            <a:r>
              <a:rPr lang="en-IN" sz="2400" dirty="0"/>
              <a:t>the excel file is updated the P(Present) is written in front of the names of the students recognised in the given video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Holidays are imported from the python packages to find out that any holiday lies on the present date or not.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53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The Excel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47" y="1686493"/>
            <a:ext cx="2849932" cy="1901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3843522"/>
            <a:ext cx="5719302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97" y="1686493"/>
            <a:ext cx="3727315" cy="4671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8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16" y="2600956"/>
            <a:ext cx="5384126" cy="1962336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675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Attendance marking in a classroom during a lecture is not only a difficult job but also time consuming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Due </a:t>
            </a:r>
            <a:r>
              <a:rPr lang="en-IN" sz="2000" dirty="0"/>
              <a:t>to high number of students present during the lecture there will always be a probability of proxy or missed attendance. </a:t>
            </a:r>
            <a:endParaRPr lang="en-IN" sz="2000" dirty="0" smtClean="0"/>
          </a:p>
          <a:p>
            <a:r>
              <a:rPr lang="en-IN" sz="2000" dirty="0" smtClean="0"/>
              <a:t>Marking </a:t>
            </a:r>
            <a:r>
              <a:rPr lang="en-IN" sz="2000" dirty="0"/>
              <a:t>the attendance with conventional methods has been a challenge for teachers.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need of saving time and creating an automatic techniques of marking attendance is very important for the future of efficient work.</a:t>
            </a:r>
          </a:p>
        </p:txBody>
      </p:sp>
    </p:spTree>
    <p:extLst>
      <p:ext uri="{BB962C8B-B14F-4D97-AF65-F5344CB8AC3E}">
        <p14:creationId xmlns:p14="http://schemas.microsoft.com/office/powerpoint/2010/main" val="23847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 behind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Video capture: 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video of the class can be captured from the platform where the meeting is occurring. This video is then moved to the detection folder inside the software.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 behind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dirty="0" smtClean="0"/>
              <a:t>Face </a:t>
            </a:r>
            <a:r>
              <a:rPr lang="en-IN" sz="2400" dirty="0"/>
              <a:t>Detection</a:t>
            </a:r>
            <a:r>
              <a:rPr lang="en-IN" sz="2400" dirty="0" smtClean="0"/>
              <a:t>:</a:t>
            </a:r>
            <a:endParaRPr lang="en-IN" sz="2400" dirty="0"/>
          </a:p>
          <a:p>
            <a:pPr algn="just"/>
            <a:r>
              <a:rPr lang="en-IN" sz="2400" dirty="0"/>
              <a:t>First the face is detected using Haar-Cascade and OpenCV by detecting the smile, eyes and nose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Haar Cascade is used to detect a face by adding the white parts of the rectangle with the black parts.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 descr="https://miro.medium.com/max/1400/1*fQBZTdPk_YzaR7If7Sjzx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7" y="4476206"/>
            <a:ext cx="4348526" cy="222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2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 behind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dirty="0"/>
              <a:t>Face recognition: </a:t>
            </a:r>
          </a:p>
          <a:p>
            <a:pPr algn="just"/>
            <a:r>
              <a:rPr lang="en-IN" sz="2400" dirty="0"/>
              <a:t>After detection the face is then compared to the images present in the database. </a:t>
            </a:r>
            <a:endParaRPr lang="en-IN" sz="2400" dirty="0" smtClean="0"/>
          </a:p>
          <a:p>
            <a:pPr algn="just"/>
            <a:r>
              <a:rPr lang="en-IN" sz="2400" dirty="0" smtClean="0"/>
              <a:t>Multiple </a:t>
            </a:r>
            <a:r>
              <a:rPr lang="en-IN" sz="2400" dirty="0"/>
              <a:t>frames of the captured videos are used to compare with the images of the students in the database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LBPH algorithm is used to compare two histograms and gives the closest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43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 behind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2400" dirty="0"/>
              <a:t>Data updating:  </a:t>
            </a:r>
          </a:p>
          <a:p>
            <a:pPr algn="just"/>
            <a:r>
              <a:rPr lang="en-IN" sz="2400" dirty="0"/>
              <a:t>After recognition of the face, the excel file is accessed using libraries like pandas and csv. </a:t>
            </a:r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face IDs that were recognised are recorded and marked present in the csv file and then converted back to the excel file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There are multiple ways of updating the excel file, one of them is by using openpyxl library to create a work station for excel updating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17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12" y="1759132"/>
            <a:ext cx="4286568" cy="48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UI and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The Project is divided into 6 major parts:</a:t>
            </a:r>
          </a:p>
          <a:p>
            <a:r>
              <a:rPr lang="en-IN" sz="2400" dirty="0" smtClean="0"/>
              <a:t>Login</a:t>
            </a:r>
          </a:p>
          <a:p>
            <a:r>
              <a:rPr lang="en-IN" sz="2400" dirty="0" smtClean="0"/>
              <a:t>Register</a:t>
            </a:r>
          </a:p>
          <a:p>
            <a:r>
              <a:rPr lang="en-IN" sz="2400" dirty="0" smtClean="0"/>
              <a:t>Train</a:t>
            </a:r>
          </a:p>
          <a:p>
            <a:r>
              <a:rPr lang="en-IN" sz="2400" dirty="0" smtClean="0"/>
              <a:t>Recognise</a:t>
            </a:r>
          </a:p>
          <a:p>
            <a:r>
              <a:rPr lang="en-IN" sz="2400" dirty="0" smtClean="0"/>
              <a:t>Updating the Excel</a:t>
            </a:r>
          </a:p>
          <a:p>
            <a:r>
              <a:rPr lang="en-IN" sz="2400" dirty="0" smtClean="0"/>
              <a:t>Viewing the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6777" y="5389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37" y="1764933"/>
            <a:ext cx="5732861" cy="49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450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Automatic attendance system using Face recognition</vt:lpstr>
      <vt:lpstr>Problem Statement</vt:lpstr>
      <vt:lpstr>Basic Idea behind the Project</vt:lpstr>
      <vt:lpstr>Basic Idea behind the Project</vt:lpstr>
      <vt:lpstr>Basic Idea behind the Project</vt:lpstr>
      <vt:lpstr>Basic Idea behind the Project</vt:lpstr>
      <vt:lpstr>Flow Chart</vt:lpstr>
      <vt:lpstr>Project UI and Working</vt:lpstr>
      <vt:lpstr>Login</vt:lpstr>
      <vt:lpstr>Register</vt:lpstr>
      <vt:lpstr>Train</vt:lpstr>
      <vt:lpstr>Recognise</vt:lpstr>
      <vt:lpstr>Updating Excel file</vt:lpstr>
      <vt:lpstr>Viewing The Excel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attendance system using Face recognition</dc:title>
  <dc:creator>vikrant singh</dc:creator>
  <cp:lastModifiedBy>vikrant singh</cp:lastModifiedBy>
  <cp:revision>6</cp:revision>
  <dcterms:created xsi:type="dcterms:W3CDTF">2021-07-01T19:47:17Z</dcterms:created>
  <dcterms:modified xsi:type="dcterms:W3CDTF">2021-07-05T18:15:56Z</dcterms:modified>
</cp:coreProperties>
</file>