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</p:sldMasterIdLst>
  <p:sldIdLst>
    <p:sldId id="256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0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35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2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3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4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33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12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72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0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02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60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98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54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1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78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03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46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99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055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75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5945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34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53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9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8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2E2F-DBEE-4A16-98B7-0B00CBAB7E4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6E6E03-3466-47FC-8EB4-35CFBAD26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9466" y="497218"/>
            <a:ext cx="7350032" cy="629670"/>
          </a:xfrm>
        </p:spPr>
        <p:txBody>
          <a:bodyPr>
            <a:noAutofit/>
          </a:bodyPr>
          <a:lstStyle/>
          <a:p>
            <a:r>
              <a:rPr lang="en-IN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GURU GOBIND SINGH INDRAPRASTHA UNIVERSITY</a:t>
            </a:r>
            <a:endParaRPr lang="en-IN" sz="2400" dirty="0"/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53820" y="1430456"/>
            <a:ext cx="2981325" cy="261937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8525691" y="5111931"/>
            <a:ext cx="3082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-Vikrant Singh Jamwal</a:t>
            </a:r>
          </a:p>
          <a:p>
            <a:r>
              <a:rPr lang="en-IN" sz="2000" dirty="0" smtClean="0"/>
              <a:t>-03116401517</a:t>
            </a:r>
          </a:p>
          <a:p>
            <a:r>
              <a:rPr lang="en-IN" sz="2000" dirty="0" smtClean="0"/>
              <a:t>-Btech IT 7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sem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44955" y="4353399"/>
            <a:ext cx="559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Minor Project : Pocket Scanner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29256" y="322217"/>
            <a:ext cx="8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IT-457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137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Lucida Handwriting" panose="03010101010101010101" pitchFamily="66" charset="0"/>
              </a:rPr>
              <a:t>Thank you</a:t>
            </a:r>
            <a:endParaRPr lang="en-IN" sz="96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6">
                    <a:lumMod val="75000"/>
                  </a:schemeClr>
                </a:solidFill>
              </a:rPr>
              <a:t>IDEA behind the project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Pocket Scanner: A replacement of Camscanner</a:t>
            </a:r>
          </a:p>
          <a:p>
            <a:r>
              <a:rPr lang="en-IN" sz="3200" dirty="0" smtClean="0"/>
              <a:t>Use to process images to look like a scanned document</a:t>
            </a:r>
          </a:p>
          <a:p>
            <a:r>
              <a:rPr lang="en-IN" sz="3200" dirty="0" smtClean="0"/>
              <a:t>Converting the processed into pdf</a:t>
            </a:r>
          </a:p>
          <a:p>
            <a:r>
              <a:rPr lang="en-IN" sz="3200" dirty="0" smtClean="0"/>
              <a:t>Make in India; India-china situation</a:t>
            </a:r>
          </a:p>
          <a:p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962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To create an Android Application using java and XML.</a:t>
            </a:r>
          </a:p>
          <a:p>
            <a:r>
              <a:rPr lang="en-IN" sz="2800" dirty="0" smtClean="0"/>
              <a:t>Creating a pdf view page connected with the database.</a:t>
            </a:r>
          </a:p>
          <a:p>
            <a:r>
              <a:rPr lang="en-IN" sz="2800" dirty="0" smtClean="0"/>
              <a:t>Creating a python script for image processing.</a:t>
            </a:r>
          </a:p>
          <a:p>
            <a:r>
              <a:rPr lang="en-IN" sz="2800" dirty="0" smtClean="0"/>
              <a:t>Connecting the python script with the application. </a:t>
            </a:r>
          </a:p>
          <a:p>
            <a:r>
              <a:rPr lang="en-IN" sz="2800" dirty="0" smtClean="0"/>
              <a:t>Later converting the processed image to pdf format.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76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dirty="0" smtClean="0"/>
              <a:t>Frontend is written using XML files. It is used to create the user interface of the website. Objects can be written as a code or dragged from the bar.  </a:t>
            </a:r>
          </a:p>
          <a:p>
            <a:r>
              <a:rPr lang="en-IN" sz="3000" dirty="0" smtClean="0"/>
              <a:t>Launch page- LOGOS, Pictures.</a:t>
            </a:r>
          </a:p>
          <a:p>
            <a:r>
              <a:rPr lang="en-IN" sz="3000" dirty="0" smtClean="0"/>
              <a:t>Home page- camera option for capturing the images. Files option for seeing the previously made files.</a:t>
            </a:r>
          </a:p>
          <a:p>
            <a:endParaRPr lang="en-IN" sz="3000" dirty="0" smtClean="0"/>
          </a:p>
        </p:txBody>
      </p:sp>
    </p:spTree>
    <p:extLst>
      <p:ext uri="{BB962C8B-B14F-4D97-AF65-F5344CB8AC3E}">
        <p14:creationId xmlns:p14="http://schemas.microsoft.com/office/powerpoint/2010/main" val="179077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PDF view page- contains list of all the previously made pdf </a:t>
            </a:r>
            <a:r>
              <a:rPr lang="en-IN" sz="3200" dirty="0" smtClean="0"/>
              <a:t>files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3200" dirty="0"/>
              <a:t>Image page- for Approving the processed image </a:t>
            </a:r>
          </a:p>
        </p:txBody>
      </p:sp>
    </p:spTree>
    <p:extLst>
      <p:ext uri="{BB962C8B-B14F-4D97-AF65-F5344CB8AC3E}">
        <p14:creationId xmlns:p14="http://schemas.microsoft.com/office/powerpoint/2010/main" val="246441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B050"/>
                </a:solidFill>
              </a:rPr>
              <a:t>Backend</a:t>
            </a:r>
            <a:endParaRPr lang="en-IN" sz="4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Backend is written using </a:t>
            </a:r>
            <a:r>
              <a:rPr lang="en-IN" sz="2800" dirty="0" smtClean="0"/>
              <a:t>Java and python, </a:t>
            </a:r>
            <a:r>
              <a:rPr lang="en-IN" sz="2800" dirty="0"/>
              <a:t>which connects the activities together and provide functions to the object used by the XML files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Using Java to create the backend of the android application.</a:t>
            </a:r>
          </a:p>
          <a:p>
            <a:r>
              <a:rPr lang="en-IN" sz="2800" dirty="0" smtClean="0"/>
              <a:t>Connects the different pages together and their data using Intents.</a:t>
            </a:r>
          </a:p>
        </p:txBody>
      </p:sp>
    </p:spTree>
    <p:extLst>
      <p:ext uri="{BB962C8B-B14F-4D97-AF65-F5344CB8AC3E}">
        <p14:creationId xmlns:p14="http://schemas.microsoft.com/office/powerpoint/2010/main" val="30237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B050"/>
                </a:solidFill>
              </a:rPr>
              <a:t>Backend</a:t>
            </a:r>
            <a:endParaRPr lang="en-IN" sz="4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Asking for permissions for the use of Internet, Camera, read storage and write storage</a:t>
            </a:r>
            <a:r>
              <a:rPr lang="en-IN" sz="3200" dirty="0" smtClean="0"/>
              <a:t>.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3200" dirty="0"/>
              <a:t>Python is used to create a function for Image processing.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26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B050"/>
                </a:solidFill>
              </a:rPr>
              <a:t>Backend</a:t>
            </a:r>
            <a:endParaRPr lang="en-IN" sz="4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Using contour and </a:t>
            </a:r>
            <a:r>
              <a:rPr lang="en-IN" sz="3200" dirty="0" err="1"/>
              <a:t>Gray</a:t>
            </a:r>
            <a:r>
              <a:rPr lang="en-IN" sz="3200" dirty="0"/>
              <a:t> colour scale for </a:t>
            </a:r>
            <a:r>
              <a:rPr lang="en-IN" sz="3200" dirty="0" smtClean="0"/>
              <a:t>image processing.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3200" dirty="0"/>
              <a:t>Contour creates Edges approximation after text detection and aligns the Document.</a:t>
            </a:r>
          </a:p>
        </p:txBody>
      </p:sp>
    </p:spTree>
    <p:extLst>
      <p:ext uri="{BB962C8B-B14F-4D97-AF65-F5344CB8AC3E}">
        <p14:creationId xmlns:p14="http://schemas.microsoft.com/office/powerpoint/2010/main" val="6413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50041"/>
            <a:ext cx="10364451" cy="1596177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7030A0"/>
                </a:solidFill>
              </a:rPr>
              <a:t>Progress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6218"/>
            <a:ext cx="10363826" cy="394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Completed</a:t>
            </a:r>
          </a:p>
          <a:p>
            <a:r>
              <a:rPr lang="en-IN" sz="2400" dirty="0" smtClean="0"/>
              <a:t>Application Development (FRONTEND AND BACKEND).</a:t>
            </a:r>
            <a:endParaRPr lang="en-IN" sz="2400" dirty="0"/>
          </a:p>
          <a:p>
            <a:r>
              <a:rPr lang="en-IN" sz="2400" dirty="0" smtClean="0"/>
              <a:t>Connection between Activities and XML files.</a:t>
            </a:r>
          </a:p>
          <a:p>
            <a:r>
              <a:rPr lang="en-IN" sz="2400" dirty="0" smtClean="0"/>
              <a:t>Permissions using manifest.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Working on it</a:t>
            </a:r>
          </a:p>
          <a:p>
            <a:r>
              <a:rPr lang="en-IN" sz="2400" dirty="0" smtClean="0"/>
              <a:t>Python script for image processing.</a:t>
            </a:r>
          </a:p>
          <a:p>
            <a:r>
              <a:rPr lang="en-IN" sz="2400" dirty="0" smtClean="0"/>
              <a:t>Connecting Python script with the application.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97689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160</TotalTime>
  <Words>315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Lucida Handwriting</vt:lpstr>
      <vt:lpstr>Tw Cen MT</vt:lpstr>
      <vt:lpstr>Wingdings 3</vt:lpstr>
      <vt:lpstr>Droplet</vt:lpstr>
      <vt:lpstr>Wisp</vt:lpstr>
      <vt:lpstr>PowerPoint Presentation</vt:lpstr>
      <vt:lpstr>IDEA behind the project</vt:lpstr>
      <vt:lpstr>Objective</vt:lpstr>
      <vt:lpstr>Frontend</vt:lpstr>
      <vt:lpstr>Frontend</vt:lpstr>
      <vt:lpstr>Backend</vt:lpstr>
      <vt:lpstr>Backend</vt:lpstr>
      <vt:lpstr>Backend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singh</dc:creator>
  <cp:lastModifiedBy>vikrant singh</cp:lastModifiedBy>
  <cp:revision>18</cp:revision>
  <dcterms:created xsi:type="dcterms:W3CDTF">2020-12-18T02:41:16Z</dcterms:created>
  <dcterms:modified xsi:type="dcterms:W3CDTF">2020-12-18T05:21:41Z</dcterms:modified>
</cp:coreProperties>
</file>