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ousesalesdashboardproject/ViewVsConditionHeatmap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B5E64FA-FD00-4A52-958B-A8762C708FE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House sales dashboard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1A8B53B-9529-4C54-B2C1-C1415FA0450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2/2/2024 2:44:15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er Page" id="10" name="slide10">
            <a:extLst>
              <a:ext uri="{FF2B5EF4-FFF2-40B4-BE49-F238E27FC236}">
                <a16:creationId xmlns:a16="http://schemas.microsoft.com/office/drawing/2014/main" id="{2407F081-25A9-4A00-9335-3FE0C0601B7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225296"/>
            <a:ext cx="11460480" cy="440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11" name="slide11">
            <a:extLst>
              <a:ext uri="{FF2B5EF4-FFF2-40B4-BE49-F238E27FC236}">
                <a16:creationId xmlns:a16="http://schemas.microsoft.com/office/drawing/2014/main" id="{6DFD51EC-C82B-409D-8FDA-D59C2E8AD1E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225296"/>
            <a:ext cx="11460480" cy="440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12" name="slide12">
            <a:extLst>
              <a:ext uri="{FF2B5EF4-FFF2-40B4-BE49-F238E27FC236}">
                <a16:creationId xmlns:a16="http://schemas.microsoft.com/office/drawing/2014/main" id="{E0B2D50B-D09E-426F-BB37-77796621393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225296"/>
            <a:ext cx="11460480" cy="440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13" name="slide13">
            <a:extLst>
              <a:ext uri="{FF2B5EF4-FFF2-40B4-BE49-F238E27FC236}">
                <a16:creationId xmlns:a16="http://schemas.microsoft.com/office/drawing/2014/main" id="{B4078E27-F972-4383-8F15-86660FEBDC9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225296"/>
            <a:ext cx="11460480" cy="440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14" name="slide14">
            <a:extLst>
              <a:ext uri="{FF2B5EF4-FFF2-40B4-BE49-F238E27FC236}">
                <a16:creationId xmlns:a16="http://schemas.microsoft.com/office/drawing/2014/main" id="{22B889FB-0590-44B9-93DD-E16027CD26F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225296"/>
            <a:ext cx="11460480" cy="440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15" name="slide15">
            <a:extLst>
              <a:ext uri="{FF2B5EF4-FFF2-40B4-BE49-F238E27FC236}">
                <a16:creationId xmlns:a16="http://schemas.microsoft.com/office/drawing/2014/main" id="{9A4E0EA5-6522-4C49-A035-756477F2435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225296"/>
            <a:ext cx="11460480" cy="440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16" name="slide16">
            <a:extLst>
              <a:ext uri="{FF2B5EF4-FFF2-40B4-BE49-F238E27FC236}">
                <a16:creationId xmlns:a16="http://schemas.microsoft.com/office/drawing/2014/main" id="{886A1265-ECA3-4A8E-BEFD-0766CD6BFE5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225296"/>
            <a:ext cx="11460480" cy="440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17" name="slide17">
            <a:extLst>
              <a:ext uri="{FF2B5EF4-FFF2-40B4-BE49-F238E27FC236}">
                <a16:creationId xmlns:a16="http://schemas.microsoft.com/office/drawing/2014/main" id="{93D332AE-4CFA-49AB-BDC3-9535FB7C3A6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225296"/>
            <a:ext cx="11460480" cy="440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18" name="slide18">
            <a:extLst>
              <a:ext uri="{FF2B5EF4-FFF2-40B4-BE49-F238E27FC236}">
                <a16:creationId xmlns:a16="http://schemas.microsoft.com/office/drawing/2014/main" id="{7ABC3AD7-CD12-4873-9CA7-9CD517A475F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225296"/>
            <a:ext cx="11460480" cy="440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19" name="slide19">
            <a:extLst>
              <a:ext uri="{FF2B5EF4-FFF2-40B4-BE49-F238E27FC236}">
                <a16:creationId xmlns:a16="http://schemas.microsoft.com/office/drawing/2014/main" id="{976FCF2C-40F3-4CA7-BAF1-B26A00C2DD7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225296"/>
            <a:ext cx="11460480" cy="440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lender" id="2" name="slide2">
            <a:extLst>
              <a:ext uri="{FF2B5EF4-FFF2-40B4-BE49-F238E27FC236}">
                <a16:creationId xmlns:a16="http://schemas.microsoft.com/office/drawing/2014/main" id="{B93C1663-E9E4-4E3A-AC16-0ED335570E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" y="1094232"/>
            <a:ext cx="11259312" cy="466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ily Avg House Price Sales" id="3" name="slide3">
            <a:extLst>
              <a:ext uri="{FF2B5EF4-FFF2-40B4-BE49-F238E27FC236}">
                <a16:creationId xmlns:a16="http://schemas.microsoft.com/office/drawing/2014/main" id="{7E2E2E04-E189-453E-90C5-0E8BB9FE54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88" y="1094232"/>
            <a:ext cx="11393424" cy="466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" id="4" name="slide4">
            <a:extLst>
              <a:ext uri="{FF2B5EF4-FFF2-40B4-BE49-F238E27FC236}">
                <a16:creationId xmlns:a16="http://schemas.microsoft.com/office/drawing/2014/main" id="{952E774A-38DD-490F-ACAF-A130C40DE2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" y="1094232"/>
            <a:ext cx="11259312" cy="466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tribution of House Prices" id="5" name="slide5">
            <a:extLst>
              <a:ext uri="{FF2B5EF4-FFF2-40B4-BE49-F238E27FC236}">
                <a16:creationId xmlns:a16="http://schemas.microsoft.com/office/drawing/2014/main" id="{54FE391A-044B-46D4-94E1-8E2986C60C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88" y="1094232"/>
            <a:ext cx="11393424" cy="466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tribution of Bedrooms" id="6" name="slide6">
            <a:extLst>
              <a:ext uri="{FF2B5EF4-FFF2-40B4-BE49-F238E27FC236}">
                <a16:creationId xmlns:a16="http://schemas.microsoft.com/office/drawing/2014/main" id="{2DEC1DAF-C562-4AC6-BAFB-00D94E3A1D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88" y="1094232"/>
            <a:ext cx="11393424" cy="466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tribution of Bathrooms" id="7" name="slide7">
            <a:extLst>
              <a:ext uri="{FF2B5EF4-FFF2-40B4-BE49-F238E27FC236}">
                <a16:creationId xmlns:a16="http://schemas.microsoft.com/office/drawing/2014/main" id="{4D37C493-21D2-45A4-92A8-B5A2AE5592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88" y="1094232"/>
            <a:ext cx="11393424" cy="466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view" id="8" name="slide8">
            <a:extLst>
              <a:ext uri="{FF2B5EF4-FFF2-40B4-BE49-F238E27FC236}">
                <a16:creationId xmlns:a16="http://schemas.microsoft.com/office/drawing/2014/main" id="{FEC377F9-2E97-4FDE-A02A-678489D10A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225296"/>
            <a:ext cx="11460480" cy="440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ew Vs Condition Heatmap" id="9" name="slide9">
            <a:extLst>
              <a:ext uri="{FF2B5EF4-FFF2-40B4-BE49-F238E27FC236}">
                <a16:creationId xmlns:a16="http://schemas.microsoft.com/office/drawing/2014/main" id="{A4075AD3-DD15-4450-A2D9-17FEDB39AC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" y="1094232"/>
            <a:ext cx="11259312" cy="466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2024-02-02T14:44:22Z</dcterms:created>
  <dcterms:modified xsi:type="dcterms:W3CDTF">2024-02-02T14:44:22Z</dcterms:modified>
</cp:coreProperties>
</file>