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mpleSuperstoreDashboard_1704604641706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2ECC83B-3FC3-49FF-86E7-6D835C1D413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Sample Superstore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CDE436B-92F5-4BF3-B9D9-52B0322C33C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2/2/2024 2:50:14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 Chart" id="2" name="slide2">
            <a:extLst>
              <a:ext uri="{FF2B5EF4-FFF2-40B4-BE49-F238E27FC236}">
                <a16:creationId xmlns:a16="http://schemas.microsoft.com/office/drawing/2014/main" id="{CF035E43-DEB4-48C6-A634-101E00B393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001"/>
            <a:ext cx="12192000" cy="452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Category &amp;amp; Segment" id="3" name="slide3">
            <a:extLst>
              <a:ext uri="{FF2B5EF4-FFF2-40B4-BE49-F238E27FC236}">
                <a16:creationId xmlns:a16="http://schemas.microsoft.com/office/drawing/2014/main" id="{4DDA15C1-DCDF-40E3-9AFD-09B3D1C59A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1051560"/>
            <a:ext cx="1124712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over time" id="4" name="slide4">
            <a:extLst>
              <a:ext uri="{FF2B5EF4-FFF2-40B4-BE49-F238E27FC236}">
                <a16:creationId xmlns:a16="http://schemas.microsoft.com/office/drawing/2014/main" id="{870DE058-B476-40EA-9171-507B3DBC0F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1051560"/>
            <a:ext cx="1124712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y wise sales" id="5" name="slide5">
            <a:extLst>
              <a:ext uri="{FF2B5EF4-FFF2-40B4-BE49-F238E27FC236}">
                <a16:creationId xmlns:a16="http://schemas.microsoft.com/office/drawing/2014/main" id="{C2F832CD-E8D9-4B81-A4D1-9AA23A05DC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1051560"/>
            <a:ext cx="11259312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turn Rate by States" id="6" name="slide6">
            <a:extLst>
              <a:ext uri="{FF2B5EF4-FFF2-40B4-BE49-F238E27FC236}">
                <a16:creationId xmlns:a16="http://schemas.microsoft.com/office/drawing/2014/main" id="{97B02ACE-05C8-40A4-AA93-87D1260158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1051560"/>
            <a:ext cx="11259312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CC6EE025-4825-44BA-A180-42447B8B34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225296"/>
            <a:ext cx="11460480" cy="440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2024-02-02T14:50:17Z</dcterms:created>
  <dcterms:modified xsi:type="dcterms:W3CDTF">2024-02-02T14:50:17Z</dcterms:modified>
</cp:coreProperties>
</file>