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BAF928-C5D7-477A-8C32-F28E391FCCE9}">
  <a:tblStyle styleId="{71BAF928-C5D7-477A-8C32-F28E391FCCE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c9d1e63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c9d1e63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c9d1e63c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c9d1e63c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c9d1e63c6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c9d1e63c6_1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5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raset.com/best-journal/computarized-cognintive-for-disabled-childre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mc.ncbi.nlm.nih.gov/articles/PMC10712670/" TargetMode="External"/><Relationship Id="rId4" Type="http://schemas.openxmlformats.org/officeDocument/2006/relationships/hyperlink" Target="https://www.scribd.com/document/909742593/Computerized-Cognitive-Retraining-Program-for-Home-Training-of-Children-With-Disabilities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mir.org/2025/1/e7314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jarsct.co.in/Paper22655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75" y="865800"/>
            <a:ext cx="10363200" cy="11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Computerized Cognitive Retraining Program for Home Training of Children with Disabilities</a:t>
            </a:r>
            <a:endParaRPr sz="4100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75" y="1868299"/>
            <a:ext cx="4391100" cy="7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US" sz="1800" dirty="0">
                <a:latin typeface="Cambria"/>
                <a:ea typeface="Cambria"/>
                <a:cs typeface="Cambria"/>
                <a:sym typeface="Cambria"/>
              </a:rPr>
              <a:t>Batch Number: </a:t>
            </a: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PSCS_19</a:t>
            </a:r>
            <a:endParaRPr sz="18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480200" y="2032000"/>
            <a:ext cx="5514300" cy="26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            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Prof. John Bennet J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90" name="Google Shape;90;p13"/>
          <p:cNvGraphicFramePr/>
          <p:nvPr>
            <p:extLst>
              <p:ext uri="{D42A27DB-BD31-4B8C-83A1-F6EECF244321}">
                <p14:modId xmlns:p14="http://schemas.microsoft.com/office/powerpoint/2010/main" val="2733773667"/>
              </p:ext>
            </p:extLst>
          </p:nvPr>
        </p:nvGraphicFramePr>
        <p:xfrm>
          <a:off x="553347" y="2361265"/>
          <a:ext cx="5418675" cy="3844910"/>
        </p:xfrm>
        <a:graphic>
          <a:graphicData uri="http://schemas.openxmlformats.org/drawingml/2006/table">
            <a:tbl>
              <a:tblPr firstRow="1" bandRow="1">
                <a:noFill/>
                <a:tableStyleId>{71BAF928-C5D7-477A-8C32-F28E391FCCE9}</a:tableStyleId>
              </a:tblPr>
              <a:tblGrid>
                <a:gridCol w="248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50"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20221CAI0085</a:t>
                      </a:r>
                      <a:endParaRPr lang="en-IN" sz="1400" u="none" strike="noStrike" cap="none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Manoj Kumar K R</a:t>
                      </a:r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20221CAI0074</a:t>
                      </a:r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           Gnaneshwar</a:t>
                      </a:r>
                      <a:r>
                        <a:rPr lang="en-IN" sz="1400" u="none" strike="noStrike" cap="none" dirty="0"/>
                        <a:t> D Y</a:t>
                      </a:r>
                      <a:endParaRPr lang="en-US" sz="1400" u="none" strike="noStrike" cap="none" dirty="0"/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20221CAI0063</a:t>
                      </a:r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/>
                        <a:t>            Vikranth Reddy Y</a:t>
                      </a:r>
                    </a:p>
                  </a:txBody>
                  <a:tcPr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AD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CSE7101- Capstone Project</a:t>
            </a:r>
            <a:endParaRPr sz="1900" b="0" i="0" u="none" strike="noStrike" cap="none" dirty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None/>
            </a:pPr>
            <a:r>
              <a:rPr lang="en-US" sz="1900" b="1" i="0" u="none" strike="noStrike" cap="none" dirty="0">
                <a:solidFill>
                  <a:srgbClr val="17365D"/>
                </a:solidFill>
                <a:latin typeface="Cambria"/>
                <a:ea typeface="Cambria"/>
                <a:cs typeface="Cambria"/>
                <a:sym typeface="Cambria"/>
              </a:rPr>
              <a:t>Review-2</a:t>
            </a:r>
            <a:endParaRPr sz="1900" b="1" i="0" u="none" strike="noStrike" cap="none" dirty="0">
              <a:solidFill>
                <a:srgbClr val="17365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448770" y="4430100"/>
            <a:ext cx="118362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Program: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 .Tech CSE(AIML)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 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Program Project Coordinator: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Suma N G</a:t>
            </a:r>
          </a:p>
          <a:p>
            <a:pPr lvl="0"/>
            <a:r>
              <a:rPr lang="en-US" sz="2000" b="1" i="0" u="none" strike="noStrike" cap="none" dirty="0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Name of the School Project Coordinators: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Timeline of the Project (Gantt Chart)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DF375-2321-9A16-4708-584D787F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04" y="1014984"/>
            <a:ext cx="11430991" cy="5224515"/>
          </a:xfrm>
          <a:prstGeom prst="rect">
            <a:avLst/>
          </a:prstGeom>
        </p:spPr>
      </p:pic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274319" y="1014984"/>
            <a:ext cx="11430991" cy="5081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Github Link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strike="noStrike" cap="none" dirty="0" err="1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Github</a:t>
            </a:r>
            <a:r>
              <a:rPr lang="en-US" sz="2400" b="1" i="0" u="none" strike="noStrike" cap="none" dirty="0">
                <a:solidFill>
                  <a:srgbClr val="953734"/>
                </a:solidFill>
                <a:latin typeface="Cambria"/>
                <a:ea typeface="Cambria"/>
                <a:cs typeface="Cambria"/>
                <a:sym typeface="Cambria"/>
              </a:rPr>
              <a:t> Link</a:t>
            </a:r>
            <a:endParaRPr dirty="0"/>
          </a:p>
          <a:p>
            <a:pPr marL="342900" marR="0" lvl="0" indent="-190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indent="-190500" algn="just">
              <a:lnSpc>
                <a:spcPct val="200000"/>
              </a:lnSpc>
              <a:buClr>
                <a:schemeClr val="dk1"/>
              </a:buClr>
              <a:buSzPts val="2400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https://github.com/Vikranth004/capstone-project</a:t>
            </a: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Home-Based Computerized Cognitive for Disabled Children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IJRASET Journal, 2025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Available: 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https://www.ijraset.com/best-journal/computarized-cognintive-for-disabled-children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Computerized Cognitive Retraining Program for Home Training of Children With Disabilities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Scribd, 2025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Available: 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https://www.scribd.com/document/909742593/Computerized-Cognitive-Retraining-Program-for-Home-Training-of-Children-With-Disabilities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Effects of Home-Based Computerized Cognitive Training in Community-Dwelling Adults With MCI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PubMed Central, 2023</a:t>
            </a:r>
            <a:b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Available: 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https://pmc.ncbi.nlm.nih.gov/articles/PMC10712670/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References (IEEE Paper format)</a:t>
            </a:r>
            <a:endParaRPr/>
          </a:p>
        </p:txBody>
      </p:sp>
      <p:sp>
        <p:nvSpPr>
          <p:cNvPr id="177" name="Google Shape;177;p26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Effectiveness of Computerized Cognitive Training in Poststroke Cognitive Impairment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Journal of Medical Internet Research, 2025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Available: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https://www.jmir.org/2025/1/e73140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 of the Computerized Cognitive Retraining Program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IJARSCT Journal, 2023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Available: 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https://ijarsct.co.in/Paper22655.pdf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2811" y="1441315"/>
            <a:ext cx="3893305" cy="3935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890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lvl="0"/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Problem Statement Number: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PSCS_19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/>
                <a:ea typeface="Cambria"/>
                <a:cs typeface="Cambria"/>
                <a:sym typeface="Cambria"/>
              </a:rPr>
              <a:t> </a:t>
            </a:r>
            <a:endParaRPr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762000" y="1234750"/>
            <a:ext cx="10668000" cy="49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500" b="1" dirty="0">
                <a:latin typeface="Cambria"/>
                <a:ea typeface="Cambria"/>
                <a:cs typeface="Cambria"/>
                <a:sym typeface="Cambria"/>
              </a:rPr>
              <a:t>Organization </a:t>
            </a:r>
            <a:r>
              <a:rPr lang="en-US" sz="2240" b="1" dirty="0">
                <a:latin typeface="Cambria"/>
                <a:ea typeface="Cambria"/>
                <a:cs typeface="Cambria"/>
                <a:sym typeface="Cambria"/>
              </a:rPr>
              <a:t>:</a:t>
            </a:r>
            <a:r>
              <a:rPr lang="en-US" sz="2370" dirty="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Ministry of Health</a:t>
            </a:r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80"/>
              <a:buNone/>
            </a:pPr>
            <a:endParaRPr sz="224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80"/>
              <a:buNone/>
            </a:pPr>
            <a:r>
              <a:rPr lang="en-US" sz="2500" b="1" dirty="0">
                <a:latin typeface="Cambria"/>
                <a:ea typeface="Cambria"/>
                <a:cs typeface="Cambria"/>
                <a:sym typeface="Cambria"/>
              </a:rPr>
              <a:t>Category </a:t>
            </a:r>
            <a:r>
              <a:rPr lang="en-US" sz="2240" b="1" dirty="0">
                <a:latin typeface="Cambria"/>
                <a:ea typeface="Cambria"/>
                <a:cs typeface="Cambria"/>
                <a:sym typeface="Cambria"/>
              </a:rPr>
              <a:t>:  </a:t>
            </a:r>
            <a:r>
              <a:rPr lang="en-US" sz="2370" dirty="0">
                <a:latin typeface="Cambria"/>
                <a:ea typeface="Cambria"/>
                <a:cs typeface="Cambria"/>
                <a:sym typeface="Cambria"/>
              </a:rPr>
              <a:t>Software</a:t>
            </a:r>
            <a:endParaRPr sz="237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80"/>
              <a:buNone/>
            </a:pPr>
            <a:endParaRPr sz="237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ambria"/>
                <a:ea typeface="Cambria"/>
                <a:cs typeface="Cambria"/>
                <a:sym typeface="Cambria"/>
              </a:rPr>
              <a:t>Problem Description: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500" b="1" dirty="0">
                <a:latin typeface="Cambria"/>
                <a:ea typeface="Cambria"/>
                <a:sym typeface="Cambria"/>
              </a:rPr>
              <a:t>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Many children with cognitive disabilities struggle with attention, memory, executive function, and problem-solving, which profoundly impacts their development, learning, and daily functioning. Traditional in-person therapy poses challenges in accessibility, scheduling, and cost. There’s an urgent need for a flexible, accessible, home-based solution to enable effective and sustained cognitive retraining.</a:t>
            </a:r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80"/>
              <a:buNone/>
            </a:pPr>
            <a:endParaRPr sz="237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80"/>
              <a:buNone/>
            </a:pPr>
            <a:endParaRPr sz="68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655800" y="948875"/>
            <a:ext cx="10668000" cy="54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Problem Statement: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>
              <a:lnSpc>
                <a:spcPct val="115000"/>
              </a:lnSpc>
              <a:spcBef>
                <a:spcPts val="1400"/>
              </a:spcBef>
              <a:buSzPts val="1100"/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Children with disabilities often experience significant challenges in cognitive domains such as attention, memory, executive function, and problem-solving, which can impede their learning and daily functioning. Traditional cognitive retraining methods typically require in-person therapy, presenting barriers related to accessibility, cost, and inflexible scheduling. These limitations leave many children unable to benefit fully from consistent cognitive rehabilitation.</a:t>
            </a:r>
            <a:r>
              <a:rPr lang="en-US" dirty="0"/>
              <a:t> </a:t>
            </a:r>
          </a:p>
          <a:p>
            <a:pPr marL="0" lvl="0" indent="0">
              <a:lnSpc>
                <a:spcPct val="115000"/>
              </a:lnSpc>
              <a:spcBef>
                <a:spcPts val="1400"/>
              </a:spcBef>
              <a:buSzPts val="110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Objectives: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Enhance key cognitive functions such as memory, attention, executive function, and problem-solving tailored to individual child needs.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Provide accessible, home-based therapy to overcome barriers of location, cost, and rigid schedules associated with traditional in-person interventions.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Involve caregivers actively by equipping them with tools for monitoring progress, setting goals, and modifying activities according to the child's evolving cognitive profile.</a:t>
            </a: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304800" lvl="0" indent="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29"/>
              <a:buFont typeface="Noto Sans Symbols"/>
              <a:buNone/>
            </a:pPr>
            <a:endParaRPr sz="1900" b="1" u="sng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640550" y="817685"/>
            <a:ext cx="10668000" cy="5453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 sz="1900" b="1" dirty="0">
                <a:latin typeface="Arial"/>
                <a:ea typeface="Arial"/>
                <a:cs typeface="Arial"/>
                <a:sym typeface="Arial"/>
              </a:rPr>
              <a:t>Background &amp; Related Work :</a:t>
            </a: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Existing cognitive training systems include traditional paper-pencil tasks, therapy sessions, and mobile apps like Lumosity,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CogniFit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, and Elevate.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platforms are general-purpose and not specifically designed for children with particular cognitive disabilities.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Research shows that computer-based cognitive training effectively improves attention span and working memory in children with conditions such as ADHD and Autism Spectrum Disorder.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However, there remains a significant gap in specialized, home-usable cognitive retraining systems tailored specifically for children with disabilities</a:t>
            </a:r>
            <a:r>
              <a:rPr lang="en-US" dirty="0"/>
              <a:t>.</a:t>
            </a:r>
          </a:p>
          <a:p>
            <a:pPr marL="76200" indent="0">
              <a:buNone/>
            </a:pPr>
            <a:r>
              <a:rPr lang="en-US" sz="1900" b="1" dirty="0">
                <a:latin typeface="Arial"/>
                <a:ea typeface="Arial"/>
                <a:cs typeface="Arial"/>
                <a:sym typeface="Arial"/>
              </a:rPr>
              <a:t>Innovation / Novel Contributions: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Customizable, gamified training modules tailored for various disabilities with offline and online support to ensure accessibility and sustained child engagement.</a:t>
            </a:r>
          </a:p>
          <a:p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AI-driven adaptive difficulty and detailed progress dashboards empower personalized learning and enable caregivers and therapists to monitor and optimize therapy effectively.</a:t>
            </a:r>
          </a:p>
          <a:p>
            <a:br>
              <a:rPr lang="en-US" sz="2000" dirty="0"/>
            </a:br>
            <a:endParaRPr sz="2000" dirty="0">
              <a:latin typeface="Cambria" panose="02040503050406030204" pitchFamily="18" charset="0"/>
              <a:ea typeface="Cambria" panose="02040503050406030204" pitchFamily="18" charset="0"/>
              <a:cs typeface="Arial"/>
              <a:sym typeface="Arial"/>
            </a:endParaRPr>
          </a:p>
          <a:p>
            <a:pPr marL="495300" lvl="0" indent="-190500" algn="just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14"/>
              <a:buFont typeface="Noto Sans Symbols"/>
              <a:buNone/>
            </a:pPr>
            <a:endParaRPr sz="2403" b="1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812800" y="1228300"/>
            <a:ext cx="10668000" cy="50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Barriers in Current Practice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High therapy costs limit accessibility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Shortage of trained therapists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Low motivation among children reduces engagement</a:t>
            </a: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Technological Opportunities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Accessible web and mobile applications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Gamified tasks to boost motivation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Visual progress tracking for better feedback</a:t>
            </a:r>
          </a:p>
          <a:p>
            <a:pPr marL="76200" indent="0"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Expected Impact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Enhanced child independence and self-reliance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Reduced overall therapy expenses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Improved cognitive and learning outcomes</a:t>
            </a:r>
            <a:endParaRPr sz="70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700" dirty="0">
              <a:latin typeface="Cambria"/>
              <a:ea typeface="Cambria"/>
              <a:cs typeface="Cambria"/>
              <a:sym typeface="Cambria"/>
            </a:endParaRPr>
          </a:p>
          <a:p>
            <a:pPr marL="342900" lvl="0" indent="-190500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endParaRPr sz="7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(contd...)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812800" y="1050275"/>
            <a:ext cx="5554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000" b="1" dirty="0">
                <a:latin typeface="Arial"/>
                <a:ea typeface="Arial"/>
                <a:cs typeface="Arial"/>
                <a:sym typeface="Arial"/>
              </a:rPr>
              <a:t>Technology Stack Components:</a:t>
            </a: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190500" algn="just" rtl="0">
              <a:lnSpc>
                <a:spcPct val="1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1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555775" y="1663550"/>
            <a:ext cx="5157900" cy="4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>
              <a:solidFill>
                <a:schemeClr val="dk1"/>
              </a:solidFill>
            </a:endParaRPr>
          </a:p>
        </p:txBody>
      </p:sp>
      <p:sp>
        <p:nvSpPr>
          <p:cNvPr id="122" name="Google Shape;122;p18"/>
          <p:cNvSpPr txBox="1"/>
          <p:nvPr/>
        </p:nvSpPr>
        <p:spPr>
          <a:xfrm>
            <a:off x="889200" y="1663550"/>
            <a:ext cx="10591600" cy="4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Frontend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 React.js for building an interactive, responsive user interface accessible across devices.</a:t>
            </a: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Backend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 Python (e.g., Django or Flask) to handle server-side logic, processing cognitive training tasks, and managing user sessions securely.</a:t>
            </a: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 MySQL for structured storage of user data, progress tracking, caregiver inputs, and program configurations.</a:t>
            </a: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Additional Tools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 Integration of AI/ML components for adaptive difficulty levels and personalized retraining exercises.</a:t>
            </a:r>
          </a:p>
          <a:p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APIs &amp; Services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: RESTful APIs to connect frontend and backend, ensure smooth data exchange, and enable scalability.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Literature Survey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B6D25F-0EA2-6F6C-D7C3-91B6349B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81" y="1038905"/>
            <a:ext cx="11333437" cy="51611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 Literature Survey 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68A59-EB7B-2ED7-10C5-E9F210BC2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71" y="960120"/>
            <a:ext cx="11164858" cy="51358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000">
                <a:latin typeface="Cambria"/>
                <a:ea typeface="Cambria"/>
                <a:cs typeface="Cambria"/>
                <a:sym typeface="Cambria"/>
              </a:rPr>
              <a:t>Analysis of Problem Statement </a:t>
            </a:r>
            <a:r>
              <a:rPr lang="en-US" sz="2200">
                <a:latin typeface="Cambria"/>
                <a:ea typeface="Cambria"/>
                <a:cs typeface="Cambria"/>
                <a:sym typeface="Cambria"/>
              </a:rPr>
              <a:t>(contd...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62000" y="1159500"/>
            <a:ext cx="10668000" cy="45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6E2DF-107B-1980-FA5F-AE9DA3BB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960120"/>
            <a:ext cx="10177272" cy="53126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846</Words>
  <Application>Microsoft Office PowerPoint</Application>
  <PresentationFormat>Widescreen</PresentationFormat>
  <Paragraphs>88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Cambria</vt:lpstr>
      <vt:lpstr>Noto Sans Symbols</vt:lpstr>
      <vt:lpstr>Verdana</vt:lpstr>
      <vt:lpstr>Bioinformatics</vt:lpstr>
      <vt:lpstr>Computerized Cognitive Retraining Program for Home Training of Children with Disabilities</vt:lpstr>
      <vt:lpstr> Problem Statement Number: PSCS_19  </vt:lpstr>
      <vt:lpstr>PowerPoint Presentation</vt:lpstr>
      <vt:lpstr>PowerPoint Presentation</vt:lpstr>
      <vt:lpstr>Analysis of Problem Statement</vt:lpstr>
      <vt:lpstr>Analysis of Problem Statement (contd...)</vt:lpstr>
      <vt:lpstr> Literature Survey </vt:lpstr>
      <vt:lpstr> Literature Survey </vt:lpstr>
      <vt:lpstr>Analysis of Problem Statement (contd...)</vt:lpstr>
      <vt:lpstr>Timeline of the Project (Gantt Chart)</vt:lpstr>
      <vt:lpstr>Github Link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Anzer Hussain</cp:lastModifiedBy>
  <cp:revision>2</cp:revision>
  <dcterms:modified xsi:type="dcterms:W3CDTF">2025-09-10T07:33:27Z</dcterms:modified>
</cp:coreProperties>
</file>