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3" d="100"/>
          <a:sy n="43" d="100"/>
        </p:scale>
        <p:origin x="85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8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Binomial Distribution: Understanding Probability in Action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Probability plays a critical role in our everyday lives. In this presentation, we'll explore the fascinating world of the binomial distribution, a fundamental concept in probability theory. Get ready to dive deep into the realm of probabilities!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19684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172557"/>
            <a:ext cx="22250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Adi Sai Vikranth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21212"/>
            <a:ext cx="8648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Definition of Binomial Distribution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259925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509838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Success or Failure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079194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binomial distribution models a series of independent events, each with two possible outcomes: success or failure.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259925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2509838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Fixed Number of Trials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079194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distribution is based on a fixed number of trials, which can be represented as flips of a coin or draws from a deck of cards.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617482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8301" y="4867394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Constant Probability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436751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probability of success remains constant for each trial, while the probability of failure is simply the complement of the success probability.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6198" y="4867394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Independent Events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8" y="5436751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Each trial is independent, meaning that the outcome of one trial does not affect the outcomes of other trials.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965525"/>
          </a:xfrm>
          <a:prstGeom prst="rect">
            <a:avLst/>
          </a:prstGeom>
          <a:solidFill>
            <a:srgbClr val="F3F3FF">
              <a:alpha val="75000"/>
            </a:srgbClr>
          </a:solidFill>
          <a:ln w="38814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838456" y="427673"/>
            <a:ext cx="611886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Properties of Binomial Distribution</a:t>
            </a:r>
            <a:endParaRPr lang="en-US" sz="3062" dirty="0"/>
          </a:p>
        </p:txBody>
      </p:sp>
      <p:sp>
        <p:nvSpPr>
          <p:cNvPr id="5" name="Shape 2"/>
          <p:cNvSpPr/>
          <p:nvPr/>
        </p:nvSpPr>
        <p:spPr>
          <a:xfrm>
            <a:off x="3838456" y="1224677"/>
            <a:ext cx="3360063" cy="2076569"/>
          </a:xfrm>
          <a:prstGeom prst="roundRect">
            <a:avLst>
              <a:gd name="adj" fmla="val 13482"/>
            </a:avLst>
          </a:prstGeom>
          <a:noFill/>
          <a:ln w="19407">
            <a:solidFill>
              <a:srgbClr val="2D4DF2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63" y="1244084"/>
            <a:ext cx="3321248" cy="20377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38456" y="3495556"/>
            <a:ext cx="28346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Discrete Probability Distribution</a:t>
            </a:r>
            <a:endParaRPr lang="en-US" sz="1531" dirty="0"/>
          </a:p>
        </p:txBody>
      </p:sp>
      <p:sp>
        <p:nvSpPr>
          <p:cNvPr id="8" name="Text 4"/>
          <p:cNvSpPr/>
          <p:nvPr/>
        </p:nvSpPr>
        <p:spPr>
          <a:xfrm>
            <a:off x="3838456" y="3894058"/>
            <a:ext cx="336006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binomial distribution is a discrete probability distribution as it deals with a fixed number of discrete outcomes.</a:t>
            </a:r>
            <a:endParaRPr lang="en-US" sz="1225" dirty="0"/>
          </a:p>
        </p:txBody>
      </p:sp>
      <p:sp>
        <p:nvSpPr>
          <p:cNvPr id="9" name="Shape 5"/>
          <p:cNvSpPr/>
          <p:nvPr/>
        </p:nvSpPr>
        <p:spPr>
          <a:xfrm>
            <a:off x="7431762" y="1224677"/>
            <a:ext cx="3360182" cy="2076688"/>
          </a:xfrm>
          <a:prstGeom prst="roundRect">
            <a:avLst>
              <a:gd name="adj" fmla="val 13482"/>
            </a:avLst>
          </a:prstGeom>
          <a:noFill/>
          <a:ln w="19407">
            <a:solidFill>
              <a:srgbClr val="015F98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69" y="1244084"/>
            <a:ext cx="3321368" cy="203787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31762" y="3495675"/>
            <a:ext cx="28041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Asymptotic Normal Distribution</a:t>
            </a:r>
            <a:endParaRPr lang="en-US" sz="1531" dirty="0"/>
          </a:p>
        </p:txBody>
      </p:sp>
      <p:sp>
        <p:nvSpPr>
          <p:cNvPr id="12" name="Text 7"/>
          <p:cNvSpPr/>
          <p:nvPr/>
        </p:nvSpPr>
        <p:spPr>
          <a:xfrm>
            <a:off x="7431762" y="3894177"/>
            <a:ext cx="336018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large samples, the binomial distribution approximates a bell-shaped curve, known as the normal distribution.</a:t>
            </a:r>
            <a:endParaRPr lang="en-US" sz="1225" dirty="0"/>
          </a:p>
        </p:txBody>
      </p:sp>
      <p:sp>
        <p:nvSpPr>
          <p:cNvPr id="13" name="Shape 8"/>
          <p:cNvSpPr/>
          <p:nvPr/>
        </p:nvSpPr>
        <p:spPr>
          <a:xfrm>
            <a:off x="3838456" y="4873585"/>
            <a:ext cx="3360063" cy="2076569"/>
          </a:xfrm>
          <a:prstGeom prst="roundRect">
            <a:avLst>
              <a:gd name="adj" fmla="val 13482"/>
            </a:avLst>
          </a:prstGeom>
          <a:noFill/>
          <a:ln w="19407">
            <a:solidFill>
              <a:srgbClr val="AD1F96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63" y="4892993"/>
            <a:ext cx="3321248" cy="203775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838456" y="7144464"/>
            <a:ext cx="17068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Variance and Mean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838456" y="7542967"/>
            <a:ext cx="336006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variance of a binomial distribution is equal to n times the product of the success probability and failure probability, while the mean is equal to n times the success probability.</a:t>
            </a:r>
            <a:endParaRPr lang="en-US" sz="1225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3F3FF">
              <a:alpha val="75000"/>
            </a:srgbClr>
          </a:solidFill>
          <a:ln w="54888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0917" y="603766"/>
            <a:ext cx="8503920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Calculating Binomial Probabilities</a:t>
            </a:r>
            <a:endParaRPr lang="en-US" sz="4322" dirty="0"/>
          </a:p>
        </p:txBody>
      </p:sp>
      <p:sp>
        <p:nvSpPr>
          <p:cNvPr id="6" name="Shape 2"/>
          <p:cNvSpPr/>
          <p:nvPr/>
        </p:nvSpPr>
        <p:spPr>
          <a:xfrm>
            <a:off x="4796552" y="1619131"/>
            <a:ext cx="27384" cy="6007298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7" name="Shape 3"/>
          <p:cNvSpPr/>
          <p:nvPr/>
        </p:nvSpPr>
        <p:spPr>
          <a:xfrm>
            <a:off x="5057239" y="2023824"/>
            <a:ext cx="768429" cy="27384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8" name="Shape 4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80002"/>
            </a:avLst>
          </a:prstGeom>
          <a:solidFill>
            <a:srgbClr val="F3F3FF"/>
          </a:solidFill>
          <a:ln w="27384">
            <a:solidFill>
              <a:srgbClr val="2D4DF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11125" y="1831777"/>
            <a:ext cx="19812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6"/>
          <p:cNvSpPr/>
          <p:nvPr/>
        </p:nvSpPr>
        <p:spPr>
          <a:xfrm>
            <a:off x="6017776" y="1838682"/>
            <a:ext cx="322326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Probability Mass Function</a:t>
            </a:r>
            <a:endParaRPr lang="en-US" sz="2161" dirty="0"/>
          </a:p>
        </p:txBody>
      </p:sp>
      <p:sp>
        <p:nvSpPr>
          <p:cNvPr id="11" name="Text 7"/>
          <p:cNvSpPr/>
          <p:nvPr/>
        </p:nvSpPr>
        <p:spPr>
          <a:xfrm>
            <a:off x="6017776" y="2401253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probability of obtaining exactly k successes in n trials follows the binomial probability mass function formula: P(X=k) = (n choose k) * p^k * (1-p)^(n-k), where p is the success probability.</a:t>
            </a:r>
            <a:endParaRPr lang="en-US" sz="1729" dirty="0"/>
          </a:p>
        </p:txBody>
      </p:sp>
      <p:sp>
        <p:nvSpPr>
          <p:cNvPr id="12" name="Shape 8"/>
          <p:cNvSpPr/>
          <p:nvPr/>
        </p:nvSpPr>
        <p:spPr>
          <a:xfrm>
            <a:off x="5057239" y="4298752"/>
            <a:ext cx="768429" cy="27384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3" name="Shape 9"/>
          <p:cNvSpPr/>
          <p:nvPr/>
        </p:nvSpPr>
        <p:spPr>
          <a:xfrm>
            <a:off x="4563249" y="4065508"/>
            <a:ext cx="493990" cy="493990"/>
          </a:xfrm>
          <a:prstGeom prst="roundRect">
            <a:avLst>
              <a:gd name="adj" fmla="val 80002"/>
            </a:avLst>
          </a:prstGeom>
          <a:solidFill>
            <a:srgbClr val="F3F3FF"/>
          </a:solidFill>
          <a:ln w="27384">
            <a:solidFill>
              <a:srgbClr val="015F9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11125" y="4106704"/>
            <a:ext cx="19812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1"/>
          <p:cNvSpPr/>
          <p:nvPr/>
        </p:nvSpPr>
        <p:spPr>
          <a:xfrm>
            <a:off x="6017776" y="4113609"/>
            <a:ext cx="409956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Cumulative Distribution Function</a:t>
            </a:r>
            <a:endParaRPr lang="en-US" sz="2161" dirty="0"/>
          </a:p>
        </p:txBody>
      </p:sp>
      <p:sp>
        <p:nvSpPr>
          <p:cNvPr id="16" name="Text 12"/>
          <p:cNvSpPr/>
          <p:nvPr/>
        </p:nvSpPr>
        <p:spPr>
          <a:xfrm>
            <a:off x="6017776" y="4676180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cumulative distribution function calculates the probability of obtaining up to k successes: P(X≤k) = Σ (n choose i) * p^i * (1-p)^(n-i), where i ranges from 0 to k.</a:t>
            </a:r>
            <a:endParaRPr lang="en-US" sz="1729" dirty="0"/>
          </a:p>
        </p:txBody>
      </p:sp>
      <p:sp>
        <p:nvSpPr>
          <p:cNvPr id="17" name="Shape 13"/>
          <p:cNvSpPr/>
          <p:nvPr/>
        </p:nvSpPr>
        <p:spPr>
          <a:xfrm>
            <a:off x="5057239" y="6274713"/>
            <a:ext cx="768429" cy="27384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3249" y="6041469"/>
            <a:ext cx="493990" cy="493990"/>
          </a:xfrm>
          <a:prstGeom prst="roundRect">
            <a:avLst>
              <a:gd name="adj" fmla="val 80002"/>
            </a:avLst>
          </a:prstGeom>
          <a:solidFill>
            <a:srgbClr val="F3F3FF"/>
          </a:solidFill>
          <a:ln w="27384">
            <a:solidFill>
              <a:srgbClr val="AD1F9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11125" y="6082665"/>
            <a:ext cx="19812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6"/>
          <p:cNvSpPr/>
          <p:nvPr/>
        </p:nvSpPr>
        <p:spPr>
          <a:xfrm>
            <a:off x="6017776" y="6089571"/>
            <a:ext cx="222504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Using Technology</a:t>
            </a:r>
            <a:endParaRPr lang="en-US" sz="2161" dirty="0"/>
          </a:p>
        </p:txBody>
      </p:sp>
      <p:sp>
        <p:nvSpPr>
          <p:cNvPr id="21" name="Text 17"/>
          <p:cNvSpPr/>
          <p:nvPr/>
        </p:nvSpPr>
        <p:spPr>
          <a:xfrm>
            <a:off x="6017776" y="6652141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Computational tools like spreadsheets or statistical software greatly simplify the calculation of binomial probabilities for larger values of n.</a:t>
            </a:r>
            <a:endParaRPr lang="en-US" sz="1729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691533"/>
            <a:ext cx="8625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Examples of Binomial Distribution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48927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99241" y="493442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Flipping Coins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070503" y="5538430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Tossing a fair coin multiple times and counting the number of heads obtained.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733574" y="48927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84426" y="493442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455688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Card Games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455688" y="5538430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probability of drawing a specific card from a shuffled deck of cards after several draws.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118759" y="48927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69611" y="493442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840873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Roulette Bets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840873" y="5538430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Placing bets on black or red in roulette and calculating the probability of winning over multiple spins.</a:t>
            </a:r>
            <a:endParaRPr lang="en-US" sz="1750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124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binomial distribution provides a powerful tool for understanding and predicting the probabilities of success and failure in various real-world scenarios. Its applications span diverse fields and continue to shape our understanding of chance and uncertainty. Embrace the power of binomial distribution and unleash the potential of probability!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Vikranth purimetla</cp:lastModifiedBy>
  <cp:revision>2</cp:revision>
  <dcterms:created xsi:type="dcterms:W3CDTF">2023-11-07T17:53:36Z</dcterms:created>
  <dcterms:modified xsi:type="dcterms:W3CDTF">2023-11-09T13:42:13Z</dcterms:modified>
</cp:coreProperties>
</file>