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6" r:id="rId6"/>
    <p:sldId id="259" r:id="rId7"/>
    <p:sldId id="261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10CA0-E714-4815-B357-639221BD0CD8}" type="datetimeFigureOut">
              <a:rPr lang="en-US" smtClean="0"/>
              <a:pPr/>
              <a:t>2/8/2013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11734-986E-4349-9C1B-02C8C8223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11734-986E-4349-9C1B-02C8C822317F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922588-387C-40A5-BF04-AE6595BCB24B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5B99-595A-44FA-8614-B0113E165C54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DB8DB-F038-44A1-AA08-9A6197CBB349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C8E8F6-169B-4095-8EB1-9DDA83D4E4E8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186AAD-8F59-4A03-B217-173D145F7035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85563-7A44-4233-9F6D-790BA81F1A3B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F5020-1143-4D7F-8095-20863E8740EB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4CE15-06CB-45CB-B2A5-63B5B23F4A40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71139-E2BC-4B47-A122-23B8666F13F8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5A100B-5941-4DDF-8D13-AB5D57ABA3A0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0B4C94-8444-411D-B4FA-6692C9F8C7E2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DDA1EA-7F79-4C75-9999-084344DA3765}" type="datetime1">
              <a:rPr lang="en-US" smtClean="0"/>
              <a:pPr/>
              <a:t>2/8/2013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Reactive Data System (EDA)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Data System</a:t>
            </a:r>
            <a:br>
              <a:rPr lang="en-US" dirty="0" smtClean="0"/>
            </a:br>
            <a:r>
              <a:rPr lang="en-US" dirty="0" smtClean="0"/>
              <a:t>(EDA)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14401"/>
            <a:ext cx="3276600" cy="5181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" y="906481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will  create daemon  process something listed as below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820880"/>
            <a:ext cx="3200400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Listener</a:t>
            </a:r>
            <a:r>
              <a:rPr lang="en-US" b="1" dirty="0" err="1" smtClean="0"/>
              <a:t>d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while(1){</a:t>
            </a:r>
          </a:p>
          <a:p>
            <a:r>
              <a:rPr lang="en-US" dirty="0" smtClean="0"/>
              <a:t>    1. Check event table.</a:t>
            </a:r>
          </a:p>
          <a:p>
            <a:r>
              <a:rPr lang="en-US" dirty="0" smtClean="0"/>
              <a:t>    2. If event occurred then spawn thread to perform respective action.</a:t>
            </a:r>
            <a:br>
              <a:rPr lang="en-US" dirty="0" smtClean="0"/>
            </a:br>
            <a:r>
              <a:rPr lang="en-US" dirty="0" smtClean="0"/>
              <a:t>Make entry in </a:t>
            </a:r>
            <a:r>
              <a:rPr lang="en-US" dirty="0" err="1" smtClean="0"/>
              <a:t>Hashtable</a:t>
            </a:r>
            <a:r>
              <a:rPr lang="en-US" dirty="0" smtClean="0"/>
              <a:t> [ID, Timestamp, status] and kill itself after completion.</a:t>
            </a:r>
          </a:p>
          <a:p>
            <a:r>
              <a:rPr lang="en-US" dirty="0" smtClean="0"/>
              <a:t>    3. Else check next  event	 	</a:t>
            </a:r>
          </a:p>
          <a:p>
            <a:endParaRPr lang="en-US" dirty="0" smtClean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914400"/>
          <a:ext cx="3810000" cy="293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676400"/>
                <a:gridCol w="1600200"/>
              </a:tblGrid>
              <a:tr h="33092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ID</a:t>
                      </a:r>
                      <a:endParaRPr lang="en-IN" dirty="0"/>
                    </a:p>
                  </a:txBody>
                  <a:tcPr/>
                </a:tc>
              </a:tr>
              <a:tr h="4274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5837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5410200"/>
            <a:ext cx="7391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can we know event occurred????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Huge data</a:t>
            </a:r>
          </a:p>
          <a:p>
            <a:pPr lvl="1"/>
            <a:r>
              <a:rPr lang="en-US" dirty="0" smtClean="0"/>
              <a:t>Continuously changing</a:t>
            </a:r>
          </a:p>
          <a:p>
            <a:r>
              <a:rPr lang="en-US" dirty="0" smtClean="0"/>
              <a:t>Share Market</a:t>
            </a:r>
          </a:p>
          <a:p>
            <a:r>
              <a:rPr lang="en-US" dirty="0" smtClean="0"/>
              <a:t>NEWS feed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Specifying Event and Action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Sample Application</a:t>
            </a:r>
          </a:p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=&gt; Application Developer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</a:p>
          <a:p>
            <a:pPr lvl="1"/>
            <a:r>
              <a:rPr lang="en-US" dirty="0" smtClean="0"/>
              <a:t> Data storage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For designing middleware</a:t>
            </a:r>
          </a:p>
          <a:p>
            <a:r>
              <a:rPr lang="en-US" dirty="0" smtClean="0"/>
              <a:t>Web 2.0</a:t>
            </a:r>
          </a:p>
          <a:p>
            <a:pPr lvl="1"/>
            <a:r>
              <a:rPr lang="en-US" dirty="0" smtClean="0"/>
              <a:t>Interactive GUI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User will specify event</a:t>
            </a:r>
          </a:p>
          <a:p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Listener</a:t>
            </a:r>
          </a:p>
          <a:p>
            <a:pPr lvl="1"/>
            <a:r>
              <a:rPr lang="en-US" dirty="0" smtClean="0"/>
              <a:t>Mapping (find out which action to perform)</a:t>
            </a:r>
          </a:p>
          <a:p>
            <a:pPr lvl="1"/>
            <a:r>
              <a:rPr lang="en-US" dirty="0" smtClean="0"/>
              <a:t>Call respective action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User specified action will take place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362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 these data will be stored in XML.</a:t>
            </a:r>
          </a:p>
          <a:p>
            <a:r>
              <a:rPr lang="en-US" sz="2000" dirty="0" smtClean="0"/>
              <a:t>Value Added Features:</a:t>
            </a:r>
          </a:p>
          <a:p>
            <a:r>
              <a:rPr lang="en-US" sz="2000" dirty="0" smtClean="0"/>
              <a:t>Setting Priority</a:t>
            </a:r>
          </a:p>
          <a:p>
            <a:r>
              <a:rPr lang="en-US" sz="2000" dirty="0" smtClean="0"/>
              <a:t>Adding execution </a:t>
            </a:r>
            <a:r>
              <a:rPr lang="en-US" sz="2000" dirty="0" err="1" smtClean="0"/>
              <a:t>Timelimit</a:t>
            </a:r>
            <a:endParaRPr lang="en-US" sz="2000" dirty="0" smtClean="0"/>
          </a:p>
          <a:p>
            <a:r>
              <a:rPr lang="en-US" sz="2000" dirty="0" smtClean="0"/>
              <a:t>Multiple Actions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Event and Action</a:t>
            </a:r>
            <a:endParaRPr lang="en-IN" dirty="0"/>
          </a:p>
        </p:txBody>
      </p:sp>
      <p:grpSp>
        <p:nvGrpSpPr>
          <p:cNvPr id="32" name="Group 31"/>
          <p:cNvGrpSpPr/>
          <p:nvPr/>
        </p:nvGrpSpPr>
        <p:grpSpPr>
          <a:xfrm>
            <a:off x="3200400" y="1219200"/>
            <a:ext cx="5486400" cy="5638800"/>
            <a:chOff x="3200400" y="1219200"/>
            <a:chExt cx="5486400" cy="5638800"/>
          </a:xfrm>
        </p:grpSpPr>
        <p:sp>
          <p:nvSpPr>
            <p:cNvPr id="4" name="Rectangle 3"/>
            <p:cNvSpPr/>
            <p:nvPr/>
          </p:nvSpPr>
          <p:spPr>
            <a:xfrm>
              <a:off x="3200400" y="1219200"/>
              <a:ext cx="5486400" cy="563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3429000" y="4038600"/>
              <a:ext cx="5029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62400" y="1447800"/>
              <a:ext cx="1676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Event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1981200"/>
              <a:ext cx="24384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2514600"/>
              <a:ext cx="24384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Type: DB / Time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2800" y="2971800"/>
              <a:ext cx="2438400" cy="2133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305966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For DB type Event</a:t>
              </a:r>
              <a:endParaRPr lang="en-IN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3440668"/>
              <a:ext cx="2438400" cy="14773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</a:p>
            <a:p>
              <a:r>
                <a:rPr lang="en-US" dirty="0" smtClean="0"/>
                <a:t>DB  </a:t>
              </a:r>
            </a:p>
            <a:p>
              <a:r>
                <a:rPr lang="en-US" dirty="0" smtClean="0"/>
                <a:t>Table </a:t>
              </a:r>
            </a:p>
            <a:p>
              <a:r>
                <a:rPr lang="en-US" dirty="0" smtClean="0"/>
                <a:t>Attribute </a:t>
              </a:r>
            </a:p>
            <a:p>
              <a:r>
                <a:rPr lang="en-US" dirty="0" smtClean="0"/>
                <a:t>Constraints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5257800"/>
              <a:ext cx="2438400" cy="1371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5715000"/>
              <a:ext cx="24384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stamp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526946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For Time type Event</a:t>
              </a:r>
              <a:endParaRPr lang="en-IN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81800" y="1447800"/>
              <a:ext cx="1676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Action</a:t>
              </a:r>
              <a:endParaRPr lang="en-IN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486400" y="1524000"/>
              <a:ext cx="990600" cy="152400"/>
            </a:xfrm>
            <a:prstGeom prst="rightArrow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0" y="1981200"/>
              <a:ext cx="24384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2514600"/>
              <a:ext cx="2438400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Type: DB / External Calls</a:t>
              </a:r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3276600"/>
              <a:ext cx="24384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336446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For DB type Action</a:t>
              </a:r>
              <a:endParaRPr lang="en-IN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0" y="3745468"/>
              <a:ext cx="24384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SQL </a:t>
              </a:r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0" y="4343400"/>
              <a:ext cx="2438400" cy="1905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6000" y="443126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For External Calls</a:t>
              </a:r>
              <a:endParaRPr lang="en-IN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0" y="4812268"/>
              <a:ext cx="2438400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Package</a:t>
              </a:r>
            </a:p>
            <a:p>
              <a:r>
                <a:rPr lang="en-US" dirty="0" smtClean="0"/>
                <a:t>Class</a:t>
              </a:r>
            </a:p>
            <a:p>
              <a:r>
                <a:rPr lang="en-US" dirty="0" smtClean="0"/>
                <a:t>Function</a:t>
              </a:r>
            </a:p>
            <a:p>
              <a:r>
                <a:rPr lang="en-US" dirty="0" smtClean="0"/>
                <a:t>Parameters </a:t>
              </a:r>
              <a:endParaRPr lang="en-IN" dirty="0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HOW STUFF WORKS</a:t>
            </a:r>
            <a:endParaRPr lang="en-IN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Will Initiate Listener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8001000" cy="495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Admin Dashboard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057400"/>
            <a:ext cx="12954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Listener: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257800" y="2045732"/>
            <a:ext cx="3276600" cy="38216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334000" y="2133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This will  create daemon  process something listed as below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048000"/>
            <a:ext cx="3200400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Listener</a:t>
            </a:r>
            <a:r>
              <a:rPr lang="en-US" b="1" dirty="0" err="1" smtClean="0"/>
              <a:t>d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/*</a:t>
            </a:r>
          </a:p>
          <a:p>
            <a:r>
              <a:rPr lang="en-US" dirty="0" smtClean="0"/>
              <a:t>  </a:t>
            </a:r>
            <a:r>
              <a:rPr lang="en-US" i="1" dirty="0" smtClean="0"/>
              <a:t>   *     pseudocode 	</a:t>
            </a:r>
          </a:p>
          <a:p>
            <a:r>
              <a:rPr lang="en-US" i="1" dirty="0" smtClean="0"/>
              <a:t>     *    on next slide</a:t>
            </a:r>
          </a:p>
          <a:p>
            <a:r>
              <a:rPr lang="en-US" i="1" dirty="0" smtClean="0"/>
              <a:t>     */</a:t>
            </a:r>
          </a:p>
          <a:p>
            <a:r>
              <a:rPr lang="en-US" i="1" dirty="0" smtClean="0"/>
              <a:t>	</a:t>
            </a:r>
            <a:endParaRPr lang="en-US" dirty="0" smtClean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2200" y="2057400"/>
            <a:ext cx="1981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/ stop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838200" y="2895600"/>
            <a:ext cx="1905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</a:t>
            </a:r>
          </a:p>
          <a:p>
            <a:r>
              <a:rPr lang="en-US" dirty="0" smtClean="0"/>
              <a:t>Parallel thread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5600" y="2971800"/>
            <a:ext cx="1981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1 - 10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3849469"/>
            <a:ext cx="1905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</a:p>
          <a:p>
            <a:r>
              <a:rPr lang="en-US" dirty="0" smtClean="0"/>
              <a:t>Time Limit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3962400"/>
            <a:ext cx="1981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 Seconds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315200" y="1143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_x</a:t>
            </a:r>
            <a:endParaRPr lang="en-IN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4572000" y="2209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250</Words>
  <Application>Microsoft Office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Reactive Data System (EDA)</vt:lpstr>
      <vt:lpstr>Content</vt:lpstr>
      <vt:lpstr>Terms</vt:lpstr>
      <vt:lpstr>Technologies</vt:lpstr>
      <vt:lpstr>Arch.</vt:lpstr>
      <vt:lpstr>Components</vt:lpstr>
      <vt:lpstr>Specifying Event and Action</vt:lpstr>
      <vt:lpstr>HOW STUFF WORKS</vt:lpstr>
      <vt:lpstr>Admin Will Initiate Listener</vt:lpstr>
      <vt:lpstr>Slide 10</vt:lpstr>
      <vt:lpstr>Sample App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Data System (EDA)</dc:title>
  <dc:creator>Vikrantsingh Bisen</dc:creator>
  <cp:lastModifiedBy>user</cp:lastModifiedBy>
  <cp:revision>28</cp:revision>
  <dcterms:created xsi:type="dcterms:W3CDTF">2006-08-16T00:00:00Z</dcterms:created>
  <dcterms:modified xsi:type="dcterms:W3CDTF">2013-02-08T12:59:19Z</dcterms:modified>
</cp:coreProperties>
</file>