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b704525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b70452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b704525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b70452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b704525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b70452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b704525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b70452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b704525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cb70452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cb704525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cb704525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cb70452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cb70452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b70452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b70452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cb704525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cb704525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7772c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7772c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7772ce2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7772ce2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7772ce2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67772ce2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67772ce2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67772ce2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b70452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b70452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b70452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b70452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b70452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cb70452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b70452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b70452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24125" y="1530400"/>
            <a:ext cx="75090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Movie </a:t>
            </a:r>
            <a:r>
              <a:rPr lang="en-GB"/>
              <a:t>r</a:t>
            </a:r>
            <a:r>
              <a:rPr lang="en-GB"/>
              <a:t>ecommendations using neo4j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825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Vikrham R A(17PD39)</a:t>
            </a:r>
            <a:endParaRPr sz="19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Aakaash Babu P(17PD01)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19150" y="532950"/>
            <a:ext cx="75057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" y="451200"/>
            <a:ext cx="7932148" cy="42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81675" y="347025"/>
            <a:ext cx="7643100" cy="4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Similarly, for other relationships (users_genres, movies_genres and movies similarity)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00" y="1180950"/>
            <a:ext cx="6665973" cy="35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19150" y="514350"/>
            <a:ext cx="7505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78650"/>
            <a:ext cx="7798352" cy="41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819150" y="520550"/>
            <a:ext cx="75057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00" y="328462"/>
            <a:ext cx="8014999" cy="4302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819150" y="632100"/>
            <a:ext cx="75057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Query for recommendation: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Let’s review a user and check movies which are watched by him.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The above cypher query shows movies watched by a user. The output is as follows.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24" y="1817200"/>
            <a:ext cx="7722876" cy="11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819150" y="470975"/>
            <a:ext cx="7505700" cy="4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66" y="470973"/>
            <a:ext cx="7688260" cy="41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19150" y="619700"/>
            <a:ext cx="7505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Filter movies which are already watched then sort them based on ratings and get 5 of them.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61" y="1596300"/>
            <a:ext cx="7316875" cy="27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819150" y="607300"/>
            <a:ext cx="75057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00" y="476200"/>
            <a:ext cx="7625651" cy="409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819150" y="1470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https://github.com/VikrhamRA/Movie-Recommendation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311700" y="281075"/>
            <a:ext cx="8520600" cy="4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Design a movie recommendation system using neo4j database.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Dataset: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Movielens dataset containing the following: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Users data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(contains users along with the given ratings).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Movies data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(contains details about the movies).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Genres data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(collection of genres are available here).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above datasets are represented as nodes of the graph database.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819150" y="407550"/>
            <a:ext cx="75057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above nodes can be visualised as a graph by defining relationship between them.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Relationships: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Users_movies relation.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Movies_genres relation.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Users_genres relation.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Movies_similarity (using cosine similarity).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688625" y="253100"/>
            <a:ext cx="79683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Customize data for defining relationship: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create 3 dfs (mov_tag_df, mov_genres_df, mov_rating_df) and calculate 3 cosine similarities for each of them.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aggregation of all 3 cos_similarities is calculated as movies_similarity = (mov_tag_df*0.5+mov_genres_df*0.25+mov_rating_df*0.25). The calculated cos_similarity is shown.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75" y="2790974"/>
            <a:ext cx="6378626" cy="19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819150" y="534025"/>
            <a:ext cx="75057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nodes’ data and relationships’ data are exported as .csv files and loaded onto the neo4j database.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Importing nodes’ data to neo4j: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Executing the above cypher in neo4j, the nodes will be loaded to define relationships.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447450"/>
            <a:ext cx="7322150" cy="12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19150" y="780825"/>
            <a:ext cx="75057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29063"/>
            <a:ext cx="7681499" cy="35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819150" y="446175"/>
            <a:ext cx="7505700" cy="4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Executing the same cypher queries for creating the remaining nodes, we obtain the following.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825" y="1175075"/>
            <a:ext cx="6779498" cy="36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819150" y="557725"/>
            <a:ext cx="75057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25" y="557725"/>
            <a:ext cx="7711745" cy="41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19150" y="644475"/>
            <a:ext cx="75057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Importing relationships’ data to neo4j: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Executing the above cypher in neo4j, the relationship will be built between users’ nodes and movies’ nodes.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50" y="1408500"/>
            <a:ext cx="6896049" cy="1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