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CAF7-B0FE-8392-1DB6-AC7791C54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3D10A-F062-238D-FCDB-8C14F137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765A-3159-4C78-23A6-B0DB079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B4AF-7DA7-79EF-9439-98C2F50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1CB5-660D-AF75-2DF1-0AF3B31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0310-E2F9-1671-7782-60C235B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E4DE8-E6D1-D6A2-E89F-410FC9EE0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9BB4-8979-C730-B940-A08AF68C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F40B-3ABB-FBA3-6DB1-E63839B1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D498-B8AA-BBCA-3AD0-1B852E4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777CE-75E0-A2A6-3628-F5B7E618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B21-BD76-4ECB-14FB-9BC10678B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4507-D15E-953C-FDEE-2DE903D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0A23-6207-338F-2B76-ACAA68C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F1DC-F2D0-B194-9B92-081B9535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6429-B30C-CA4F-9B04-9799C95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ED85-D13A-ECEB-2781-BD6206D2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E518-3A9E-8EB3-CCDA-43D82FEF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4893-5EC1-ED7F-215D-4E6602AA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2740-22D5-4270-36F8-861F197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4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DB55-4324-A46B-7D02-B27526A9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FC86-56EF-D59E-150F-0F2E6D06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D280-02AF-2C37-2CA8-502C03C4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90943-1391-0A64-6697-E1BDFB0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A7E9-0F99-F555-1FB9-B5F23EBE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C1FC-7B0C-4945-9A75-3670406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8FF-1452-1D75-1D47-4F3EDF9B4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BB49-0BF9-CCBA-1C5B-DA034B8D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AAAC-2FBE-5AF4-D6CF-E7A5C18F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C630-D2ED-D357-7209-5BF11801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9F64-0354-EB35-E43E-9B8AC61F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EBD0-CAA2-A5A3-F956-B4146E59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8762-9333-57F2-39C3-2417028E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02C7-ED22-8461-A364-7EF59598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11F17-6DCA-AE57-EAED-FAE9211C2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EF5AC-F93C-24FF-581E-E0CD32CF5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669E0-F051-DB30-4319-2D576A6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4C7C0-5740-A898-1987-F7B51B8D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1E27F-6B2E-266F-6210-E26481A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4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D9A9-89E6-195C-21D2-529097DD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0A6E3-5ED5-AA69-62BE-42DDAC6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A2901-DF55-26DA-92D7-6E0FBE6A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1290-8FCF-10DB-1B7A-595059EF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2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0EDD4-364F-AF82-1911-950D458C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EC1BA-412B-FC70-D53A-508A129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000A-5266-34B7-6DA4-4D8437E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A6BF-B6BF-42E4-93CF-293493FD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7FA9-3BBF-8875-83A9-F2BDBB46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01C46-D0B4-18FF-4000-3840668C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DDBB-AC84-EA55-4604-351DC796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3B83-6A6C-0925-9E1F-ECF43EAF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855A-C613-AD94-76A0-736181CD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4775-084C-6E8B-BC90-E1967270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13F4-F351-FC60-46C0-4699F2A6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D070-B204-15C6-0556-9CD30ACF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E7DB3-C39F-23B8-3EC6-760E17FB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499F-788C-E8DB-F483-00BB63F7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7B9A8-AB70-7D3C-701B-7AF53269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3B9E9-A0BE-7C2C-447A-80209A3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0FAF-90E6-7FB9-2799-DC6A85C4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CBC-74F2-2703-47CE-544977FB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ABF4-15CE-40F8-A25B-F55F7E5A858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64CA-B949-4683-C17D-8102A2E5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119A-7B02-A08B-EF0F-B1255EBF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ABF4-9CCC-44D2-BEA2-B0BEA5959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060E-DC3A-808F-89CB-FBCE20F54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FF27-232B-8555-D2B1-4808AE4F2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516C-C41C-BEBE-8387-B8E695F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6ECD-F7B5-A21B-32EB-8F0D8EC0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3199-8B5B-27DA-5194-31CD347E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1F9E-6533-B0F5-0FB2-DCC09853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9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B02-FC14-EA4F-4AE7-F818FBF2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3CCC-9F83-E937-F1A9-18BADF99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0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vikshita mali</dc:creator>
  <cp:lastModifiedBy>vikshita mali</cp:lastModifiedBy>
  <cp:revision>1</cp:revision>
  <dcterms:created xsi:type="dcterms:W3CDTF">2024-11-05T07:52:53Z</dcterms:created>
  <dcterms:modified xsi:type="dcterms:W3CDTF">2024-11-05T07:52:53Z</dcterms:modified>
</cp:coreProperties>
</file>