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6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5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78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3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7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8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3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9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7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7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3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3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312546"/>
            <a:ext cx="8915399" cy="3464836"/>
          </a:xfrm>
        </p:spPr>
        <p:txBody>
          <a:bodyPr/>
          <a:lstStyle/>
          <a:p>
            <a:pPr algn="ctr"/>
            <a:r>
              <a:rPr lang="ru-RU" dirty="0" smtClean="0"/>
              <a:t>Дипломний проект</a:t>
            </a:r>
            <a:br>
              <a:rPr lang="ru-RU" dirty="0" smtClean="0"/>
            </a:br>
            <a:r>
              <a:rPr lang="ru-RU" sz="2000" dirty="0" smtClean="0"/>
              <a:t>на тему:</a:t>
            </a:r>
            <a:br>
              <a:rPr lang="ru-RU" sz="2000" dirty="0" smtClean="0"/>
            </a:br>
            <a:r>
              <a:rPr lang="ru-RU" sz="2000" dirty="0" smtClean="0"/>
              <a:t>«Використання штучних імунних алгоритмів для захисту даних»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1" y="4777379"/>
            <a:ext cx="8532812" cy="1791863"/>
          </a:xfrm>
        </p:spPr>
        <p:txBody>
          <a:bodyPr>
            <a:normAutofit/>
          </a:bodyPr>
          <a:lstStyle/>
          <a:p>
            <a:r>
              <a:rPr lang="ru-RU" dirty="0" smtClean="0"/>
              <a:t>Виконав: студент групи 42 ІПЗ Некрутенко В.В.</a:t>
            </a:r>
          </a:p>
          <a:p>
            <a:r>
              <a:rPr lang="ru-RU" dirty="0" smtClean="0"/>
              <a:t>Науковий керівник: Гасанов А.С.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6337" y="296882"/>
            <a:ext cx="6305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і науки України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Національний  педагогічний університет ім. П.М.Драгоманова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роботи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205771" y="1600200"/>
            <a:ext cx="2754000" cy="4724400"/>
          </a:xfrm>
        </p:spPr>
        <p:txBody>
          <a:bodyPr/>
          <a:lstStyle/>
          <a:p>
            <a:r>
              <a:rPr lang="ru-RU" dirty="0" smtClean="0"/>
              <a:t>Вибір</a:t>
            </a:r>
            <a:r>
              <a:rPr lang="en-US" dirty="0" smtClean="0"/>
              <a:t> </a:t>
            </a:r>
            <a:r>
              <a:rPr lang="ru-RU" dirty="0" smtClean="0"/>
              <a:t>«Нормального режиму»</a:t>
            </a:r>
          </a:p>
          <a:p>
            <a:r>
              <a:rPr lang="ru-RU" dirty="0" smtClean="0"/>
              <a:t>Візуалізація принципу роботи в «</a:t>
            </a:r>
            <a:r>
              <a:rPr lang="ru-RU" dirty="0"/>
              <a:t>Нормального режиму</a:t>
            </a:r>
            <a:r>
              <a:rPr lang="ru-RU" dirty="0" smtClean="0"/>
              <a:t>»</a:t>
            </a:r>
            <a:endParaRPr lang="en-US" dirty="0"/>
          </a:p>
        </p:txBody>
      </p:sp>
      <p:pic>
        <p:nvPicPr>
          <p:cNvPr id="5" name="slide9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53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3075" y="1455622"/>
            <a:ext cx="7462696" cy="47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2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2946396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Доповідь завершено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Мета, об</a:t>
            </a:r>
            <a:r>
              <a:rPr lang="en-US" dirty="0" smtClean="0"/>
              <a:t>’</a:t>
            </a:r>
            <a:r>
              <a:rPr lang="ru-RU" dirty="0" smtClean="0"/>
              <a:t>єкт та предмет дипломного проекту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Метою проекту було створення штучної </a:t>
            </a:r>
            <a:r>
              <a:rPr lang="uk-UA" dirty="0" smtClean="0"/>
              <a:t>імунної системи для виявлення шкідливих програм на персональному комп’ютері.</a:t>
            </a:r>
          </a:p>
          <a:p>
            <a:pPr marL="0" indent="0">
              <a:buNone/>
            </a:pPr>
            <a:endParaRPr lang="uk-UA" dirty="0" smtClean="0"/>
          </a:p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ru-RU" dirty="0" smtClean="0"/>
              <a:t>єктом проекту були природні механізми діяльності імунних систем.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Предметом дипломного проекту було створення програмного засобу роботи імунного алгоритму.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Актуальність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uk-UA" dirty="0"/>
              <a:t> Одним з перспективних сучасних рішень задачі оперативного виявлення комп’ютерних вірусів можна вважати побудову інтелектуальних імунних систем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dirty="0" smtClean="0"/>
              <a:t>	У </a:t>
            </a:r>
            <a:r>
              <a:rPr lang="uk-UA" dirty="0"/>
              <a:t>зв'язку з цим має актуальність розробка системи виявлення шкідливих програм на основі інтелектуальних імунних методів, яка на різних етапах аналізує поведінку шкідливої ​​програми і виявляє її, що дозволяє значно підвищити ефективність виявлення шкідливих програм і їх модифікацій, адаптувати додаткові засоби захисту інформації своєчасно локалізувати загрозу, тим самим підвищивши рівень захищеності в цілому.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Основні поняття штучної імунної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Антитіло – рецептори, на тілах лімфоцитів.</a:t>
            </a:r>
          </a:p>
          <a:p>
            <a:r>
              <a:rPr lang="uk-UA" dirty="0"/>
              <a:t>Антиген – чужорідний білок, що потрапив до організму.</a:t>
            </a:r>
          </a:p>
          <a:p>
            <a:r>
              <a:rPr lang="uk-UA" dirty="0" err="1"/>
              <a:t>Афітність</a:t>
            </a:r>
            <a:r>
              <a:rPr lang="uk-UA" dirty="0"/>
              <a:t> – міра схожості антитіла з антигеном.</a:t>
            </a:r>
          </a:p>
          <a:p>
            <a:endParaRPr lang="en-US" dirty="0"/>
          </a:p>
        </p:txBody>
      </p:sp>
      <p:pic>
        <p:nvPicPr>
          <p:cNvPr id="4" name="Picture 2" descr="http://pechen1.ru/wp-content/uploads/2016/08/ostryy_gepatit_v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801" y="3632200"/>
            <a:ext cx="3084144" cy="2313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http://amizon.ua/uploaded/antite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34" y="3632200"/>
            <a:ext cx="2362200" cy="2313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3200400" y="37719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7217" y="37719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588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Особливості програмного засобу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Якість та відмовостійкість.</a:t>
            </a:r>
          </a:p>
          <a:p>
            <a:r>
              <a:rPr lang="ru-RU" dirty="0" smtClean="0"/>
              <a:t>Два режими роботи програми.</a:t>
            </a:r>
          </a:p>
          <a:p>
            <a:r>
              <a:rPr lang="ru-RU" dirty="0" smtClean="0"/>
              <a:t>Максимально повна кількість інформації під час роботи.</a:t>
            </a:r>
          </a:p>
          <a:p>
            <a:r>
              <a:rPr lang="ru-RU" dirty="0" smtClean="0"/>
              <a:t>Вплив користувача на роботу системи.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45" y="4022411"/>
            <a:ext cx="2628900" cy="2628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78" y="4151286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Користувацький інтерфейс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3700" y="1905000"/>
            <a:ext cx="3490912" cy="4193540"/>
          </a:xfrm>
        </p:spPr>
        <p:txBody>
          <a:bodyPr/>
          <a:lstStyle/>
          <a:p>
            <a:r>
              <a:rPr lang="ru-RU" dirty="0" smtClean="0"/>
              <a:t>Панель керування роботою програми</a:t>
            </a:r>
          </a:p>
          <a:p>
            <a:r>
              <a:rPr lang="ru-RU" dirty="0" smtClean="0"/>
              <a:t>Панель інформації про роботу програм</a:t>
            </a:r>
          </a:p>
          <a:p>
            <a:r>
              <a:rPr lang="ru-RU" dirty="0" smtClean="0"/>
              <a:t>Зміна режиму роботи програми</a:t>
            </a:r>
          </a:p>
          <a:p>
            <a:r>
              <a:rPr lang="ru-RU" dirty="0" smtClean="0"/>
              <a:t>Графічне відображення дій програми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47" y="1905000"/>
            <a:ext cx="6148705" cy="41935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76400" y="2034540"/>
            <a:ext cx="1684020" cy="164592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741420"/>
            <a:ext cx="6111240" cy="2667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6620" y="2034540"/>
            <a:ext cx="4351020" cy="164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038600"/>
            <a:ext cx="6111240" cy="19888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72475" y="2005965"/>
            <a:ext cx="0" cy="48006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72475" y="2710815"/>
            <a:ext cx="0" cy="4800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72475" y="3358515"/>
            <a:ext cx="0" cy="4800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0" y="4053840"/>
            <a:ext cx="0" cy="48006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Графічне представлення об</a:t>
            </a:r>
            <a:r>
              <a:rPr lang="en-US" dirty="0" smtClean="0"/>
              <a:t>’</a:t>
            </a:r>
            <a:r>
              <a:rPr lang="ru-RU" dirty="0" smtClean="0"/>
              <a:t>єктів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028" y="1889614"/>
            <a:ext cx="4871583" cy="3656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00B050"/>
                </a:solidFill>
              </a:rPr>
              <a:t>	*</a:t>
            </a:r>
            <a:r>
              <a:rPr lang="ru-RU" dirty="0" smtClean="0"/>
              <a:t> - антиген(не шкідливий файл)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 - </a:t>
            </a:r>
            <a:r>
              <a:rPr lang="ru-RU" dirty="0" smtClean="0"/>
              <a:t>антиген(шкідливий фалй)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dirty="0" smtClean="0"/>
              <a:t> - </a:t>
            </a:r>
            <a:r>
              <a:rPr lang="ru-RU" dirty="0" smtClean="0"/>
              <a:t>імунодетектор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50" r="50990"/>
          <a:stretch/>
        </p:blipFill>
        <p:spPr bwMode="auto">
          <a:xfrm>
            <a:off x="1950584" y="1889614"/>
            <a:ext cx="4682445" cy="365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0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роботи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771" y="1600200"/>
            <a:ext cx="2754000" cy="4724400"/>
          </a:xfrm>
        </p:spPr>
        <p:txBody>
          <a:bodyPr/>
          <a:lstStyle/>
          <a:p>
            <a:r>
              <a:rPr lang="ru-RU" dirty="0" smtClean="0"/>
              <a:t>Вибір</a:t>
            </a:r>
            <a:r>
              <a:rPr lang="en-US" dirty="0" smtClean="0"/>
              <a:t> </a:t>
            </a:r>
            <a:r>
              <a:rPr lang="ru-RU" dirty="0" smtClean="0"/>
              <a:t>«Режиму навчання»</a:t>
            </a:r>
          </a:p>
          <a:p>
            <a:r>
              <a:rPr lang="ru-RU" dirty="0" smtClean="0"/>
              <a:t>Візуалізація принципу роботи в «Режимі навчання»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3962400"/>
            <a:ext cx="8915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slide8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59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03840" y="1600200"/>
            <a:ext cx="7445003" cy="472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7257" y="1785257"/>
            <a:ext cx="1480457" cy="17707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Вибір предків з покоління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707557" y="3367315"/>
            <a:ext cx="1877475" cy="59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Покоління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10746" y="2500086"/>
            <a:ext cx="2175018" cy="59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Імунодетектор 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310746" y="3367316"/>
            <a:ext cx="2175018" cy="59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Імунодетектор 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10746" y="4234546"/>
            <a:ext cx="2175018" cy="59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Імунодетектор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26516" y="2532742"/>
            <a:ext cx="1623478" cy="226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Max(</a:t>
            </a:r>
            <a:r>
              <a:rPr lang="en-US" dirty="0"/>
              <a:t>A</a:t>
            </a:r>
            <a:r>
              <a:rPr lang="en-US" dirty="0" smtClean="0"/>
              <a:t>ffinity</a:t>
            </a:r>
            <a:r>
              <a:rPr lang="en-US" dirty="0"/>
              <a:t>)</a:t>
            </a:r>
          </a:p>
        </p:txBody>
      </p:sp>
      <p:cxnSp>
        <p:nvCxnSpPr>
          <p:cNvPr id="35" name="Straight Arrow Connector 34"/>
          <p:cNvCxnSpPr>
            <a:stCxn id="28" idx="3"/>
          </p:cNvCxnSpPr>
          <p:nvPr/>
        </p:nvCxnSpPr>
        <p:spPr>
          <a:xfrm flipV="1">
            <a:off x="6485764" y="2797628"/>
            <a:ext cx="640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1" idx="1"/>
          </p:cNvCxnSpPr>
          <p:nvPr/>
        </p:nvCxnSpPr>
        <p:spPr>
          <a:xfrm flipV="1">
            <a:off x="6485764" y="3664857"/>
            <a:ext cx="6407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6485764" y="4532087"/>
            <a:ext cx="6407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Левая фигурная скобка 16"/>
          <p:cNvSpPr/>
          <p:nvPr/>
        </p:nvSpPr>
        <p:spPr>
          <a:xfrm>
            <a:off x="3828146" y="2336800"/>
            <a:ext cx="482600" cy="2656114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/>
          <p:cNvSpPr/>
          <p:nvPr/>
        </p:nvSpPr>
        <p:spPr>
          <a:xfrm>
            <a:off x="9330560" y="2500086"/>
            <a:ext cx="2175018" cy="59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Кращий предок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330560" y="4167839"/>
            <a:ext cx="2175018" cy="59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Гірший предок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1" idx="1"/>
          </p:cNvCxnSpPr>
          <p:nvPr/>
        </p:nvCxnSpPr>
        <p:spPr>
          <a:xfrm>
            <a:off x="8770068" y="2797628"/>
            <a:ext cx="587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2" idx="1"/>
          </p:cNvCxnSpPr>
          <p:nvPr/>
        </p:nvCxnSpPr>
        <p:spPr>
          <a:xfrm>
            <a:off x="8770068" y="4465381"/>
            <a:ext cx="587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208</Words>
  <Application>Microsoft Office PowerPoint</Application>
  <PresentationFormat>Widescreen</PresentationFormat>
  <Paragraphs>49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Дипломний проект на тему: «Використання штучних імунних алгоритмів для захисту даних»   </vt:lpstr>
      <vt:lpstr>Мета, об’єкт та предмет дипломного проекту</vt:lpstr>
      <vt:lpstr>Актуальність</vt:lpstr>
      <vt:lpstr>Основні поняття штучної імунної системи</vt:lpstr>
      <vt:lpstr>Особливості програмного засобу</vt:lpstr>
      <vt:lpstr>Користувацький інтерфейс</vt:lpstr>
      <vt:lpstr>Графічне представлення об’єктів</vt:lpstr>
      <vt:lpstr>Принцип роботи</vt:lpstr>
      <vt:lpstr>Вибір предків з покоління</vt:lpstr>
      <vt:lpstr>Принцип роботи</vt:lpstr>
      <vt:lpstr>Доповідь завершено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Nekrutenko Viktor</dc:creator>
  <cp:lastModifiedBy>Nekrutenko Viktor</cp:lastModifiedBy>
  <cp:revision>14</cp:revision>
  <dcterms:created xsi:type="dcterms:W3CDTF">2020-06-23T08:30:29Z</dcterms:created>
  <dcterms:modified xsi:type="dcterms:W3CDTF">2020-06-23T10:46:52Z</dcterms:modified>
</cp:coreProperties>
</file>