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81788C-D9F6-4B94-866F-93F9C3168FF0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40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3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35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2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07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8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28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97D3-87F1-4749-9A86-BFD29751C01A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EB47-3BB1-462B-A015-40E079E98B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456566"/>
          </a:xfrm>
        </p:spPr>
        <p:txBody>
          <a:bodyPr>
            <a:normAutofit fontScale="90000"/>
          </a:bodyPr>
          <a:lstStyle/>
          <a:p>
            <a:r>
              <a:rPr lang="ru-RU" sz="13400" dirty="0" smtClean="0"/>
              <a:t>манул</a:t>
            </a:r>
            <a:endParaRPr lang="ru-RU" sz="13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689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68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МАНУЛ ИНФА С ВИКИПЕДИИ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79136"/>
            <a:ext cx="9071172" cy="519782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Хищное млекопитающее семейства кошачьих. Внешностью и размерами похож на домашнюю кошку, но отличается более коротким и массивным туловищем и лапами, а также длинным и густым светло-серым мехом. Округлые уши низко посажены по бокам головы. Длина головы и туловища составляет от 45 до 65 см, длина хвоста - от 21 до 31 см, масса составляет 2,5-4,5 кг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Интересный факт: </a:t>
            </a:r>
            <a:r>
              <a:rPr lang="ru-RU" dirty="0"/>
              <a:t>Манул — </a:t>
            </a:r>
            <a:r>
              <a:rPr lang="ru-RU" sz="4000" dirty="0"/>
              <a:t>самый медлительный и неповоротливый </a:t>
            </a:r>
            <a:r>
              <a:rPr lang="ru-RU" dirty="0"/>
              <a:t>из диких котов. Манул не приспособлен к быстрому бегу. При опасности для него характерно </a:t>
            </a:r>
            <a:r>
              <a:rPr lang="ru-RU" dirty="0" err="1"/>
              <a:t>затаивание</a:t>
            </a:r>
            <a:r>
              <a:rPr lang="ru-RU" dirty="0"/>
              <a:t>; он также спасается от врагов, забираясь на камни и скалы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252" y="0"/>
            <a:ext cx="3201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73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манул</vt:lpstr>
      <vt:lpstr>МАНУЛ ИНФА С ВИКИПЕДИИ: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манул</dc:title>
  <dc:creator>User</dc:creator>
  <cp:lastModifiedBy>User</cp:lastModifiedBy>
  <cp:revision>3</cp:revision>
  <dcterms:created xsi:type="dcterms:W3CDTF">2022-04-15T01:55:08Z</dcterms:created>
  <dcterms:modified xsi:type="dcterms:W3CDTF">2022-04-15T02:22:18Z</dcterms:modified>
</cp:coreProperties>
</file>