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7" r:id="rId4"/>
  </p:sldMasterIdLst>
  <p:notesMasterIdLst>
    <p:notesMasterId r:id="rId36"/>
  </p:notesMasterIdLst>
  <p:sldIdLst>
    <p:sldId id="256" r:id="rId5"/>
    <p:sldId id="257" r:id="rId6"/>
    <p:sldId id="284" r:id="rId7"/>
    <p:sldId id="286" r:id="rId8"/>
    <p:sldId id="287" r:id="rId9"/>
    <p:sldId id="289" r:id="rId10"/>
    <p:sldId id="290" r:id="rId11"/>
    <p:sldId id="291" r:id="rId12"/>
    <p:sldId id="292" r:id="rId13"/>
    <p:sldId id="278" r:id="rId14"/>
    <p:sldId id="294" r:id="rId15"/>
    <p:sldId id="295" r:id="rId16"/>
    <p:sldId id="296" r:id="rId17"/>
    <p:sldId id="300" r:id="rId18"/>
    <p:sldId id="297" r:id="rId19"/>
    <p:sldId id="283" r:id="rId20"/>
    <p:sldId id="299" r:id="rId21"/>
    <p:sldId id="298" r:id="rId22"/>
    <p:sldId id="280" r:id="rId23"/>
    <p:sldId id="301" r:id="rId24"/>
    <p:sldId id="302" r:id="rId25"/>
    <p:sldId id="303" r:id="rId26"/>
    <p:sldId id="281" r:id="rId27"/>
    <p:sldId id="304" r:id="rId28"/>
    <p:sldId id="305" r:id="rId29"/>
    <p:sldId id="306" r:id="rId30"/>
    <p:sldId id="308" r:id="rId31"/>
    <p:sldId id="309" r:id="rId32"/>
    <p:sldId id="310" r:id="rId33"/>
    <p:sldId id="311" r:id="rId34"/>
    <p:sldId id="288" r:id="rId35"/>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CC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90" autoAdjust="0"/>
    <p:restoredTop sz="96327"/>
  </p:normalViewPr>
  <p:slideViewPr>
    <p:cSldViewPr snapToGrid="0" snapToObjects="1">
      <p:cViewPr varScale="1">
        <p:scale>
          <a:sx n="141" d="100"/>
          <a:sy n="141" d="100"/>
        </p:scale>
        <p:origin x="1056"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36" d="100"/>
          <a:sy n="136" d="100"/>
        </p:scale>
        <p:origin x="4192"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tor Butkovich" userId="c4af0cef796c5e4f" providerId="LiveId" clId="{E5ED4716-24DD-41AA-9630-33F608C136C1}"/>
    <pc:docChg chg="undo redo custSel addSld modSld">
      <pc:chgData name="Viktor Butkovich" userId="c4af0cef796c5e4f" providerId="LiveId" clId="{E5ED4716-24DD-41AA-9630-33F608C136C1}" dt="2025-05-06T00:58:33.070" v="697" actId="20577"/>
      <pc:docMkLst>
        <pc:docMk/>
      </pc:docMkLst>
      <pc:sldChg chg="modSp mod">
        <pc:chgData name="Viktor Butkovich" userId="c4af0cef796c5e4f" providerId="LiveId" clId="{E5ED4716-24DD-41AA-9630-33F608C136C1}" dt="2025-05-06T00:08:55.625" v="350" actId="20577"/>
        <pc:sldMkLst>
          <pc:docMk/>
          <pc:sldMk cId="1818187218" sldId="256"/>
        </pc:sldMkLst>
        <pc:spChg chg="mod">
          <ac:chgData name="Viktor Butkovich" userId="c4af0cef796c5e4f" providerId="LiveId" clId="{E5ED4716-24DD-41AA-9630-33F608C136C1}" dt="2025-05-06T00:08:37.361" v="306" actId="1035"/>
          <ac:spMkLst>
            <pc:docMk/>
            <pc:sldMk cId="1818187218" sldId="256"/>
            <ac:spMk id="7" creationId="{B76BB6EB-F6A7-CA44-055F-96D3B4B1712F}"/>
          </ac:spMkLst>
        </pc:spChg>
        <pc:spChg chg="mod">
          <ac:chgData name="Viktor Butkovich" userId="c4af0cef796c5e4f" providerId="LiveId" clId="{E5ED4716-24DD-41AA-9630-33F608C136C1}" dt="2025-05-06T00:08:40.209" v="321" actId="1035"/>
          <ac:spMkLst>
            <pc:docMk/>
            <pc:sldMk cId="1818187218" sldId="256"/>
            <ac:spMk id="8" creationId="{F9936897-D3DA-9F83-19CC-98953A84AC7B}"/>
          </ac:spMkLst>
        </pc:spChg>
        <pc:spChg chg="mod">
          <ac:chgData name="Viktor Butkovich" userId="c4af0cef796c5e4f" providerId="LiveId" clId="{E5ED4716-24DD-41AA-9630-33F608C136C1}" dt="2025-05-06T00:08:55.625" v="350" actId="20577"/>
          <ac:spMkLst>
            <pc:docMk/>
            <pc:sldMk cId="1818187218" sldId="256"/>
            <ac:spMk id="9" creationId="{6824D461-9847-B4A6-9002-73F9FD3C7559}"/>
          </ac:spMkLst>
        </pc:spChg>
      </pc:sldChg>
      <pc:sldChg chg="addSp delSp modSp mod">
        <pc:chgData name="Viktor Butkovich" userId="c4af0cef796c5e4f" providerId="LiveId" clId="{E5ED4716-24DD-41AA-9630-33F608C136C1}" dt="2025-05-06T00:58:33.070" v="697" actId="20577"/>
        <pc:sldMkLst>
          <pc:docMk/>
          <pc:sldMk cId="3157815114" sldId="257"/>
        </pc:sldMkLst>
        <pc:spChg chg="add del mod">
          <ac:chgData name="Viktor Butkovich" userId="c4af0cef796c5e4f" providerId="LiveId" clId="{E5ED4716-24DD-41AA-9630-33F608C136C1}" dt="2025-05-06T00:53:46.880" v="388" actId="478"/>
          <ac:spMkLst>
            <pc:docMk/>
            <pc:sldMk cId="3157815114" sldId="257"/>
            <ac:spMk id="4" creationId="{5D2B2343-2F9B-1D9C-AAD3-D1B52F2134DC}"/>
          </ac:spMkLst>
        </pc:spChg>
        <pc:spChg chg="mod">
          <ac:chgData name="Viktor Butkovich" userId="c4af0cef796c5e4f" providerId="LiveId" clId="{E5ED4716-24DD-41AA-9630-33F608C136C1}" dt="2025-05-06T00:58:33.070" v="697" actId="20577"/>
          <ac:spMkLst>
            <pc:docMk/>
            <pc:sldMk cId="3157815114" sldId="257"/>
            <ac:spMk id="16" creationId="{FCB8CD73-FF1E-0957-1B29-4C56D47ED0BD}"/>
          </ac:spMkLst>
        </pc:spChg>
        <pc:spChg chg="del mod">
          <ac:chgData name="Viktor Butkovich" userId="c4af0cef796c5e4f" providerId="LiveId" clId="{E5ED4716-24DD-41AA-9630-33F608C136C1}" dt="2025-05-06T00:53:45.479" v="387" actId="478"/>
          <ac:spMkLst>
            <pc:docMk/>
            <pc:sldMk cId="3157815114" sldId="257"/>
            <ac:spMk id="17" creationId="{9B718D67-513C-35DD-1170-0FA6E90C8BDE}"/>
          </ac:spMkLst>
        </pc:spChg>
        <pc:spChg chg="mod">
          <ac:chgData name="Viktor Butkovich" userId="c4af0cef796c5e4f" providerId="LiveId" clId="{E5ED4716-24DD-41AA-9630-33F608C136C1}" dt="2025-05-06T00:16:02.876" v="363" actId="20577"/>
          <ac:spMkLst>
            <pc:docMk/>
            <pc:sldMk cId="3157815114" sldId="257"/>
            <ac:spMk id="19" creationId="{57E3B153-5CBB-1F1D-0CD0-9E4FC03D52F8}"/>
          </ac:spMkLst>
        </pc:spChg>
      </pc:sldChg>
      <pc:sldChg chg="add">
        <pc:chgData name="Viktor Butkovich" userId="c4af0cef796c5e4f" providerId="LiveId" clId="{E5ED4716-24DD-41AA-9630-33F608C136C1}" dt="2025-05-06T00:16:15.381" v="386" actId="2890"/>
        <pc:sldMkLst>
          <pc:docMk/>
          <pc:sldMk cId="1765789667" sldId="278"/>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19:26:19.806"/>
    </inkml:context>
    <inkml:brush xml:id="br0">
      <inkml:brushProperty name="width" value="0.05" units="cm"/>
      <inkml:brushProperty name="height" value="0.05" units="cm"/>
    </inkml:brush>
  </inkml:definitions>
  <inkml:trace contextRef="#ctx0" brushRef="#br0">5030 59 24575,'961'0'0,"-919"-2"0,0-3 0,77-17 0,-75 12 0,-1 3 0,74-5 0,-46 11 0,207 4 0,-225 1 0,0 2 0,-1 2 0,63 18 0,-79-13 0,0 2 0,48 27 0,40 17 0,-87-45 0,84 30 0,224 118 0,-245-106 0,116 74 0,-192-113 0,-1 1 0,-1 0 0,0 2 0,-2 1 0,0 0 0,23 35 0,-35-43 0,-2 1 0,0 0 0,-1 0 0,0 0 0,-1 1 0,3 16 0,6 21 0,-3-17 0,-2 1 0,-1-1 0,-2 1 0,-1 0 0,-2 0 0,-2 0 0,-1 1 0,-1-1 0,-12 51 0,13-80 0,-2 0 0,1-1 0,-1 0 0,0 1 0,0-1 0,-1-1 0,0 1 0,0 0 0,0-1 0,-1 0 0,-9 9 0,-5 2 0,-42 27 0,6-6 0,33-19 0,-1-1 0,0-2 0,-39 20 0,48-29 0,0-1 0,-1 0 0,1-1 0,-1 0 0,0-1 0,0-1 0,-1 0 0,-16-1 0,-3399-3 0,3378 4 0,0 4 0,-67 14 0,-56 7 0,-250-23 0,226-7 0,-454 5 0,-701-4 0,1199-2 0,0-7 0,0-7 0,-267-66 0,357 63 0,-84-41 0,60 24 0,56 25 0,10 4 0,1-1 0,0 0 0,-38-25 0,56 32 0,-1-1 0,1 0 0,1 0 0,-1-1 0,0 0 0,1 1 0,0-1 0,0-1 0,1 1 0,-1-1 0,1 1 0,0-1 0,1 0 0,0 0 0,-1 0 0,2 0 0,-1-1 0,1 1 0,-1-11 0,0-6 0,2-1 0,0 0 0,1 1 0,2-1 0,0 1 0,2 0 0,0 0 0,2 0 0,0 1 0,2 0 0,0 0 0,1 1 0,2 0 0,0 1 0,1 0 0,18-21 0,48-55 0,26-29 0,-90 111 0,1 1 0,1 0 0,0 2 0,0 0 0,24-11 0,23-14 0,-28 16 0,1 3 0,1 0 0,1 3 0,1 1 0,65-12 0,17-7 0,8 3 0,-81 19 0,52-17 0,-49 13 0,73-12 0,-40 11 0,719-149 0,-706 146 0,193-9 0,103 27 0,-171 2 0,1539-2-1365,-1746 0-5461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20:51:57.041"/>
    </inkml:context>
    <inkml:brush xml:id="br0">
      <inkml:brushProperty name="width" value="0.05" units="cm"/>
      <inkml:brushProperty name="height" value="0.05" units="cm"/>
    </inkml:brush>
  </inkml:definitions>
  <inkml:trace contextRef="#ctx0" brushRef="#br0">0 6 24575,'80'-2'0,"-48"-1"0,0 2 0,0 1 0,0 2 0,0 1 0,0 2 0,33 9 0,-63-14 0,0 1 0,0-1 0,-1 1 0,1 0 0,0-1 0,0 1 0,-1 0 0,1 0 0,-1 0 0,1 1 0,-1-1 0,1 0 0,-1 0 0,0 1 0,0-1 0,1 1 0,-1-1 0,0 1 0,0-1 0,0 1 0,-1 0 0,1 0 0,0-1 0,-1 1 0,1 0 0,-1 0 0,1 0 0,-1-1 0,0 1 0,0 0 0,0 0 0,0 0 0,0 0 0,0 0 0,-1 0 0,0 2 0,-3 7 0,0 0 0,0 0 0,-1-1 0,-1 1 0,-7 9 0,-6 14 0,-69 191 0,77-192 0,3-14-1365,1-4-5461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20:49:04.188"/>
    </inkml:context>
    <inkml:brush xml:id="br0">
      <inkml:brushProperty name="width" value="0.05" units="cm"/>
      <inkml:brushProperty name="height" value="0.05" units="cm"/>
    </inkml:brush>
  </inkml:definitions>
  <inkml:trace contextRef="#ctx0" brushRef="#br0">8128 0 24575,'-1'16'0,"0"-1"0,-2 1 0,0-1 0,-1 0 0,0 0 0,-1 0 0,-10 20 0,-55 94 0,42-85 0,-1 0 0,-3-2 0,-1-2 0,-2 0 0,-1-3 0,-2-1 0,-2-2 0,-1-1 0,-2-2 0,-92 49 0,124-74 0,-167 85 0,-221 81 0,363-161 0,0-2 0,-1-1 0,-1-2 0,-57 3 0,-155-12 0,103-2 0,-1469 4 0,1552 4 0,1 2 0,0 4 0,0 2 0,-72 22 0,-152 24 0,57-15 0,-368 89 0,498-107 0,-160 60 0,-91 63 0,57-22 0,246-106 0,-165 70 0,174-70 0,2 1 0,0 2 0,-47 38 0,41-20 0,2 1 0,-65 84 0,11-11 0,-239 208 0,305-292 0,0 1 0,3 1 0,0 1 0,2 1 0,-33 64 0,36-61 0,-185 290 0,157-261 0,3 2 0,3 2 0,3 2 0,-48 120 0,-1 18 0,40-101 0,42-90 0,1-1 0,-5 29 0,7-29 0,-1 0 0,0 0 0,-8 18 0,-14 33 0,22-52 0,-1 0 0,-1-1 0,-1 0 0,0 0 0,-1-1 0,-15 21 0,24-35 0,-1-1 0,1 1 0,-1 0 0,1-1 0,-1 1 0,1-1 0,-1 1 0,0-1 0,1 0 0,-1 1 0,1-1 0,-1 0 0,0 1 0,1-1 0,-1 0 0,0 0 0,1 1 0,-1-1 0,0 0 0,0 0 0,1 0 0,-1 0 0,0 0 0,0 0 0,1 0 0,-1 0 0,0 0 0,1-1 0,-1 1 0,0 0 0,0 0 0,1-1 0,-2 1 0,-18-24 0,-6-36 0,4-25 0,3 0 0,-8-90 0,30 283 0,-3-77 0,0 1 0,9 56 0,-4-64 0,-4-15 0,0 0 0,1 0 0,0-1 0,1 1 0,0-1 0,0 0 0,1 0 0,0 0 0,0 0 0,6 7 0,-7-10 0,0-1 0,0 0 0,0 0 0,0 0 0,1 0 0,0-1 0,0 0 0,0 1 0,0-1 0,0-1 0,0 1 0,1-1 0,0 1 0,-1-1 0,1 0 0,0-1 0,0 1 0,0-1 0,0 0 0,0-1 0,0 1 0,0-1 0,0 0 0,0 0 0,0 0 0,1-1 0,-1 0 0,0 0 0,0 0 0,0 0 0,6-4 0,12-3 0,-1-2 0,0 0 0,28-19 0,-3 3 0,9 0-1365,-36 16-5461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19:26:57.681"/>
    </inkml:context>
    <inkml:brush xml:id="br0">
      <inkml:brushProperty name="width" value="0.05" units="cm"/>
      <inkml:brushProperty name="height" value="0.05" units="cm"/>
    </inkml:brush>
  </inkml:definitions>
  <inkml:trace contextRef="#ctx0" brushRef="#br0">645 1 24575,'-26'3'0,"1"1"0,-1 1 0,1 2 0,0 0 0,1 2 0,-36 17 0,24-11 0,29-12 0,-31 10 0,1 3 0,0 1 0,1 1 0,1 3 0,1 0 0,-39 33 0,61-42 0,0-2 0,0 0 0,2 1 0,-1 0 0,1 1 0,-10 16 0,18-25 0,0 1 0,0 0 0,1-1 0,-1 1 0,1 0 0,0 0 0,0 0 0,0 0 0,1 0 0,-1 0 0,1 0 0,0 0 0,0 0 0,1 0 0,-1 0 0,1 0 0,0 0 0,0 0 0,0 0 0,0 0 0,1-1 0,0 1 0,-1 0 0,1-1 0,3 4 0,8 10 0,0-1 0,2 0 0,19 17 0,-5-5 0,-14-17 0,-1 0 0,2-1 0,-1-1 0,1 0 0,1-1 0,25 9 0,-3-1 0,-31-12 0,0 0 0,1-1 0,-1 0 0,1-1 0,-1 0 0,1 0 0,11 0 0,-19-2 0,0 0 0,-1-1 0,1 1 0,0 0 0,-1-1 0,1 1 0,-1 0 0,1-1 0,0 1 0,-1-1 0,1 1 0,-1-1 0,1 1 0,-1-1 0,1 1 0,-1-1 0,0 0 0,1 1 0,-1-1 0,0 0 0,1 1 0,-1-1 0,0 0 0,0 1 0,0-1 0,1 0 0,-1 1 0,0-1 0,0 0 0,0 0 0,0 1 0,0-1 0,-1 0 0,1 0 0,0 1 0,0-1 0,0 0 0,-1 0 0,-8-38 0,7 29 0,-18-64 0,18 68 0,0 0 0,0 1 0,0 0 0,-1-1 0,0 1 0,0 0 0,-1 1 0,1-1 0,-1 0 0,-8-7 0,9 16 0,6 10 0,6 14 0,26 31 0,-29-52 0,-1 1 0,1 0 0,-1 0 0,-1 0 0,0 0 0,0 1 0,0 0 0,-1 0 0,0 0 0,-1 0 0,0 0 0,1 14 0,-4-20 0,0 0 0,1 1 0,-1-1 0,-1 0 0,1 0 0,0 0 0,-1 0 0,1 0 0,-1 0 0,0-1 0,0 1 0,0 0 0,-1-1 0,1 1 0,0-1 0,-1 0 0,0 0 0,1 0 0,-7 3 0,-7 4 0,0-1 0,-27 9 0,17-6 0,-7 2-455,-2-1 0,-63 12 0,86-22-6371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19:27:13.146"/>
    </inkml:context>
    <inkml:brush xml:id="br0">
      <inkml:brushProperty name="width" value="0.05" units="cm"/>
      <inkml:brushProperty name="height" value="0.05" units="cm"/>
    </inkml:brush>
  </inkml:definitions>
  <inkml:trace contextRef="#ctx0" brushRef="#br0">1618 2 24575,'-40'0'0,"-7"-2"0,1 2 0,-1 3 0,0 1 0,1 2 0,-74 20 0,93-18 0,-1-2 0,0-1 0,-45 2 0,44-5 0,0 1 0,1 1 0,-44 13 0,20 3 0,1 2 0,1 2 0,-76 49 0,91-52 0,12-8 0,1 2 0,0 0 0,-22 21 0,16-7 0,0 2 0,2 0 0,2 2 0,-24 41 0,-69 150 0,77-136 0,5 2 0,-36 136 0,59-181 0,2-8 0,1 0 0,1 0 0,-4 71 0,3 160 0,0 285 0,11-525 0,1-1 0,1 0 0,1 0 0,2 0 0,0-1 0,2 0 0,1 0 0,1-1 0,27 46 0,3 2 0,-4 2 0,-3 2 0,27 89 0,-39-105 0,2-2 0,3-1 0,60 97 0,127 145 0,-194-276 0,1-1 0,1-1 0,1-1 0,34 24 0,110 64 0,-125-83 0,-11-7 0,175 104 0,-159-98 0,2-2 0,75 24 0,-76-34 0,0-3 0,1-1 0,0-2 0,84 0 0,-35-10 0,134-20 0,-190 15 0,-1-3 0,-1-1 0,0-1 0,-1-3 0,0-1 0,-1-2 0,63-43 0,-96 59 0,0-1 0,0 0 0,-1 0 0,1-1 0,-1 1 0,0-1 0,-1 0 0,1 0 0,-1 0 0,0 0 0,0-1 0,4-10 0,0-5 0,-2 0 0,5-29 0,3-9 0,5 4 0,28-58 0,12-35 0,-53 126 0,-1 0 0,-1 0 0,1-32 0,3-21 0,34-144 0,-19 111 0,-4 0 0,3-114 0,-22-331 0,-1 226 0,-1 209 0,-4 1 0,-6 1 0,-30-129 0,30 184 0,-4-19 0,-43-123 0,47 175 0,-2 0 0,0 1 0,-2 0 0,0 1 0,-2 1 0,-1 1 0,-46-43 0,-180-130 0,227 183 0,-28-16 0,-1 2 0,-1 2 0,-1 2 0,-1 2 0,-1 3 0,-61-15 0,92 30 0,0 1 0,0 1 0,-42 1 0,49 2 0,0 0 0,0-1 0,0-1 0,0 0 0,0-1 0,1-1 0,-1 0 0,1-1 0,-1 0 0,1-1 0,-13-6 0,14 4-227,-1 0-1,-1 1 1,1 1-1,-1 0 1,-16-3-1,15 4-6598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19:27:32.631"/>
    </inkml:context>
    <inkml:brush xml:id="br0">
      <inkml:brushProperty name="width" value="0.05" units="cm"/>
      <inkml:brushProperty name="height" value="0.05" units="cm"/>
    </inkml:brush>
  </inkml:definitions>
  <inkml:trace contextRef="#ctx0" brushRef="#br0">6832 43 24575,'0'-2'0,"1"1"0,0 0 0,-1 0 0,1 0 0,0-1 0,0 1 0,0 0 0,0 0 0,0 0 0,0 0 0,0 1 0,0-1 0,0 0 0,1 0 0,-1 1 0,0-1 0,0 1 0,1-1 0,-1 1 0,0-1 0,1 1 0,1 0 0,36-9 0,-37 9 0,84-9 0,1 4 0,-1 4 0,118 13 0,522 83 0,-235-24 0,-457-66 0,0 2 0,0 1 0,-1 1 0,0 2 0,-1 2 0,0 1 0,-1 1 0,-1 1 0,55 40 0,-81-51 0,1 0 0,-1-1 0,0 2 0,0-1 0,-1 0 0,1 1 0,-1-1 0,0 1 0,-1 0 0,1 0 0,-1 0 0,-1 0 0,1 1 0,-1-1 0,0 0 0,0 1 0,-1-1 0,0 1 0,0-1 0,-1 9 0,0-6 0,0-1 0,0 1 0,-1 0 0,0 0 0,-1-1 0,0 1 0,0-1 0,-1 0 0,0 0 0,0 0 0,-1-1 0,0 1 0,-1-1 0,-7 8 0,-19 12 0,-1-1 0,-1-1 0,-1-2 0,-41 19 0,-159 65 0,208-96 0,11-4 0,-324 131 0,235-102 0,-142 32 0,82-39 0,-320 16 0,-174-45 0,351-4 0,-2166 2 0,1333 3 0,782-11 0,-25 1 0,198-1 0,6 0 0,100 8 0,1-5 0,-88-17 0,-155-49 0,251 56 0,-104-45 0,55 25 0,33 9 0,73 23 0,0 1 0,0-2 0,0 0 0,1-1 0,0 0 0,0-1 0,-18-15 0,12 6 0,1 0 0,1-1 0,-25-37 0,14 20 0,17 21 0,0-1 0,0 0 0,2 0 0,-10-20 0,16 29 0,1-1 0,0 1 0,1 0 0,-1-1 0,1 0 0,0 1 0,1-1 0,0 1 0,0-1 0,0 0 0,1 1 0,0-1 0,0 1 0,0-1 0,4-8 0,6-17 0,1 1 0,27-53 0,-32 74 0,0-1 0,0 1 0,1 0 0,1 1 0,-1 0 0,2 0 0,-1 1 0,1 1 0,0-1 0,18-9 0,15-7 0,-23 12 0,1 0 0,0 2 0,0 0 0,1 1 0,0 1 0,40-8 0,47 5 0,0 4 0,124 10 0,-71-1 0,791-2 0,-672 20 0,4345-21 0,-4562-8 51,-35 4-1467,-13 2-5410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19:27:38.403"/>
    </inkml:context>
    <inkml:brush xml:id="br0">
      <inkml:brushProperty name="width" value="0.05" units="cm"/>
      <inkml:brushProperty name="height" value="0.05" units="cm"/>
    </inkml:brush>
  </inkml:definitions>
  <inkml:trace contextRef="#ctx0" brushRef="#br0">168 1 24575,'-43'35'0,"36"-31"0,0 1 0,0 0 0,1 1 0,0-1 0,0 1 0,0 0 0,1 0 0,0 1 0,0 0 0,1 0 0,-5 9 0,5-5 0,0-1 0,1 1 0,1 0 0,0 1 0,0-1 0,1 0 0,0 1 0,1-1 0,1 1 0,-1-1 0,2 0 0,0 1 0,0-1 0,1 0 0,0 0 0,1-1 0,0 1 0,9 15 0,-5-12 0,0 0 0,1 0 0,1-1 0,0 0 0,1-1 0,0 0 0,1 0 0,0-2 0,1 1 0,0-2 0,1 0 0,19 11 0,-4-7 0,74 41 0,-103-54 0,1 1 0,0 0 0,-1-1 0,1 1 0,0-1 0,0 0 0,-1 1 0,1-1 0,0 1 0,0-1 0,0 0 0,-1 0 0,1 0 0,0 1 0,0-1 0,0 0 0,0 0 0,0 0 0,-1 0 0,1 0 0,0 0 0,0-1 0,0 1 0,0 0 0,0 0 0,-1-1 0,1 1 0,0 0 0,0-1 0,-1 1 0,1-1 0,0 1 0,0-1 0,0 0 0,0-1 0,1 0 0,-1-1 0,0 1 0,0-1 0,-1 1 0,1-1 0,0 1 0,-1-1 0,1 1 0,-1-1 0,0-3 0,0-12 0,-1 0 0,-4-25 0,2 25 0,-1 0 0,0 0 0,-1 1 0,-12-27 0,10 87 0,9-25 0,-1-1 0,2 0 0,7 27 0,5 35 0,-15-76 0,0 0 0,-1 0 0,1 0 0,-1 0 0,1 0 0,-1 1 0,0-1 0,0 0 0,0-1 0,-1 1 0,1 0 0,-1 0 0,0-1 0,0 1 0,1-1 0,-2 1 0,1-1 0,0 0 0,0 0 0,-1 0 0,1 0 0,-1 0 0,-3 2 0,-9 5 0,-1-1 0,0 0 0,-19 5 0,-5 4 0,-161 94-1365,179-100-5461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19:27:41.613"/>
    </inkml:context>
    <inkml:brush xml:id="br0">
      <inkml:brushProperty name="width" value="0.05" units="cm"/>
      <inkml:brushProperty name="height" value="0.05" units="cm"/>
    </inkml:brush>
  </inkml:definitions>
  <inkml:trace contextRef="#ctx0" brushRef="#br0">0 1 24575,'17'0'0,"0"1"0,0 0 0,-1 2 0,1 0 0,-1 1 0,1 0 0,-1 1 0,0 1 0,-1 1 0,0 0 0,0 1 0,0 0 0,24 20 0,-29-19 0,0 0 0,-1 1 0,0 0 0,0 0 0,-1 1 0,-1 0 0,0 1 0,0-1 0,-1 1 0,-1 1 0,0-1 0,0 1 0,-1 0 0,-1 0 0,0 0 0,-1 0 0,1 24 0,-1-7 0,-2-1 0,0 1 0,-2 0 0,-1-1 0,-2 1 0,-11 39 0,-5-32 0,21-36 0,-1-1 0,1 1 0,0 0 0,-1-1 0,1 1 0,0-1 0,-1 1 0,1-1 0,-1 1 0,1-1 0,-1 1 0,1-1 0,-1 1 0,1-1 0,-1 0 0,0 1 0,1-1 0,-1 0 0,1 1 0,-1-1 0,0 0 0,1 0 0,-1 0 0,0 0 0,0 0 0,1 1 0,-1-1 0,0-1 0,1 1 0,-1 0 0,0 0 0,1 0 0,-1 0 0,0 0 0,1 0 0,-1-1 0,0 1 0,1 0 0,-1-1 0,1 1 0,-1 0 0,0-1 0,1 1 0,-1-1 0,1 1 0,-1-1 0,1 1 0,0-1 0,-1 1 0,1-1 0,-1 1 0,1-1 0,0 0 0,0 1 0,-1-2 0,-111-200 0,112 201 0,-17-31 0,15 21 0,17 17 0,-7 1 0,0 0 0,-1 0 0,0 1 0,0 0 0,-1 0 0,0 1 0,0 0 0,5 12 0,33 85 0,-24-52 0,-20-53 0,1 0 0,0 1 0,-1-1 0,1 0 0,-1 0 0,1 1 0,0-1 0,0 0 0,0 0 0,0 0 0,0 0 0,0 0 0,0 0 0,0 0 0,0 0 0,0-1 0,1 1 0,-1 0 0,0-1 0,0 1 0,1-1 0,-1 1 0,0-1 0,1 1 0,-1-1 0,1 0 0,-1 0 0,0 0 0,1 0 0,-1 0 0,1 0 0,-1 0 0,1 0 0,-1-1 0,0 1 0,1 0 0,-1-1 0,0 1 0,1-1 0,-1 0 0,2-1 0,8-4 0,0-1 0,-1 0 0,0 0 0,10-11 0,8-4 0,175-109-1365,-188 120-5461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19:59:53.997"/>
    </inkml:context>
    <inkml:brush xml:id="br0">
      <inkml:brushProperty name="width" value="0.05" units="cm"/>
      <inkml:brushProperty name="height" value="0.05" units="cm"/>
      <inkml:brushProperty name="color" value="#E71224"/>
    </inkml:brush>
  </inkml:definitions>
  <inkml:trace contextRef="#ctx0" brushRef="#br0">0 1 24575,'3061'0'0,"-2857"10"0,-15-1 0,334-9 0,-476 4 0,60 12 0,-66-9 0,1-1 0,49 0 0,1475-7-1365,-1548 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19:54:34.640"/>
    </inkml:context>
    <inkml:brush xml:id="br0">
      <inkml:brushProperty name="width" value="0.05" units="cm"/>
      <inkml:brushProperty name="height" value="0.05" units="cm"/>
      <inkml:brushProperty name="color" value="#E71224"/>
    </inkml:brush>
  </inkml:definitions>
  <inkml:trace contextRef="#ctx0" brushRef="#br0">1540 1 24575,'-13'0'0,"-17"0"0,-25 0 0,-30 0 0,-29 0 0,-20 0 0,-17 0 0,-1 0 0,2 0 0,11 0 0,14 0 0,14 0 0,17 0 0,21 0 0,20 0 0,15 0 0,15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7T20:51:55.722"/>
    </inkml:context>
    <inkml:brush xml:id="br0">
      <inkml:brushProperty name="width" value="0.05" units="cm"/>
      <inkml:brushProperty name="height" value="0.05" units="cm"/>
    </inkml:brush>
  </inkml:definitions>
  <inkml:trace contextRef="#ctx0" brushRef="#br0">1 1268 24575,'4'1'0,"-1"1"0,1-1 0,0 1 0,-1 0 0,0 0 0,1 0 0,-1 0 0,6 6 0,9 4 0,68 39 0,-40-23 0,66 29 0,-93-50 0,0 0 0,0-1 0,1-1 0,-1 0 0,1-2 0,0 0 0,25-1 0,48-3 0,107-16 0,-186 14 0,1 0 0,-2-1 0,1-1 0,0 0 0,-1-1 0,18-10 0,76-53 0,-25 14 0,-48 35 0,132-83 0,-141 84 0,-1 0 0,0-1 0,-2-2 0,27-31 0,-11-1 0,-2-1 0,-3-2 0,-3-1 0,24-64 0,22-40 0,-64 142 0,2 0 0,0 1 0,1 1 0,34-33 0,-14 15 0,16-14 0,-36 37 0,0-1 0,-1-1 0,-1 0 0,20-29 0,-23 29 0,1 0 0,0 0 0,1 1 0,0 0 0,2 1 0,-1 1 0,1 0 0,1 1 0,0 0 0,1 1 0,0 1 0,0 1 0,23-9 0,20-13-1365,-49 23-5461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5D804-CED6-0949-BE6C-8D364F597F0B}" type="datetimeFigureOut">
              <a:rPr lang="en-US" smtClean="0"/>
              <a:t>5/7/2025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2CB18-3CDA-9641-86CF-E84D6A9849BC}" type="slidenum">
              <a:rPr lang="en-US" smtClean="0"/>
              <a:t>‹#›</a:t>
            </a:fld>
            <a:endParaRPr lang="en-US"/>
          </a:p>
        </p:txBody>
      </p:sp>
    </p:spTree>
    <p:extLst>
      <p:ext uri="{BB962C8B-B14F-4D97-AF65-F5344CB8AC3E}">
        <p14:creationId xmlns:p14="http://schemas.microsoft.com/office/powerpoint/2010/main" val="2305798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450864" y="4875379"/>
            <a:ext cx="2057400" cy="118104"/>
          </a:xfrm>
        </p:spPr>
        <p:txBody>
          <a:bodyPr lIns="0" tIns="0" rIns="0" bIns="0" anchor="t" anchorCtr="0"/>
          <a:lstStyle>
            <a:lvl1pPr>
              <a:defRPr>
                <a:solidFill>
                  <a:schemeClr val="tx2"/>
                </a:solidFill>
                <a:latin typeface="Tisa Offc Serif Pro" panose="02010504030101020102" pitchFamily="2" charset="0"/>
              </a:defRPr>
            </a:lvl1pPr>
          </a:lstStyle>
          <a:p>
            <a:fld id="{1CF77CCB-A837-3E49-BD58-C1431ED74FC9}" type="slidenum">
              <a:rPr lang="en-US" smtClean="0"/>
              <a:pPr/>
              <a:t>‹#›</a:t>
            </a:fld>
            <a:endParaRPr lang="en-US" dirty="0"/>
          </a:p>
        </p:txBody>
      </p:sp>
      <p:sp>
        <p:nvSpPr>
          <p:cNvPr id="5" name="Footer Placeholder 4">
            <a:extLst>
              <a:ext uri="{FF2B5EF4-FFF2-40B4-BE49-F238E27FC236}">
                <a16:creationId xmlns:a16="http://schemas.microsoft.com/office/drawing/2014/main" id="{6EDF3D18-678E-A693-7563-851F943B3A04}"/>
              </a:ext>
            </a:extLst>
          </p:cNvPr>
          <p:cNvSpPr>
            <a:spLocks noGrp="1" noChangeAspect="1"/>
          </p:cNvSpPr>
          <p:nvPr>
            <p:ph type="ftr" sz="quarter" idx="3"/>
          </p:nvPr>
        </p:nvSpPr>
        <p:spPr>
          <a:xfrm>
            <a:off x="390262" y="1213188"/>
            <a:ext cx="8119872" cy="365125"/>
          </a:xfrm>
          <a:prstGeom prst="rect">
            <a:avLst/>
          </a:prstGeom>
        </p:spPr>
        <p:txBody>
          <a:bodyPr vert="horz" lIns="0" tIns="0" rIns="0" bIns="0" rtlCol="0" anchor="b" anchorCtr="0"/>
          <a:lstStyle>
            <a:lvl1pPr algn="l">
              <a:defRPr sz="1400" b="0">
                <a:solidFill>
                  <a:schemeClr val="tx2"/>
                </a:solidFill>
                <a:latin typeface="Tisa Offc Serif Pro" panose="02010504030101020102" pitchFamily="2" charset="0"/>
              </a:defRPr>
            </a:lvl1pPr>
          </a:lstStyle>
          <a:p>
            <a:r>
              <a:rPr lang="en-US"/>
              <a:t>Missouri University of Science and Technology</a:t>
            </a:r>
            <a:endParaRPr lang="en-US" dirty="0"/>
          </a:p>
        </p:txBody>
      </p:sp>
      <p:pic>
        <p:nvPicPr>
          <p:cNvPr id="8" name="Picture 15">
            <a:extLst>
              <a:ext uri="{FF2B5EF4-FFF2-40B4-BE49-F238E27FC236}">
                <a16:creationId xmlns:a16="http://schemas.microsoft.com/office/drawing/2014/main" id="{386CE58C-66A4-B1EB-FDC5-54F3E5441E7E}"/>
              </a:ext>
            </a:extLst>
          </p:cNvPr>
          <p:cNvPicPr>
            <a:picLocks noChangeAspect="1"/>
          </p:cNvPicPr>
          <p:nvPr userDrawn="1"/>
        </p:nvPicPr>
        <p:blipFill>
          <a:blip r:embed="rId2"/>
          <a:srcRect/>
          <a:stretch/>
        </p:blipFill>
        <p:spPr>
          <a:xfrm>
            <a:off x="7772719" y="0"/>
            <a:ext cx="735545" cy="735545"/>
          </a:xfrm>
          <a:prstGeom prst="rect">
            <a:avLst/>
          </a:prstGeom>
        </p:spPr>
      </p:pic>
      <p:sp>
        <p:nvSpPr>
          <p:cNvPr id="12" name="Text Placeholder 15">
            <a:extLst>
              <a:ext uri="{FF2B5EF4-FFF2-40B4-BE49-F238E27FC236}">
                <a16:creationId xmlns:a16="http://schemas.microsoft.com/office/drawing/2014/main" id="{35ACDA79-C666-8065-B24A-DE973641706D}"/>
              </a:ext>
            </a:extLst>
          </p:cNvPr>
          <p:cNvSpPr>
            <a:spLocks noGrp="1"/>
          </p:cNvSpPr>
          <p:nvPr>
            <p:ph type="body" sz="quarter" idx="10" hasCustomPrompt="1"/>
          </p:nvPr>
        </p:nvSpPr>
        <p:spPr>
          <a:xfrm>
            <a:off x="390263" y="4331798"/>
            <a:ext cx="8118003" cy="280480"/>
          </a:xfrm>
        </p:spPr>
        <p:txBody>
          <a:bodyPr lIns="0" tIns="0" rIns="0" bIns="0">
            <a:noAutofit/>
          </a:bodyPr>
          <a:lstStyle>
            <a:lvl1pPr marL="0" indent="0">
              <a:buNone/>
              <a:defRPr sz="2400">
                <a:solidFill>
                  <a:schemeClr val="tx2"/>
                </a:solidFill>
                <a:latin typeface="Tisa Offc Serif Pro" panose="02010504030101020102" pitchFamily="2" charset="0"/>
                <a:ea typeface="Roboto"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Month XX, 2022</a:t>
            </a:r>
          </a:p>
        </p:txBody>
      </p:sp>
      <p:sp>
        <p:nvSpPr>
          <p:cNvPr id="13" name="Title 12">
            <a:extLst>
              <a:ext uri="{FF2B5EF4-FFF2-40B4-BE49-F238E27FC236}">
                <a16:creationId xmlns:a16="http://schemas.microsoft.com/office/drawing/2014/main" id="{78DDFF87-9228-00B3-E3EB-6FBD11046702}"/>
              </a:ext>
            </a:extLst>
          </p:cNvPr>
          <p:cNvSpPr>
            <a:spLocks noGrp="1"/>
          </p:cNvSpPr>
          <p:nvPr>
            <p:ph type="title"/>
          </p:nvPr>
        </p:nvSpPr>
        <p:spPr>
          <a:xfrm>
            <a:off x="390261" y="1963934"/>
            <a:ext cx="8118003" cy="1310489"/>
          </a:xfrm>
          <a:prstGeom prst="rect">
            <a:avLst/>
          </a:prstGeom>
        </p:spPr>
        <p:txBody>
          <a:bodyPr lIns="0" tIns="0" rIns="0" bIns="0" anchor="t" anchorCtr="0">
            <a:noAutofit/>
          </a:bodyPr>
          <a:lstStyle>
            <a:lvl1pPr>
              <a:defRPr>
                <a:solidFill>
                  <a:schemeClr val="accent6"/>
                </a:solidFill>
              </a:defRPr>
            </a:lvl1pPr>
          </a:lstStyle>
          <a:p>
            <a:r>
              <a:rPr lang="en-US">
                <a:solidFill>
                  <a:schemeClr val="accent6"/>
                </a:solidFill>
              </a:rPr>
              <a:t>Click to edit Master title style</a:t>
            </a:r>
            <a:endParaRPr lang="en-US" dirty="0">
              <a:solidFill>
                <a:schemeClr val="accent6"/>
              </a:solidFill>
            </a:endParaRPr>
          </a:p>
        </p:txBody>
      </p:sp>
      <p:grpSp>
        <p:nvGrpSpPr>
          <p:cNvPr id="2" name="Group 1">
            <a:extLst>
              <a:ext uri="{FF2B5EF4-FFF2-40B4-BE49-F238E27FC236}">
                <a16:creationId xmlns:a16="http://schemas.microsoft.com/office/drawing/2014/main" id="{CD41668A-81C7-9BF2-9EC1-6D7C31672DFA}"/>
              </a:ext>
            </a:extLst>
          </p:cNvPr>
          <p:cNvGrpSpPr/>
          <p:nvPr userDrawn="1"/>
        </p:nvGrpSpPr>
        <p:grpSpPr>
          <a:xfrm rot="16200000">
            <a:off x="506467" y="594478"/>
            <a:ext cx="335280" cy="567690"/>
            <a:chOff x="697976" y="480133"/>
            <a:chExt cx="335280" cy="567690"/>
          </a:xfrm>
        </p:grpSpPr>
        <p:sp>
          <p:nvSpPr>
            <p:cNvPr id="3" name="Freeform 2">
              <a:extLst>
                <a:ext uri="{FF2B5EF4-FFF2-40B4-BE49-F238E27FC236}">
                  <a16:creationId xmlns:a16="http://schemas.microsoft.com/office/drawing/2014/main" id="{1A703ECD-8141-7279-5536-24C191D7CC9B}"/>
                </a:ext>
              </a:extLst>
            </p:cNvPr>
            <p:cNvSpPr/>
            <p:nvPr/>
          </p:nvSpPr>
          <p:spPr>
            <a:xfrm>
              <a:off x="784653" y="566811"/>
              <a:ext cx="161925" cy="161925"/>
            </a:xfrm>
            <a:custGeom>
              <a:avLst/>
              <a:gdLst>
                <a:gd name="connsiteX0" fmla="*/ 0 w 161925"/>
                <a:gd name="connsiteY0" fmla="*/ 0 h 161925"/>
                <a:gd name="connsiteX1" fmla="*/ 161925 w 161925"/>
                <a:gd name="connsiteY1" fmla="*/ 0 h 161925"/>
                <a:gd name="connsiteX2" fmla="*/ 161925 w 161925"/>
                <a:gd name="connsiteY2" fmla="*/ 161925 h 161925"/>
                <a:gd name="connsiteX3" fmla="*/ 0 w 161925"/>
                <a:gd name="connsiteY3" fmla="*/ 161925 h 161925"/>
              </a:gdLst>
              <a:ahLst/>
              <a:cxnLst>
                <a:cxn ang="0">
                  <a:pos x="connsiteX0" y="connsiteY0"/>
                </a:cxn>
                <a:cxn ang="0">
                  <a:pos x="connsiteX1" y="connsiteY1"/>
                </a:cxn>
                <a:cxn ang="0">
                  <a:pos x="connsiteX2" y="connsiteY2"/>
                </a:cxn>
                <a:cxn ang="0">
                  <a:pos x="connsiteX3" y="connsiteY3"/>
                </a:cxn>
              </a:cxnLst>
              <a:rect l="l" t="t" r="r" b="b"/>
              <a:pathLst>
                <a:path w="161925" h="161925">
                  <a:moveTo>
                    <a:pt x="0" y="0"/>
                  </a:moveTo>
                  <a:lnTo>
                    <a:pt x="161925" y="0"/>
                  </a:lnTo>
                  <a:lnTo>
                    <a:pt x="161925" y="161925"/>
                  </a:lnTo>
                  <a:lnTo>
                    <a:pt x="0" y="161925"/>
                  </a:lnTo>
                  <a:close/>
                </a:path>
              </a:pathLst>
            </a:custGeom>
            <a:noFill/>
            <a:ln w="15604" cap="flat">
              <a:solidFill>
                <a:schemeClr val="tx1"/>
              </a:solidFill>
              <a:prstDash val="solid"/>
              <a:miter/>
            </a:ln>
          </p:spPr>
          <p:txBody>
            <a:bodyPr rtlCol="0" anchor="ctr"/>
            <a:lstStyle/>
            <a:p>
              <a:endParaRPr lang="en-US"/>
            </a:p>
          </p:txBody>
        </p:sp>
        <p:sp>
          <p:nvSpPr>
            <p:cNvPr id="4" name="Freeform 3">
              <a:extLst>
                <a:ext uri="{FF2B5EF4-FFF2-40B4-BE49-F238E27FC236}">
                  <a16:creationId xmlns:a16="http://schemas.microsoft.com/office/drawing/2014/main" id="{18D9AECC-E13D-07AC-EA52-38C26808E887}"/>
                </a:ext>
              </a:extLst>
            </p:cNvPr>
            <p:cNvSpPr/>
            <p:nvPr/>
          </p:nvSpPr>
          <p:spPr>
            <a:xfrm>
              <a:off x="697976" y="480133"/>
              <a:ext cx="335280" cy="567690"/>
            </a:xfrm>
            <a:custGeom>
              <a:avLst/>
              <a:gdLst>
                <a:gd name="connsiteX0" fmla="*/ 335280 w 335280"/>
                <a:gd name="connsiteY0" fmla="*/ 338138 h 567690"/>
                <a:gd name="connsiteX1" fmla="*/ 335280 w 335280"/>
                <a:gd name="connsiteY1" fmla="*/ 0 h 567690"/>
                <a:gd name="connsiteX2" fmla="*/ 0 w 335280"/>
                <a:gd name="connsiteY2" fmla="*/ 0 h 567690"/>
                <a:gd name="connsiteX3" fmla="*/ 0 w 335280"/>
                <a:gd name="connsiteY3" fmla="*/ 338138 h 567690"/>
                <a:gd name="connsiteX4" fmla="*/ 167640 w 335280"/>
                <a:gd name="connsiteY4" fmla="*/ 567690 h 567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 h="567690">
                  <a:moveTo>
                    <a:pt x="335280" y="338138"/>
                  </a:moveTo>
                  <a:lnTo>
                    <a:pt x="335280" y="0"/>
                  </a:lnTo>
                  <a:lnTo>
                    <a:pt x="0" y="0"/>
                  </a:lnTo>
                  <a:lnTo>
                    <a:pt x="0" y="338138"/>
                  </a:lnTo>
                  <a:lnTo>
                    <a:pt x="167640" y="567690"/>
                  </a:lnTo>
                  <a:close/>
                </a:path>
              </a:pathLst>
            </a:custGeom>
            <a:noFill/>
            <a:ln w="15604" cap="flat">
              <a:solidFill>
                <a:schemeClr val="tx1"/>
              </a:solidFill>
              <a:prstDash val="solid"/>
              <a:miter/>
            </a:ln>
          </p:spPr>
          <p:txBody>
            <a:bodyPr rtlCol="0" anchor="ctr"/>
            <a:lstStyle/>
            <a:p>
              <a:endParaRPr lang="en-US"/>
            </a:p>
          </p:txBody>
        </p:sp>
      </p:grpSp>
      <p:sp>
        <p:nvSpPr>
          <p:cNvPr id="7" name="Subtitle 2">
            <a:extLst>
              <a:ext uri="{FF2B5EF4-FFF2-40B4-BE49-F238E27FC236}">
                <a16:creationId xmlns:a16="http://schemas.microsoft.com/office/drawing/2014/main" id="{5A14752E-5A00-221F-756F-F421ABA6178E}"/>
              </a:ext>
            </a:extLst>
          </p:cNvPr>
          <p:cNvSpPr>
            <a:spLocks noGrp="1"/>
          </p:cNvSpPr>
          <p:nvPr>
            <p:ph type="subTitle" idx="1"/>
          </p:nvPr>
        </p:nvSpPr>
        <p:spPr>
          <a:xfrm>
            <a:off x="393192" y="3682657"/>
            <a:ext cx="8119872" cy="495309"/>
          </a:xfrm>
        </p:spPr>
        <p:txBody>
          <a:bodyPr lIns="0" tIns="0" rIns="0" bIns="0">
            <a:noAutofit/>
          </a:bodyPr>
          <a:lstStyle>
            <a:lvl1pPr marL="0" indent="0" algn="l">
              <a:spcBef>
                <a:spcPts val="300"/>
              </a:spcBef>
              <a:spcAft>
                <a:spcPts val="300"/>
              </a:spcAft>
              <a:buNone/>
              <a:defRPr sz="2400">
                <a:solidFill>
                  <a:schemeClr val="accent6"/>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7860881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446520" y="4873752"/>
            <a:ext cx="2057400" cy="118872"/>
          </a:xfrm>
        </p:spPr>
        <p:txBody>
          <a:bodyPr lIns="0" tIns="0" rIns="0" bIns="0" anchor="t" anchorCtr="0"/>
          <a:lstStyle>
            <a:lvl1pPr>
              <a:defRPr>
                <a:solidFill>
                  <a:schemeClr val="bg2"/>
                </a:solidFill>
              </a:defRPr>
            </a:lvl1pPr>
          </a:lstStyle>
          <a:p>
            <a:fld id="{1CF77CCB-A837-3E49-BD58-C1431ED74FC9}" type="slidenum">
              <a:rPr lang="en-US" smtClean="0"/>
              <a:pPr/>
              <a:t>‹#›</a:t>
            </a:fld>
            <a:endParaRPr lang="en-US" dirty="0"/>
          </a:p>
        </p:txBody>
      </p:sp>
      <p:sp>
        <p:nvSpPr>
          <p:cNvPr id="2" name="Picture Placeholder 4">
            <a:extLst>
              <a:ext uri="{FF2B5EF4-FFF2-40B4-BE49-F238E27FC236}">
                <a16:creationId xmlns:a16="http://schemas.microsoft.com/office/drawing/2014/main" id="{DEF82C8C-AB50-D14E-775F-62A22EE9D31D}"/>
              </a:ext>
            </a:extLst>
          </p:cNvPr>
          <p:cNvSpPr>
            <a:spLocks noGrp="1"/>
          </p:cNvSpPr>
          <p:nvPr>
            <p:ph type="pic" sz="quarter" idx="11"/>
          </p:nvPr>
        </p:nvSpPr>
        <p:spPr>
          <a:xfrm>
            <a:off x="0" y="0"/>
            <a:ext cx="9144000" cy="5148072"/>
          </a:xfrm>
        </p:spPr>
        <p:txBody>
          <a:bodyPr lIns="0" tIns="0" rIns="0" bIns="0" anchor="ctr" anchorCtr="0"/>
          <a:lstStyle>
            <a:lvl1pPr marL="0" indent="0" algn="ctr">
              <a:buNone/>
              <a:defRPr>
                <a:solidFill>
                  <a:srgbClr val="63666A"/>
                </a:solidFill>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62734B4D-0A8D-A35E-614B-5B3AAB3360FF}"/>
              </a:ext>
            </a:extLst>
          </p:cNvPr>
          <p:cNvSpPr>
            <a:spLocks noGrp="1"/>
          </p:cNvSpPr>
          <p:nvPr>
            <p:ph type="body" sz="quarter" idx="13" hasCustomPrompt="1"/>
          </p:nvPr>
        </p:nvSpPr>
        <p:spPr>
          <a:xfrm>
            <a:off x="393192" y="1171164"/>
            <a:ext cx="4370832" cy="794064"/>
          </a:xfrm>
          <a:solidFill>
            <a:schemeClr val="accent6"/>
          </a:solidFill>
        </p:spPr>
        <p:txBody>
          <a:bodyPr tIns="91440" rIns="91440" bIns="91440" anchor="ctr" anchorCtr="0">
            <a:spAutoFit/>
          </a:bodyPr>
          <a:lstStyle>
            <a:lvl1pPr>
              <a:defRPr sz="4400">
                <a:latin typeface="Franklin Gothic Medium" panose="020B0603020102020204" pitchFamily="34" charset="0"/>
              </a:defRPr>
            </a:lvl1pPr>
          </a:lstStyle>
          <a:p>
            <a:pPr lvl="0"/>
            <a:r>
              <a:rPr lang="en-US" dirty="0"/>
              <a:t>Header Section</a:t>
            </a:r>
          </a:p>
        </p:txBody>
      </p:sp>
    </p:spTree>
    <p:extLst>
      <p:ext uri="{BB962C8B-B14F-4D97-AF65-F5344CB8AC3E}">
        <p14:creationId xmlns:p14="http://schemas.microsoft.com/office/powerpoint/2010/main" val="4173043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683D4C-A0AD-3EEF-8BE0-C6B2C7F8F0B9}"/>
              </a:ext>
            </a:extLst>
          </p:cNvPr>
          <p:cNvSpPr/>
          <p:nvPr userDrawn="1"/>
        </p:nvSpPr>
        <p:spPr>
          <a:xfrm>
            <a:off x="-37706" y="4684326"/>
            <a:ext cx="9181706"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2" name="Title 1"/>
          <p:cNvSpPr>
            <a:spLocks noGrp="1"/>
          </p:cNvSpPr>
          <p:nvPr>
            <p:ph type="title"/>
          </p:nvPr>
        </p:nvSpPr>
        <p:spPr>
          <a:xfrm>
            <a:off x="393192" y="274320"/>
            <a:ext cx="8357616" cy="399137"/>
          </a:xfrm>
          <a:prstGeom prst="rect">
            <a:avLst/>
          </a:prstGeom>
        </p:spPr>
        <p:txBody>
          <a:bodyPr lIns="0" tIns="0" rIns="0" bIns="0" anchor="t" anchorCtr="0">
            <a:noAutofit/>
          </a:bodyPr>
          <a:lstStyle>
            <a:lvl1pPr>
              <a:defRPr sz="3000" b="1" i="0">
                <a:latin typeface="Franklin Gothic Demi" panose="020B06030201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93192" y="1314083"/>
            <a:ext cx="8357616" cy="2999651"/>
          </a:xfrm>
        </p:spPr>
        <p:txBody>
          <a:bodyPr lIns="0" tIns="0" rIns="0" bIns="0"/>
          <a:lstStyle>
            <a:lvl1pPr>
              <a:lnSpc>
                <a:spcPct val="100000"/>
              </a:lnSpc>
              <a:defRPr/>
            </a:lvl1pPr>
            <a:lvl2pPr marL="342900" indent="-334963">
              <a:lnSpc>
                <a:spcPct val="100000"/>
              </a:lnSpc>
              <a:tabLst/>
              <a:defRPr/>
            </a:lvl2pPr>
            <a:lvl3pPr marL="574675" indent="-255588">
              <a:lnSpc>
                <a:spcPct val="100000"/>
              </a:lnSpc>
              <a:spcAft>
                <a:spcPts val="375"/>
              </a:spcAft>
              <a:tabLst/>
              <a:defRPr/>
            </a:lvl3pPr>
            <a:lvl4pPr marL="749300" indent="-177800">
              <a:lnSpc>
                <a:spcPct val="100000"/>
              </a:lnSpc>
              <a:tabLst/>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29892" y="4782557"/>
            <a:ext cx="236889" cy="273844"/>
          </a:xfrm>
        </p:spPr>
        <p:txBody>
          <a:bodyPr/>
          <a:lstStyle>
            <a:lvl1pPr>
              <a:defRPr>
                <a:solidFill>
                  <a:srgbClr val="B2B4B2"/>
                </a:solidFill>
              </a:defRPr>
            </a:lvl1pPr>
          </a:lstStyle>
          <a:p>
            <a:fld id="{1CF77CCB-A837-3E49-BD58-C1431ED74FC9}" type="slidenum">
              <a:rPr lang="en-US" smtClean="0"/>
              <a:pPr/>
              <a:t>‹#›</a:t>
            </a:fld>
            <a:endParaRPr lang="en-US" dirty="0"/>
          </a:p>
        </p:txBody>
      </p:sp>
      <p:sp>
        <p:nvSpPr>
          <p:cNvPr id="4" name="Footer Placeholder 4">
            <a:extLst>
              <a:ext uri="{FF2B5EF4-FFF2-40B4-BE49-F238E27FC236}">
                <a16:creationId xmlns:a16="http://schemas.microsoft.com/office/drawing/2014/main" id="{207AF81B-336B-8FFA-3197-AEB55679B7FA}"/>
              </a:ext>
            </a:extLst>
          </p:cNvPr>
          <p:cNvSpPr>
            <a:spLocks noGrp="1"/>
          </p:cNvSpPr>
          <p:nvPr>
            <p:ph type="ftr" sz="quarter" idx="3"/>
          </p:nvPr>
        </p:nvSpPr>
        <p:spPr>
          <a:xfrm>
            <a:off x="1399032" y="4736007"/>
            <a:ext cx="5805898" cy="365125"/>
          </a:xfrm>
          <a:prstGeom prst="rect">
            <a:avLst/>
          </a:prstGeom>
        </p:spPr>
        <p:txBody>
          <a:bodyPr vert="horz" lIns="91440" tIns="45720" rIns="91440" bIns="45720" rtlCol="0" anchor="ctr"/>
          <a:lstStyle>
            <a:lvl1pPr algn="l">
              <a:defRPr sz="1400" b="0">
                <a:solidFill>
                  <a:schemeClr val="bg2"/>
                </a:solidFill>
                <a:latin typeface="Tisa Offc Serif Pro" panose="02010504030101020102" pitchFamily="2" charset="0"/>
              </a:defRPr>
            </a:lvl1pPr>
          </a:lstStyle>
          <a:p>
            <a:r>
              <a:rPr lang="en-US"/>
              <a:t>Missouri University of Science and Technology</a:t>
            </a:r>
            <a:endParaRPr lang="en-US" dirty="0"/>
          </a:p>
        </p:txBody>
      </p:sp>
      <p:pic>
        <p:nvPicPr>
          <p:cNvPr id="7" name="Picture 15">
            <a:extLst>
              <a:ext uri="{FF2B5EF4-FFF2-40B4-BE49-F238E27FC236}">
                <a16:creationId xmlns:a16="http://schemas.microsoft.com/office/drawing/2014/main" id="{7A25D5E9-9D4C-719B-2505-4141E4FB67D1}"/>
              </a:ext>
            </a:extLst>
          </p:cNvPr>
          <p:cNvPicPr>
            <a:picLocks noChangeAspect="1"/>
          </p:cNvPicPr>
          <p:nvPr userDrawn="1"/>
        </p:nvPicPr>
        <p:blipFill>
          <a:blip r:embed="rId2"/>
          <a:srcRect/>
          <a:stretch/>
        </p:blipFill>
        <p:spPr>
          <a:xfrm>
            <a:off x="393192" y="4413817"/>
            <a:ext cx="737480" cy="737480"/>
          </a:xfrm>
          <a:prstGeom prst="rect">
            <a:avLst/>
          </a:prstGeom>
        </p:spPr>
      </p:pic>
      <p:sp>
        <p:nvSpPr>
          <p:cNvPr id="5" name="Subtitle 2">
            <a:extLst>
              <a:ext uri="{FF2B5EF4-FFF2-40B4-BE49-F238E27FC236}">
                <a16:creationId xmlns:a16="http://schemas.microsoft.com/office/drawing/2014/main" id="{F2D7EB81-28F3-2786-8DB1-5946AC46B785}"/>
              </a:ext>
            </a:extLst>
          </p:cNvPr>
          <p:cNvSpPr>
            <a:spLocks noGrp="1"/>
          </p:cNvSpPr>
          <p:nvPr>
            <p:ph type="subTitle" idx="13"/>
          </p:nvPr>
        </p:nvSpPr>
        <p:spPr>
          <a:xfrm>
            <a:off x="393192" y="740664"/>
            <a:ext cx="8357616" cy="310896"/>
          </a:xfrm>
        </p:spPr>
        <p:txBody>
          <a:bodyPr lIns="0" tIns="0" rIns="0" bIns="0">
            <a:noAutofit/>
          </a:bodyPr>
          <a:lstStyle>
            <a:lvl1pPr marL="0" indent="0" algn="l">
              <a:spcBef>
                <a:spcPts val="300"/>
              </a:spcBef>
              <a:spcAft>
                <a:spcPts val="300"/>
              </a:spcAft>
              <a:buNone/>
              <a:defRPr sz="2400" b="0" i="0">
                <a:solidFill>
                  <a:schemeClr val="tx1"/>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613182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ubtitle,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683D4C-A0AD-3EEF-8BE0-C6B2C7F8F0B9}"/>
              </a:ext>
            </a:extLst>
          </p:cNvPr>
          <p:cNvSpPr/>
          <p:nvPr userDrawn="1"/>
        </p:nvSpPr>
        <p:spPr>
          <a:xfrm>
            <a:off x="-37706" y="4684326"/>
            <a:ext cx="9181706"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2" name="Title 1"/>
          <p:cNvSpPr>
            <a:spLocks noGrp="1"/>
          </p:cNvSpPr>
          <p:nvPr>
            <p:ph type="title"/>
          </p:nvPr>
        </p:nvSpPr>
        <p:spPr>
          <a:xfrm>
            <a:off x="393192" y="273844"/>
            <a:ext cx="8357616" cy="399137"/>
          </a:xfrm>
          <a:prstGeom prst="rect">
            <a:avLst/>
          </a:prstGeom>
        </p:spPr>
        <p:txBody>
          <a:bodyPr lIns="0" tIns="0" rIns="0" bIns="0" anchor="t" anchorCtr="0">
            <a:noAutofit/>
          </a:bodyPr>
          <a:lstStyle>
            <a:lvl1pPr>
              <a:defRPr sz="3000" b="1" i="0">
                <a:latin typeface="Franklin Gothic Demi" panose="020B06030201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93192" y="1314083"/>
            <a:ext cx="4178808" cy="2999651"/>
          </a:xfrm>
        </p:spPr>
        <p:txBody>
          <a:bodyPr lIns="0" tIns="0" rIns="0" bIns="0"/>
          <a:lstStyle>
            <a:lvl1pPr>
              <a:lnSpc>
                <a:spcPct val="100000"/>
              </a:lnSpc>
              <a:defRPr/>
            </a:lvl1pPr>
            <a:lvl2pPr marL="342900" indent="-334963">
              <a:lnSpc>
                <a:spcPct val="100000"/>
              </a:lnSpc>
              <a:tabLst/>
              <a:defRPr/>
            </a:lvl2pPr>
            <a:lvl3pPr marL="574675" indent="-255588">
              <a:lnSpc>
                <a:spcPct val="100000"/>
              </a:lnSpc>
              <a:spcAft>
                <a:spcPts val="375"/>
              </a:spcAft>
              <a:tabLst/>
              <a:defRPr/>
            </a:lvl3pPr>
            <a:lvl4pPr marL="749300" indent="-177800">
              <a:lnSpc>
                <a:spcPct val="100000"/>
              </a:lnSpc>
              <a:tabLst/>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29892" y="4782557"/>
            <a:ext cx="236889" cy="273844"/>
          </a:xfrm>
        </p:spPr>
        <p:txBody>
          <a:bodyPr/>
          <a:lstStyle>
            <a:lvl1pPr>
              <a:defRPr>
                <a:solidFill>
                  <a:srgbClr val="B2B4B2"/>
                </a:solidFill>
              </a:defRPr>
            </a:lvl1pPr>
          </a:lstStyle>
          <a:p>
            <a:fld id="{1CF77CCB-A837-3E49-BD58-C1431ED74FC9}" type="slidenum">
              <a:rPr lang="en-US" smtClean="0"/>
              <a:pPr/>
              <a:t>‹#›</a:t>
            </a:fld>
            <a:endParaRPr lang="en-US" dirty="0"/>
          </a:p>
        </p:txBody>
      </p:sp>
      <p:sp>
        <p:nvSpPr>
          <p:cNvPr id="4" name="Footer Placeholder 4">
            <a:extLst>
              <a:ext uri="{FF2B5EF4-FFF2-40B4-BE49-F238E27FC236}">
                <a16:creationId xmlns:a16="http://schemas.microsoft.com/office/drawing/2014/main" id="{207AF81B-336B-8FFA-3197-AEB55679B7FA}"/>
              </a:ext>
            </a:extLst>
          </p:cNvPr>
          <p:cNvSpPr>
            <a:spLocks noGrp="1"/>
          </p:cNvSpPr>
          <p:nvPr>
            <p:ph type="ftr" sz="quarter" idx="3"/>
          </p:nvPr>
        </p:nvSpPr>
        <p:spPr>
          <a:xfrm>
            <a:off x="1399032" y="4736007"/>
            <a:ext cx="5805898" cy="365125"/>
          </a:xfrm>
          <a:prstGeom prst="rect">
            <a:avLst/>
          </a:prstGeom>
        </p:spPr>
        <p:txBody>
          <a:bodyPr vert="horz" lIns="91440" tIns="45720" rIns="91440" bIns="45720" rtlCol="0" anchor="ctr"/>
          <a:lstStyle>
            <a:lvl1pPr algn="l">
              <a:defRPr sz="1400" b="0">
                <a:solidFill>
                  <a:schemeClr val="bg2"/>
                </a:solidFill>
                <a:latin typeface="Tisa Offc Serif Pro" panose="02010504030101020102" pitchFamily="2" charset="0"/>
              </a:defRPr>
            </a:lvl1pPr>
          </a:lstStyle>
          <a:p>
            <a:r>
              <a:rPr lang="en-US"/>
              <a:t>Missouri University of Science and Technology</a:t>
            </a:r>
            <a:endParaRPr lang="en-US" dirty="0"/>
          </a:p>
        </p:txBody>
      </p:sp>
      <p:pic>
        <p:nvPicPr>
          <p:cNvPr id="7" name="Picture 15">
            <a:extLst>
              <a:ext uri="{FF2B5EF4-FFF2-40B4-BE49-F238E27FC236}">
                <a16:creationId xmlns:a16="http://schemas.microsoft.com/office/drawing/2014/main" id="{7A25D5E9-9D4C-719B-2505-4141E4FB67D1}"/>
              </a:ext>
            </a:extLst>
          </p:cNvPr>
          <p:cNvPicPr>
            <a:picLocks noChangeAspect="1"/>
          </p:cNvPicPr>
          <p:nvPr userDrawn="1"/>
        </p:nvPicPr>
        <p:blipFill>
          <a:blip r:embed="rId2"/>
          <a:srcRect/>
          <a:stretch/>
        </p:blipFill>
        <p:spPr>
          <a:xfrm>
            <a:off x="393192" y="4413817"/>
            <a:ext cx="737480" cy="737480"/>
          </a:xfrm>
          <a:prstGeom prst="rect">
            <a:avLst/>
          </a:prstGeom>
        </p:spPr>
      </p:pic>
      <p:sp>
        <p:nvSpPr>
          <p:cNvPr id="5" name="Subtitle 2">
            <a:extLst>
              <a:ext uri="{FF2B5EF4-FFF2-40B4-BE49-F238E27FC236}">
                <a16:creationId xmlns:a16="http://schemas.microsoft.com/office/drawing/2014/main" id="{F2D7EB81-28F3-2786-8DB1-5946AC46B785}"/>
              </a:ext>
            </a:extLst>
          </p:cNvPr>
          <p:cNvSpPr>
            <a:spLocks noGrp="1"/>
          </p:cNvSpPr>
          <p:nvPr>
            <p:ph type="subTitle" idx="13"/>
          </p:nvPr>
        </p:nvSpPr>
        <p:spPr>
          <a:xfrm>
            <a:off x="393192" y="736882"/>
            <a:ext cx="8357616" cy="306692"/>
          </a:xfrm>
        </p:spPr>
        <p:txBody>
          <a:bodyPr lIns="0" tIns="0" rIns="0" bIns="0">
            <a:noAutofit/>
          </a:bodyPr>
          <a:lstStyle>
            <a:lvl1pPr marL="0" indent="0" algn="l">
              <a:spcBef>
                <a:spcPts val="300"/>
              </a:spcBef>
              <a:spcAft>
                <a:spcPts val="300"/>
              </a:spcAft>
              <a:buNone/>
              <a:defRPr sz="2400" b="0" i="0">
                <a:solidFill>
                  <a:schemeClr val="tx1"/>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6836264-0AFC-9163-64D1-501C23698699}"/>
              </a:ext>
            </a:extLst>
          </p:cNvPr>
          <p:cNvSpPr>
            <a:spLocks noGrp="1"/>
          </p:cNvSpPr>
          <p:nvPr>
            <p:ph type="pic" sz="quarter" idx="14"/>
          </p:nvPr>
        </p:nvSpPr>
        <p:spPr>
          <a:xfrm>
            <a:off x="4664075" y="1316736"/>
            <a:ext cx="1576388" cy="1576387"/>
          </a:xfrm>
        </p:spPr>
        <p:txBody>
          <a:bodyPr/>
          <a:lstStyle/>
          <a:p>
            <a:r>
              <a:rPr lang="en-US"/>
              <a:t>Click icon to add picture</a:t>
            </a:r>
          </a:p>
        </p:txBody>
      </p:sp>
      <p:sp>
        <p:nvSpPr>
          <p:cNvPr id="11" name="Picture Placeholder 9">
            <a:extLst>
              <a:ext uri="{FF2B5EF4-FFF2-40B4-BE49-F238E27FC236}">
                <a16:creationId xmlns:a16="http://schemas.microsoft.com/office/drawing/2014/main" id="{8FD248FC-2313-775C-11CB-8C3A9FBA884C}"/>
              </a:ext>
            </a:extLst>
          </p:cNvPr>
          <p:cNvSpPr>
            <a:spLocks noGrp="1"/>
          </p:cNvSpPr>
          <p:nvPr>
            <p:ph type="pic" sz="quarter" idx="15"/>
          </p:nvPr>
        </p:nvSpPr>
        <p:spPr>
          <a:xfrm>
            <a:off x="6282964" y="1316736"/>
            <a:ext cx="2467843" cy="1576387"/>
          </a:xfrm>
        </p:spPr>
        <p:txBody>
          <a:bodyPr/>
          <a:lstStyle/>
          <a:p>
            <a:r>
              <a:rPr lang="en-US"/>
              <a:t>Click icon to add picture</a:t>
            </a:r>
          </a:p>
        </p:txBody>
      </p:sp>
      <p:sp>
        <p:nvSpPr>
          <p:cNvPr id="12" name="Picture Placeholder 9">
            <a:extLst>
              <a:ext uri="{FF2B5EF4-FFF2-40B4-BE49-F238E27FC236}">
                <a16:creationId xmlns:a16="http://schemas.microsoft.com/office/drawing/2014/main" id="{895AEFD1-E4B7-7E1C-4714-DD3BD9D8B709}"/>
              </a:ext>
            </a:extLst>
          </p:cNvPr>
          <p:cNvSpPr>
            <a:spLocks noGrp="1"/>
          </p:cNvSpPr>
          <p:nvPr>
            <p:ph type="pic" sz="quarter" idx="16"/>
          </p:nvPr>
        </p:nvSpPr>
        <p:spPr>
          <a:xfrm>
            <a:off x="7174419" y="2934145"/>
            <a:ext cx="1576388" cy="1379588"/>
          </a:xfrm>
        </p:spPr>
        <p:txBody>
          <a:bodyPr/>
          <a:lstStyle/>
          <a:p>
            <a:r>
              <a:rPr lang="en-US"/>
              <a:t>Click icon to add picture</a:t>
            </a:r>
            <a:endParaRPr lang="en-US" dirty="0"/>
          </a:p>
        </p:txBody>
      </p:sp>
      <p:sp>
        <p:nvSpPr>
          <p:cNvPr id="13" name="Picture Placeholder 9">
            <a:extLst>
              <a:ext uri="{FF2B5EF4-FFF2-40B4-BE49-F238E27FC236}">
                <a16:creationId xmlns:a16="http://schemas.microsoft.com/office/drawing/2014/main" id="{DAD862C7-EC5F-7F91-3681-18A704F6C8B5}"/>
              </a:ext>
            </a:extLst>
          </p:cNvPr>
          <p:cNvSpPr>
            <a:spLocks noGrp="1"/>
          </p:cNvSpPr>
          <p:nvPr>
            <p:ph type="pic" sz="quarter" idx="17"/>
          </p:nvPr>
        </p:nvSpPr>
        <p:spPr>
          <a:xfrm>
            <a:off x="4664075" y="2934145"/>
            <a:ext cx="2467843" cy="1379588"/>
          </a:xfrm>
        </p:spPr>
        <p:txBody>
          <a:bodyPr/>
          <a:lstStyle/>
          <a:p>
            <a:r>
              <a:rPr lang="en-US"/>
              <a:t>Click icon to add picture</a:t>
            </a:r>
          </a:p>
        </p:txBody>
      </p:sp>
    </p:spTree>
    <p:extLst>
      <p:ext uri="{BB962C8B-B14F-4D97-AF65-F5344CB8AC3E}">
        <p14:creationId xmlns:p14="http://schemas.microsoft.com/office/powerpoint/2010/main" val="2024072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683D4C-A0AD-3EEF-8BE0-C6B2C7F8F0B9}"/>
              </a:ext>
            </a:extLst>
          </p:cNvPr>
          <p:cNvSpPr/>
          <p:nvPr userDrawn="1"/>
        </p:nvSpPr>
        <p:spPr>
          <a:xfrm>
            <a:off x="-37706" y="4684326"/>
            <a:ext cx="9181706"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6" name="Slide Number Placeholder 5"/>
          <p:cNvSpPr>
            <a:spLocks noGrp="1"/>
          </p:cNvSpPr>
          <p:nvPr>
            <p:ph type="sldNum" sz="quarter" idx="12"/>
          </p:nvPr>
        </p:nvSpPr>
        <p:spPr>
          <a:xfrm>
            <a:off x="8829892" y="4782557"/>
            <a:ext cx="236889" cy="273844"/>
          </a:xfrm>
        </p:spPr>
        <p:txBody>
          <a:bodyPr/>
          <a:lstStyle>
            <a:lvl1pPr>
              <a:defRPr>
                <a:solidFill>
                  <a:srgbClr val="B2B4B2"/>
                </a:solidFill>
              </a:defRPr>
            </a:lvl1pPr>
          </a:lstStyle>
          <a:p>
            <a:fld id="{1CF77CCB-A837-3E49-BD58-C1431ED74FC9}" type="slidenum">
              <a:rPr lang="en-US" smtClean="0"/>
              <a:pPr/>
              <a:t>‹#›</a:t>
            </a:fld>
            <a:endParaRPr lang="en-US" dirty="0"/>
          </a:p>
        </p:txBody>
      </p:sp>
      <p:sp>
        <p:nvSpPr>
          <p:cNvPr id="4" name="Footer Placeholder 4">
            <a:extLst>
              <a:ext uri="{FF2B5EF4-FFF2-40B4-BE49-F238E27FC236}">
                <a16:creationId xmlns:a16="http://schemas.microsoft.com/office/drawing/2014/main" id="{207AF81B-336B-8FFA-3197-AEB55679B7FA}"/>
              </a:ext>
            </a:extLst>
          </p:cNvPr>
          <p:cNvSpPr>
            <a:spLocks noGrp="1"/>
          </p:cNvSpPr>
          <p:nvPr>
            <p:ph type="ftr" sz="quarter" idx="3"/>
          </p:nvPr>
        </p:nvSpPr>
        <p:spPr>
          <a:xfrm>
            <a:off x="1399032" y="4736007"/>
            <a:ext cx="5805898" cy="365125"/>
          </a:xfrm>
          <a:prstGeom prst="rect">
            <a:avLst/>
          </a:prstGeom>
        </p:spPr>
        <p:txBody>
          <a:bodyPr vert="horz" lIns="91440" tIns="45720" rIns="91440" bIns="45720" rtlCol="0" anchor="ctr"/>
          <a:lstStyle>
            <a:lvl1pPr algn="l">
              <a:defRPr sz="1400" b="0">
                <a:solidFill>
                  <a:schemeClr val="bg2"/>
                </a:solidFill>
                <a:latin typeface="Tisa Offc Serif Pro" panose="02010504030101020102" pitchFamily="2" charset="0"/>
              </a:defRPr>
            </a:lvl1pPr>
          </a:lstStyle>
          <a:p>
            <a:r>
              <a:rPr lang="en-US"/>
              <a:t>Missouri University of Science and Technology</a:t>
            </a:r>
            <a:endParaRPr lang="en-US" dirty="0"/>
          </a:p>
        </p:txBody>
      </p:sp>
      <p:pic>
        <p:nvPicPr>
          <p:cNvPr id="7" name="Picture 15">
            <a:extLst>
              <a:ext uri="{FF2B5EF4-FFF2-40B4-BE49-F238E27FC236}">
                <a16:creationId xmlns:a16="http://schemas.microsoft.com/office/drawing/2014/main" id="{7A25D5E9-9D4C-719B-2505-4141E4FB67D1}"/>
              </a:ext>
            </a:extLst>
          </p:cNvPr>
          <p:cNvPicPr>
            <a:picLocks noChangeAspect="1"/>
          </p:cNvPicPr>
          <p:nvPr userDrawn="1"/>
        </p:nvPicPr>
        <p:blipFill>
          <a:blip r:embed="rId2"/>
          <a:srcRect/>
          <a:stretch/>
        </p:blipFill>
        <p:spPr>
          <a:xfrm>
            <a:off x="393191" y="4406020"/>
            <a:ext cx="737480" cy="737480"/>
          </a:xfrm>
          <a:prstGeom prst="rect">
            <a:avLst/>
          </a:prstGeom>
        </p:spPr>
      </p:pic>
      <p:sp>
        <p:nvSpPr>
          <p:cNvPr id="5" name="Title 1">
            <a:extLst>
              <a:ext uri="{FF2B5EF4-FFF2-40B4-BE49-F238E27FC236}">
                <a16:creationId xmlns:a16="http://schemas.microsoft.com/office/drawing/2014/main" id="{1C62428C-45A8-AB42-D19D-D7A97FF0FD59}"/>
              </a:ext>
            </a:extLst>
          </p:cNvPr>
          <p:cNvSpPr>
            <a:spLocks noGrp="1"/>
          </p:cNvSpPr>
          <p:nvPr>
            <p:ph type="title"/>
          </p:nvPr>
        </p:nvSpPr>
        <p:spPr>
          <a:xfrm>
            <a:off x="393192" y="1282304"/>
            <a:ext cx="8117396" cy="2139553"/>
          </a:xfrm>
          <a:prstGeom prst="rect">
            <a:avLst/>
          </a:prstGeom>
        </p:spPr>
        <p:txBody>
          <a:bodyPr lIns="0" tIns="0" rIns="0" bIns="0" anchor="b">
            <a:noAutofit/>
          </a:bodyPr>
          <a:lstStyle>
            <a:lvl1pPr>
              <a:defRPr sz="44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6C6E66BB-D052-637C-817D-EB3A880750FC}"/>
              </a:ext>
            </a:extLst>
          </p:cNvPr>
          <p:cNvSpPr>
            <a:spLocks noGrp="1"/>
          </p:cNvSpPr>
          <p:nvPr>
            <p:ph type="body" idx="1"/>
          </p:nvPr>
        </p:nvSpPr>
        <p:spPr>
          <a:xfrm>
            <a:off x="393191" y="3456500"/>
            <a:ext cx="8117395" cy="809391"/>
          </a:xfrm>
        </p:spPr>
        <p:txBody>
          <a:bodyPr lIns="0" tIns="0" rIns="0" bIns="0">
            <a:noAutofit/>
          </a:bodyPr>
          <a:lstStyle>
            <a:lvl1pPr marL="0" indent="0">
              <a:buNone/>
              <a:defRPr sz="2400">
                <a:solidFill>
                  <a:schemeClr val="tx1">
                    <a:tint val="75000"/>
                  </a:schemeClr>
                </a:solidFill>
                <a:latin typeface="Franklin Gothic Medium" panose="020B06030201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61233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683D4C-A0AD-3EEF-8BE0-C6B2C7F8F0B9}"/>
              </a:ext>
            </a:extLst>
          </p:cNvPr>
          <p:cNvSpPr/>
          <p:nvPr userDrawn="1"/>
        </p:nvSpPr>
        <p:spPr>
          <a:xfrm>
            <a:off x="-37706" y="4684326"/>
            <a:ext cx="9181706"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3" name="Content Placeholder 2"/>
          <p:cNvSpPr>
            <a:spLocks noGrp="1"/>
          </p:cNvSpPr>
          <p:nvPr>
            <p:ph idx="1"/>
          </p:nvPr>
        </p:nvSpPr>
        <p:spPr>
          <a:xfrm>
            <a:off x="393192" y="1316736"/>
            <a:ext cx="4041648" cy="3090672"/>
          </a:xfrm>
        </p:spPr>
        <p:txBody>
          <a:bodyPr lIns="0" tIns="0" rIns="0" bIns="0"/>
          <a:lstStyle>
            <a:lvl2pPr marL="342900" indent="-334963">
              <a:tabLst/>
              <a:defRPr/>
            </a:lvl2pPr>
            <a:lvl3pPr marL="574675" indent="-255588">
              <a:spcAft>
                <a:spcPts val="375"/>
              </a:spcAft>
              <a:tabLst/>
              <a:defRPr/>
            </a:lvl3pPr>
            <a:lvl4pPr marL="749300" indent="-177800">
              <a:tabLst/>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29892" y="4782557"/>
            <a:ext cx="236889" cy="273844"/>
          </a:xfrm>
        </p:spPr>
        <p:txBody>
          <a:bodyPr/>
          <a:lstStyle>
            <a:lvl1pPr>
              <a:defRPr>
                <a:solidFill>
                  <a:srgbClr val="B2B4B2"/>
                </a:solidFill>
              </a:defRPr>
            </a:lvl1pPr>
          </a:lstStyle>
          <a:p>
            <a:fld id="{1CF77CCB-A837-3E49-BD58-C1431ED74FC9}" type="slidenum">
              <a:rPr lang="en-US" smtClean="0"/>
              <a:pPr/>
              <a:t>‹#›</a:t>
            </a:fld>
            <a:endParaRPr lang="en-US" dirty="0"/>
          </a:p>
        </p:txBody>
      </p:sp>
      <p:sp>
        <p:nvSpPr>
          <p:cNvPr id="4" name="Footer Placeholder 4">
            <a:extLst>
              <a:ext uri="{FF2B5EF4-FFF2-40B4-BE49-F238E27FC236}">
                <a16:creationId xmlns:a16="http://schemas.microsoft.com/office/drawing/2014/main" id="{207AF81B-336B-8FFA-3197-AEB55679B7FA}"/>
              </a:ext>
            </a:extLst>
          </p:cNvPr>
          <p:cNvSpPr>
            <a:spLocks noGrp="1"/>
          </p:cNvSpPr>
          <p:nvPr>
            <p:ph type="ftr" sz="quarter" idx="3"/>
          </p:nvPr>
        </p:nvSpPr>
        <p:spPr>
          <a:xfrm>
            <a:off x="1399032" y="4736007"/>
            <a:ext cx="5805898" cy="365125"/>
          </a:xfrm>
          <a:prstGeom prst="rect">
            <a:avLst/>
          </a:prstGeom>
        </p:spPr>
        <p:txBody>
          <a:bodyPr vert="horz" lIns="91440" tIns="45720" rIns="91440" bIns="45720" rtlCol="0" anchor="ctr"/>
          <a:lstStyle>
            <a:lvl1pPr algn="l">
              <a:defRPr sz="1400" b="0">
                <a:solidFill>
                  <a:schemeClr val="bg2"/>
                </a:solidFill>
                <a:latin typeface="Tisa Offc Serif Pro" panose="02010504030101020102" pitchFamily="2" charset="0"/>
              </a:defRPr>
            </a:lvl1pPr>
          </a:lstStyle>
          <a:p>
            <a:r>
              <a:rPr lang="en-US"/>
              <a:t>Missouri University of Science and Technology</a:t>
            </a:r>
            <a:endParaRPr lang="en-US" dirty="0"/>
          </a:p>
        </p:txBody>
      </p:sp>
      <p:pic>
        <p:nvPicPr>
          <p:cNvPr id="7" name="Picture 15">
            <a:extLst>
              <a:ext uri="{FF2B5EF4-FFF2-40B4-BE49-F238E27FC236}">
                <a16:creationId xmlns:a16="http://schemas.microsoft.com/office/drawing/2014/main" id="{7A25D5E9-9D4C-719B-2505-4141E4FB67D1}"/>
              </a:ext>
            </a:extLst>
          </p:cNvPr>
          <p:cNvPicPr>
            <a:picLocks noChangeAspect="1"/>
          </p:cNvPicPr>
          <p:nvPr userDrawn="1"/>
        </p:nvPicPr>
        <p:blipFill>
          <a:blip r:embed="rId2"/>
          <a:srcRect/>
          <a:stretch/>
        </p:blipFill>
        <p:spPr>
          <a:xfrm>
            <a:off x="393191" y="4413817"/>
            <a:ext cx="737480" cy="737480"/>
          </a:xfrm>
          <a:prstGeom prst="rect">
            <a:avLst/>
          </a:prstGeom>
        </p:spPr>
      </p:pic>
      <p:sp>
        <p:nvSpPr>
          <p:cNvPr id="9" name="Content Placeholder 8">
            <a:extLst>
              <a:ext uri="{FF2B5EF4-FFF2-40B4-BE49-F238E27FC236}">
                <a16:creationId xmlns:a16="http://schemas.microsoft.com/office/drawing/2014/main" id="{57E2CA58-DE19-59A4-103F-638C5E1B63AD}"/>
              </a:ext>
            </a:extLst>
          </p:cNvPr>
          <p:cNvSpPr>
            <a:spLocks noGrp="1"/>
          </p:cNvSpPr>
          <p:nvPr>
            <p:ph sz="quarter" idx="13"/>
          </p:nvPr>
        </p:nvSpPr>
        <p:spPr>
          <a:xfrm>
            <a:off x="4709162" y="1316736"/>
            <a:ext cx="4041648" cy="30906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a:extLst>
              <a:ext uri="{FF2B5EF4-FFF2-40B4-BE49-F238E27FC236}">
                <a16:creationId xmlns:a16="http://schemas.microsoft.com/office/drawing/2014/main" id="{9D5FD58B-BF58-5C86-5BFD-68B8043C00D4}"/>
              </a:ext>
            </a:extLst>
          </p:cNvPr>
          <p:cNvSpPr>
            <a:spLocks noGrp="1"/>
          </p:cNvSpPr>
          <p:nvPr>
            <p:ph type="title"/>
          </p:nvPr>
        </p:nvSpPr>
        <p:spPr>
          <a:xfrm>
            <a:off x="393192" y="273844"/>
            <a:ext cx="8357616" cy="399137"/>
          </a:xfrm>
          <a:prstGeom prst="rect">
            <a:avLst/>
          </a:prstGeom>
        </p:spPr>
        <p:txBody>
          <a:bodyPr lIns="0" tIns="0" rIns="0" bIns="0" anchor="t" anchorCtr="0">
            <a:noAutofit/>
          </a:bodyPr>
          <a:lstStyle>
            <a:lvl1pPr>
              <a:defRPr sz="3000" b="1" i="0">
                <a:latin typeface="Franklin Gothic Demi" panose="020B0603020102020204" pitchFamily="34" charset="0"/>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4FFF3B1-9248-35A1-90A6-6659BD523596}"/>
              </a:ext>
            </a:extLst>
          </p:cNvPr>
          <p:cNvSpPr>
            <a:spLocks noGrp="1"/>
          </p:cNvSpPr>
          <p:nvPr>
            <p:ph type="subTitle" idx="14"/>
          </p:nvPr>
        </p:nvSpPr>
        <p:spPr>
          <a:xfrm>
            <a:off x="393192" y="736882"/>
            <a:ext cx="8357616" cy="306692"/>
          </a:xfrm>
        </p:spPr>
        <p:txBody>
          <a:bodyPr lIns="0" tIns="0" rIns="0" bIns="0">
            <a:noAutofit/>
          </a:bodyPr>
          <a:lstStyle>
            <a:lvl1pPr marL="0" indent="0" algn="l">
              <a:spcBef>
                <a:spcPts val="300"/>
              </a:spcBef>
              <a:spcAft>
                <a:spcPts val="300"/>
              </a:spcAft>
              <a:buNone/>
              <a:defRPr sz="2400" b="0" i="0">
                <a:solidFill>
                  <a:schemeClr val="tx1"/>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6641655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683D4C-A0AD-3EEF-8BE0-C6B2C7F8F0B9}"/>
              </a:ext>
            </a:extLst>
          </p:cNvPr>
          <p:cNvSpPr/>
          <p:nvPr userDrawn="1"/>
        </p:nvSpPr>
        <p:spPr>
          <a:xfrm>
            <a:off x="-37706" y="4684326"/>
            <a:ext cx="9181706"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3" name="Content Placeholder 2"/>
          <p:cNvSpPr>
            <a:spLocks noGrp="1"/>
          </p:cNvSpPr>
          <p:nvPr>
            <p:ph idx="1"/>
          </p:nvPr>
        </p:nvSpPr>
        <p:spPr>
          <a:xfrm>
            <a:off x="393192" y="1316736"/>
            <a:ext cx="2569464" cy="3090672"/>
          </a:xfrm>
        </p:spPr>
        <p:txBody>
          <a:bodyPr lIns="0" tIns="0" rIns="0" bIns="0"/>
          <a:lstStyle>
            <a:lvl2pPr marL="342900" indent="-334963">
              <a:tabLst/>
              <a:defRPr/>
            </a:lvl2pPr>
            <a:lvl3pPr marL="574675" indent="-255588">
              <a:spcAft>
                <a:spcPts val="375"/>
              </a:spcAft>
              <a:tabLst/>
              <a:defRPr/>
            </a:lvl3pPr>
            <a:lvl4pPr marL="749300" indent="-177800">
              <a:tabLst/>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29892" y="4782557"/>
            <a:ext cx="236889" cy="273844"/>
          </a:xfrm>
        </p:spPr>
        <p:txBody>
          <a:bodyPr/>
          <a:lstStyle>
            <a:lvl1pPr>
              <a:defRPr>
                <a:solidFill>
                  <a:srgbClr val="B2B4B2"/>
                </a:solidFill>
              </a:defRPr>
            </a:lvl1pPr>
          </a:lstStyle>
          <a:p>
            <a:fld id="{1CF77CCB-A837-3E49-BD58-C1431ED74FC9}" type="slidenum">
              <a:rPr lang="en-US" smtClean="0"/>
              <a:pPr/>
              <a:t>‹#›</a:t>
            </a:fld>
            <a:endParaRPr lang="en-US" dirty="0"/>
          </a:p>
        </p:txBody>
      </p:sp>
      <p:sp>
        <p:nvSpPr>
          <p:cNvPr id="4" name="Footer Placeholder 4">
            <a:extLst>
              <a:ext uri="{FF2B5EF4-FFF2-40B4-BE49-F238E27FC236}">
                <a16:creationId xmlns:a16="http://schemas.microsoft.com/office/drawing/2014/main" id="{207AF81B-336B-8FFA-3197-AEB55679B7FA}"/>
              </a:ext>
            </a:extLst>
          </p:cNvPr>
          <p:cNvSpPr>
            <a:spLocks noGrp="1"/>
          </p:cNvSpPr>
          <p:nvPr>
            <p:ph type="ftr" sz="quarter" idx="3"/>
          </p:nvPr>
        </p:nvSpPr>
        <p:spPr>
          <a:xfrm>
            <a:off x="1399032" y="4736007"/>
            <a:ext cx="5805898" cy="365125"/>
          </a:xfrm>
          <a:prstGeom prst="rect">
            <a:avLst/>
          </a:prstGeom>
        </p:spPr>
        <p:txBody>
          <a:bodyPr vert="horz" lIns="91440" tIns="45720" rIns="91440" bIns="45720" rtlCol="0" anchor="ctr"/>
          <a:lstStyle>
            <a:lvl1pPr algn="l">
              <a:defRPr sz="1400" b="0">
                <a:solidFill>
                  <a:schemeClr val="bg2"/>
                </a:solidFill>
                <a:latin typeface="Tisa Offc Serif Pro" panose="02010504030101020102" pitchFamily="2" charset="0"/>
              </a:defRPr>
            </a:lvl1pPr>
          </a:lstStyle>
          <a:p>
            <a:r>
              <a:rPr lang="en-US"/>
              <a:t>Missouri University of Science and Technology</a:t>
            </a:r>
            <a:endParaRPr lang="en-US" dirty="0"/>
          </a:p>
        </p:txBody>
      </p:sp>
      <p:pic>
        <p:nvPicPr>
          <p:cNvPr id="7" name="Picture 15">
            <a:extLst>
              <a:ext uri="{FF2B5EF4-FFF2-40B4-BE49-F238E27FC236}">
                <a16:creationId xmlns:a16="http://schemas.microsoft.com/office/drawing/2014/main" id="{7A25D5E9-9D4C-719B-2505-4141E4FB67D1}"/>
              </a:ext>
            </a:extLst>
          </p:cNvPr>
          <p:cNvPicPr>
            <a:picLocks noChangeAspect="1"/>
          </p:cNvPicPr>
          <p:nvPr userDrawn="1"/>
        </p:nvPicPr>
        <p:blipFill>
          <a:blip r:embed="rId2"/>
          <a:srcRect/>
          <a:stretch/>
        </p:blipFill>
        <p:spPr>
          <a:xfrm>
            <a:off x="393191" y="4413817"/>
            <a:ext cx="737480" cy="737480"/>
          </a:xfrm>
          <a:prstGeom prst="rect">
            <a:avLst/>
          </a:prstGeom>
        </p:spPr>
      </p:pic>
      <p:sp>
        <p:nvSpPr>
          <p:cNvPr id="9" name="Content Placeholder 8">
            <a:extLst>
              <a:ext uri="{FF2B5EF4-FFF2-40B4-BE49-F238E27FC236}">
                <a16:creationId xmlns:a16="http://schemas.microsoft.com/office/drawing/2014/main" id="{57E2CA58-DE19-59A4-103F-638C5E1B63AD}"/>
              </a:ext>
            </a:extLst>
          </p:cNvPr>
          <p:cNvSpPr>
            <a:spLocks noGrp="1"/>
          </p:cNvSpPr>
          <p:nvPr>
            <p:ph sz="quarter" idx="13"/>
          </p:nvPr>
        </p:nvSpPr>
        <p:spPr>
          <a:xfrm>
            <a:off x="3236975" y="1316736"/>
            <a:ext cx="5513833" cy="30906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a:extLst>
              <a:ext uri="{FF2B5EF4-FFF2-40B4-BE49-F238E27FC236}">
                <a16:creationId xmlns:a16="http://schemas.microsoft.com/office/drawing/2014/main" id="{A0BD691C-66D0-B173-F760-9451CF361D23}"/>
              </a:ext>
            </a:extLst>
          </p:cNvPr>
          <p:cNvSpPr>
            <a:spLocks noGrp="1"/>
          </p:cNvSpPr>
          <p:nvPr>
            <p:ph type="title"/>
          </p:nvPr>
        </p:nvSpPr>
        <p:spPr>
          <a:xfrm>
            <a:off x="393192" y="273844"/>
            <a:ext cx="8357616" cy="399137"/>
          </a:xfrm>
          <a:prstGeom prst="rect">
            <a:avLst/>
          </a:prstGeom>
        </p:spPr>
        <p:txBody>
          <a:bodyPr lIns="0" tIns="0" rIns="0" bIns="0" anchor="t" anchorCtr="0">
            <a:noAutofit/>
          </a:bodyPr>
          <a:lstStyle>
            <a:lvl1pPr>
              <a:defRPr sz="3000" b="1" i="0">
                <a:latin typeface="Franklin Gothic Demi" panose="020B0603020102020204" pitchFamily="34" charset="0"/>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3C434ACB-1B16-377E-E954-8395AACCA541}"/>
              </a:ext>
            </a:extLst>
          </p:cNvPr>
          <p:cNvSpPr>
            <a:spLocks noGrp="1"/>
          </p:cNvSpPr>
          <p:nvPr>
            <p:ph type="subTitle" idx="14"/>
          </p:nvPr>
        </p:nvSpPr>
        <p:spPr>
          <a:xfrm>
            <a:off x="393192" y="736882"/>
            <a:ext cx="8357616" cy="306692"/>
          </a:xfrm>
        </p:spPr>
        <p:txBody>
          <a:bodyPr lIns="0" tIns="0" rIns="0" bIns="0">
            <a:noAutofit/>
          </a:bodyPr>
          <a:lstStyle>
            <a:lvl1pPr marL="0" indent="0" algn="l">
              <a:spcBef>
                <a:spcPts val="300"/>
              </a:spcBef>
              <a:spcAft>
                <a:spcPts val="300"/>
              </a:spcAft>
              <a:buNone/>
              <a:defRPr sz="2400" b="0" i="0">
                <a:solidFill>
                  <a:schemeClr val="tx1"/>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413033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683D4C-A0AD-3EEF-8BE0-C6B2C7F8F0B9}"/>
              </a:ext>
            </a:extLst>
          </p:cNvPr>
          <p:cNvSpPr/>
          <p:nvPr userDrawn="1"/>
        </p:nvSpPr>
        <p:spPr>
          <a:xfrm>
            <a:off x="-37706" y="4684326"/>
            <a:ext cx="9181706"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3" name="Content Placeholder 2"/>
          <p:cNvSpPr>
            <a:spLocks noGrp="1"/>
          </p:cNvSpPr>
          <p:nvPr>
            <p:ph idx="1" hasCustomPrompt="1"/>
          </p:nvPr>
        </p:nvSpPr>
        <p:spPr>
          <a:xfrm>
            <a:off x="393191" y="1316736"/>
            <a:ext cx="2606040" cy="758952"/>
          </a:xfrm>
        </p:spPr>
        <p:txBody>
          <a:bodyPr lIns="0" tIns="0" rIns="0" bIns="0"/>
          <a:lstStyle>
            <a:lvl1pPr>
              <a:defRPr sz="2000">
                <a:latin typeface="Franklin Gothic Medium" panose="020B0603020102020204" pitchFamily="34" charset="0"/>
              </a:defRPr>
            </a:lvl1pPr>
            <a:lvl2pPr marL="342900" indent="-334963">
              <a:tabLst/>
              <a:defRPr/>
            </a:lvl2pPr>
            <a:lvl3pPr marL="574675" indent="-255588">
              <a:spcAft>
                <a:spcPts val="375"/>
              </a:spcAft>
              <a:tabLst/>
              <a:defRPr/>
            </a:lvl3pPr>
            <a:lvl4pPr marL="749300" indent="-177800">
              <a:tabLst/>
              <a:defRPr/>
            </a:lvl4pPr>
          </a:lstStyle>
          <a:p>
            <a:pPr lvl="0"/>
            <a:r>
              <a:rPr lang="en-US" dirty="0"/>
              <a:t>Click to edit column header</a:t>
            </a:r>
          </a:p>
        </p:txBody>
      </p:sp>
      <p:sp>
        <p:nvSpPr>
          <p:cNvPr id="6" name="Slide Number Placeholder 5"/>
          <p:cNvSpPr>
            <a:spLocks noGrp="1"/>
          </p:cNvSpPr>
          <p:nvPr>
            <p:ph type="sldNum" sz="quarter" idx="12"/>
          </p:nvPr>
        </p:nvSpPr>
        <p:spPr>
          <a:xfrm>
            <a:off x="8829892" y="4782557"/>
            <a:ext cx="236889" cy="273844"/>
          </a:xfrm>
        </p:spPr>
        <p:txBody>
          <a:bodyPr/>
          <a:lstStyle>
            <a:lvl1pPr>
              <a:defRPr>
                <a:solidFill>
                  <a:srgbClr val="B2B4B2"/>
                </a:solidFill>
              </a:defRPr>
            </a:lvl1pPr>
          </a:lstStyle>
          <a:p>
            <a:fld id="{1CF77CCB-A837-3E49-BD58-C1431ED74FC9}" type="slidenum">
              <a:rPr lang="en-US" smtClean="0"/>
              <a:pPr/>
              <a:t>‹#›</a:t>
            </a:fld>
            <a:endParaRPr lang="en-US" dirty="0"/>
          </a:p>
        </p:txBody>
      </p:sp>
      <p:sp>
        <p:nvSpPr>
          <p:cNvPr id="4" name="Footer Placeholder 4">
            <a:extLst>
              <a:ext uri="{FF2B5EF4-FFF2-40B4-BE49-F238E27FC236}">
                <a16:creationId xmlns:a16="http://schemas.microsoft.com/office/drawing/2014/main" id="{207AF81B-336B-8FFA-3197-AEB55679B7FA}"/>
              </a:ext>
            </a:extLst>
          </p:cNvPr>
          <p:cNvSpPr>
            <a:spLocks noGrp="1"/>
          </p:cNvSpPr>
          <p:nvPr>
            <p:ph type="ftr" sz="quarter" idx="3"/>
          </p:nvPr>
        </p:nvSpPr>
        <p:spPr>
          <a:xfrm>
            <a:off x="1399032" y="4736007"/>
            <a:ext cx="5805898" cy="365125"/>
          </a:xfrm>
          <a:prstGeom prst="rect">
            <a:avLst/>
          </a:prstGeom>
        </p:spPr>
        <p:txBody>
          <a:bodyPr vert="horz" lIns="91440" tIns="45720" rIns="91440" bIns="45720" rtlCol="0" anchor="ctr"/>
          <a:lstStyle>
            <a:lvl1pPr algn="l">
              <a:defRPr sz="1400" b="0">
                <a:solidFill>
                  <a:schemeClr val="bg2"/>
                </a:solidFill>
                <a:latin typeface="Tisa Offc Serif Pro" panose="02010504030101020102" pitchFamily="2" charset="0"/>
              </a:defRPr>
            </a:lvl1pPr>
          </a:lstStyle>
          <a:p>
            <a:r>
              <a:rPr lang="en-US"/>
              <a:t>Missouri University of Science and Technology</a:t>
            </a:r>
            <a:endParaRPr lang="en-US" dirty="0"/>
          </a:p>
        </p:txBody>
      </p:sp>
      <p:pic>
        <p:nvPicPr>
          <p:cNvPr id="7" name="Picture 15">
            <a:extLst>
              <a:ext uri="{FF2B5EF4-FFF2-40B4-BE49-F238E27FC236}">
                <a16:creationId xmlns:a16="http://schemas.microsoft.com/office/drawing/2014/main" id="{7A25D5E9-9D4C-719B-2505-4141E4FB67D1}"/>
              </a:ext>
            </a:extLst>
          </p:cNvPr>
          <p:cNvPicPr>
            <a:picLocks noChangeAspect="1"/>
          </p:cNvPicPr>
          <p:nvPr userDrawn="1"/>
        </p:nvPicPr>
        <p:blipFill>
          <a:blip r:embed="rId2"/>
          <a:srcRect/>
          <a:stretch/>
        </p:blipFill>
        <p:spPr>
          <a:xfrm>
            <a:off x="393191" y="4413817"/>
            <a:ext cx="737480" cy="737480"/>
          </a:xfrm>
          <a:prstGeom prst="rect">
            <a:avLst/>
          </a:prstGeom>
        </p:spPr>
      </p:pic>
      <p:sp>
        <p:nvSpPr>
          <p:cNvPr id="9" name="Content Placeholder 8">
            <a:extLst>
              <a:ext uri="{FF2B5EF4-FFF2-40B4-BE49-F238E27FC236}">
                <a16:creationId xmlns:a16="http://schemas.microsoft.com/office/drawing/2014/main" id="{57E2CA58-DE19-59A4-103F-638C5E1B63AD}"/>
              </a:ext>
            </a:extLst>
          </p:cNvPr>
          <p:cNvSpPr>
            <a:spLocks noGrp="1"/>
          </p:cNvSpPr>
          <p:nvPr>
            <p:ph sz="quarter" idx="13" hasCustomPrompt="1"/>
          </p:nvPr>
        </p:nvSpPr>
        <p:spPr>
          <a:xfrm>
            <a:off x="3268979" y="1316736"/>
            <a:ext cx="2606040" cy="758952"/>
          </a:xfrm>
        </p:spPr>
        <p:txBody>
          <a:bodyPr lIns="0" tIns="0" rIns="0" bIns="0"/>
          <a:lstStyle>
            <a:lvl1pPr>
              <a:defRPr sz="2000">
                <a:latin typeface="Franklin Gothic Medium" panose="020B0603020102020204" pitchFamily="34" charset="0"/>
              </a:defRPr>
            </a:lvl1pPr>
          </a:lstStyle>
          <a:p>
            <a:pPr lvl="0"/>
            <a:r>
              <a:rPr lang="en-US" dirty="0"/>
              <a:t>Click to edit column header</a:t>
            </a:r>
          </a:p>
        </p:txBody>
      </p:sp>
      <p:sp>
        <p:nvSpPr>
          <p:cNvPr id="10" name="Content Placeholder 9">
            <a:extLst>
              <a:ext uri="{FF2B5EF4-FFF2-40B4-BE49-F238E27FC236}">
                <a16:creationId xmlns:a16="http://schemas.microsoft.com/office/drawing/2014/main" id="{E5AB72AE-995F-8773-FB04-1EF0D7D2A057}"/>
              </a:ext>
            </a:extLst>
          </p:cNvPr>
          <p:cNvSpPr>
            <a:spLocks noGrp="1"/>
          </p:cNvSpPr>
          <p:nvPr>
            <p:ph sz="quarter" idx="14" hasCustomPrompt="1"/>
          </p:nvPr>
        </p:nvSpPr>
        <p:spPr>
          <a:xfrm>
            <a:off x="6144767" y="1316736"/>
            <a:ext cx="2606040" cy="758952"/>
          </a:xfrm>
        </p:spPr>
        <p:txBody>
          <a:bodyPr lIns="0" tIns="0" rIns="0" bIns="0"/>
          <a:lstStyle>
            <a:lvl1pPr>
              <a:defRPr sz="2000">
                <a:latin typeface="Franklin Gothic Medium" panose="020B0603020102020204" pitchFamily="34" charset="0"/>
              </a:defRPr>
            </a:lvl1pPr>
          </a:lstStyle>
          <a:p>
            <a:pPr lvl="0"/>
            <a:r>
              <a:rPr lang="en-US" dirty="0"/>
              <a:t>Click to edit column header</a:t>
            </a:r>
          </a:p>
        </p:txBody>
      </p:sp>
      <p:sp>
        <p:nvSpPr>
          <p:cNvPr id="12" name="Content Placeholder 11">
            <a:extLst>
              <a:ext uri="{FF2B5EF4-FFF2-40B4-BE49-F238E27FC236}">
                <a16:creationId xmlns:a16="http://schemas.microsoft.com/office/drawing/2014/main" id="{0E313CCD-01F0-75B9-C6D0-D248F689C57C}"/>
              </a:ext>
            </a:extLst>
          </p:cNvPr>
          <p:cNvSpPr>
            <a:spLocks noGrp="1"/>
          </p:cNvSpPr>
          <p:nvPr>
            <p:ph sz="quarter" idx="15"/>
          </p:nvPr>
        </p:nvSpPr>
        <p:spPr>
          <a:xfrm>
            <a:off x="393700" y="2203704"/>
            <a:ext cx="2605088" cy="210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FBDB479E-EDF4-9F13-216C-0C2CE074A2A7}"/>
              </a:ext>
            </a:extLst>
          </p:cNvPr>
          <p:cNvSpPr>
            <a:spLocks noGrp="1"/>
          </p:cNvSpPr>
          <p:nvPr>
            <p:ph sz="quarter" idx="16"/>
          </p:nvPr>
        </p:nvSpPr>
        <p:spPr>
          <a:xfrm>
            <a:off x="3268979" y="2203704"/>
            <a:ext cx="2605088" cy="210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1">
            <a:extLst>
              <a:ext uri="{FF2B5EF4-FFF2-40B4-BE49-F238E27FC236}">
                <a16:creationId xmlns:a16="http://schemas.microsoft.com/office/drawing/2014/main" id="{7B8A0C3B-987B-FD73-A365-ADA566C6FA79}"/>
              </a:ext>
            </a:extLst>
          </p:cNvPr>
          <p:cNvSpPr>
            <a:spLocks noGrp="1"/>
          </p:cNvSpPr>
          <p:nvPr>
            <p:ph sz="quarter" idx="17"/>
          </p:nvPr>
        </p:nvSpPr>
        <p:spPr>
          <a:xfrm>
            <a:off x="6144258" y="2203704"/>
            <a:ext cx="2605088" cy="210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a:extLst>
              <a:ext uri="{FF2B5EF4-FFF2-40B4-BE49-F238E27FC236}">
                <a16:creationId xmlns:a16="http://schemas.microsoft.com/office/drawing/2014/main" id="{7C7BB623-1AD4-49F4-A4F5-99414EC569A2}"/>
              </a:ext>
            </a:extLst>
          </p:cNvPr>
          <p:cNvSpPr>
            <a:spLocks noGrp="1"/>
          </p:cNvSpPr>
          <p:nvPr>
            <p:ph type="title"/>
          </p:nvPr>
        </p:nvSpPr>
        <p:spPr>
          <a:xfrm>
            <a:off x="393192" y="273844"/>
            <a:ext cx="8356154" cy="399137"/>
          </a:xfrm>
          <a:prstGeom prst="rect">
            <a:avLst/>
          </a:prstGeom>
        </p:spPr>
        <p:txBody>
          <a:bodyPr lIns="0" tIns="0" rIns="0" bIns="0" anchor="t" anchorCtr="0">
            <a:noAutofit/>
          </a:bodyPr>
          <a:lstStyle>
            <a:lvl1pPr>
              <a:defRPr sz="3000" b="1" i="0">
                <a:latin typeface="Franklin Gothic Demi" panose="020B0603020102020204" pitchFamily="34" charset="0"/>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4C6F7D8-C426-AC14-C8BE-5CB898C6DFE1}"/>
              </a:ext>
            </a:extLst>
          </p:cNvPr>
          <p:cNvSpPr>
            <a:spLocks noGrp="1"/>
          </p:cNvSpPr>
          <p:nvPr>
            <p:ph type="subTitle" idx="18"/>
          </p:nvPr>
        </p:nvSpPr>
        <p:spPr>
          <a:xfrm>
            <a:off x="393192" y="736882"/>
            <a:ext cx="8356154" cy="306692"/>
          </a:xfrm>
        </p:spPr>
        <p:txBody>
          <a:bodyPr lIns="0" tIns="0" rIns="0" bIns="0">
            <a:noAutofit/>
          </a:bodyPr>
          <a:lstStyle>
            <a:lvl1pPr marL="0" indent="0" algn="l">
              <a:spcBef>
                <a:spcPts val="300"/>
              </a:spcBef>
              <a:spcAft>
                <a:spcPts val="300"/>
              </a:spcAft>
              <a:buNone/>
              <a:defRPr sz="2400" b="0" i="0">
                <a:solidFill>
                  <a:schemeClr val="tx1"/>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3447673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683D4C-A0AD-3EEF-8BE0-C6B2C7F8F0B9}"/>
              </a:ext>
            </a:extLst>
          </p:cNvPr>
          <p:cNvSpPr/>
          <p:nvPr userDrawn="1"/>
        </p:nvSpPr>
        <p:spPr>
          <a:xfrm>
            <a:off x="-37706" y="4684326"/>
            <a:ext cx="9181706"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3" name="Content Placeholder 2"/>
          <p:cNvSpPr>
            <a:spLocks noGrp="1"/>
          </p:cNvSpPr>
          <p:nvPr>
            <p:ph idx="1" hasCustomPrompt="1"/>
          </p:nvPr>
        </p:nvSpPr>
        <p:spPr>
          <a:xfrm>
            <a:off x="393191" y="1316736"/>
            <a:ext cx="4041648" cy="758952"/>
          </a:xfrm>
        </p:spPr>
        <p:txBody>
          <a:bodyPr lIns="0" tIns="0" rIns="0" bIns="0"/>
          <a:lstStyle>
            <a:lvl1pPr>
              <a:defRPr sz="2000">
                <a:latin typeface="Franklin Gothic Medium" panose="020B0603020102020204" pitchFamily="34" charset="0"/>
              </a:defRPr>
            </a:lvl1pPr>
            <a:lvl2pPr marL="342900" indent="-334963">
              <a:tabLst/>
              <a:defRPr/>
            </a:lvl2pPr>
            <a:lvl3pPr marL="574675" indent="-255588">
              <a:spcAft>
                <a:spcPts val="375"/>
              </a:spcAft>
              <a:tabLst/>
              <a:defRPr/>
            </a:lvl3pPr>
            <a:lvl4pPr marL="749300" indent="-177800">
              <a:tabLst/>
              <a:defRPr/>
            </a:lvl4pPr>
          </a:lstStyle>
          <a:p>
            <a:pPr lvl="0"/>
            <a:r>
              <a:rPr lang="en-US" dirty="0"/>
              <a:t>Click to edit column header</a:t>
            </a:r>
          </a:p>
        </p:txBody>
      </p:sp>
      <p:sp>
        <p:nvSpPr>
          <p:cNvPr id="6" name="Slide Number Placeholder 5"/>
          <p:cNvSpPr>
            <a:spLocks noGrp="1"/>
          </p:cNvSpPr>
          <p:nvPr>
            <p:ph type="sldNum" sz="quarter" idx="12"/>
          </p:nvPr>
        </p:nvSpPr>
        <p:spPr>
          <a:xfrm>
            <a:off x="8829892" y="4782557"/>
            <a:ext cx="236889" cy="273844"/>
          </a:xfrm>
        </p:spPr>
        <p:txBody>
          <a:bodyPr/>
          <a:lstStyle>
            <a:lvl1pPr>
              <a:defRPr>
                <a:solidFill>
                  <a:srgbClr val="B2B4B2"/>
                </a:solidFill>
              </a:defRPr>
            </a:lvl1pPr>
          </a:lstStyle>
          <a:p>
            <a:fld id="{1CF77CCB-A837-3E49-BD58-C1431ED74FC9}" type="slidenum">
              <a:rPr lang="en-US" smtClean="0"/>
              <a:pPr/>
              <a:t>‹#›</a:t>
            </a:fld>
            <a:endParaRPr lang="en-US" dirty="0"/>
          </a:p>
        </p:txBody>
      </p:sp>
      <p:sp>
        <p:nvSpPr>
          <p:cNvPr id="4" name="Footer Placeholder 4">
            <a:extLst>
              <a:ext uri="{FF2B5EF4-FFF2-40B4-BE49-F238E27FC236}">
                <a16:creationId xmlns:a16="http://schemas.microsoft.com/office/drawing/2014/main" id="{207AF81B-336B-8FFA-3197-AEB55679B7FA}"/>
              </a:ext>
            </a:extLst>
          </p:cNvPr>
          <p:cNvSpPr>
            <a:spLocks noGrp="1"/>
          </p:cNvSpPr>
          <p:nvPr>
            <p:ph type="ftr" sz="quarter" idx="3"/>
          </p:nvPr>
        </p:nvSpPr>
        <p:spPr>
          <a:xfrm>
            <a:off x="1399032" y="4736007"/>
            <a:ext cx="5805898" cy="365125"/>
          </a:xfrm>
          <a:prstGeom prst="rect">
            <a:avLst/>
          </a:prstGeom>
        </p:spPr>
        <p:txBody>
          <a:bodyPr vert="horz" lIns="91440" tIns="45720" rIns="91440" bIns="45720" rtlCol="0" anchor="ctr"/>
          <a:lstStyle>
            <a:lvl1pPr algn="l">
              <a:defRPr sz="1400" b="0">
                <a:solidFill>
                  <a:schemeClr val="bg2"/>
                </a:solidFill>
                <a:latin typeface="Tisa Offc Serif Pro" panose="02010504030101020102" pitchFamily="2" charset="0"/>
              </a:defRPr>
            </a:lvl1pPr>
          </a:lstStyle>
          <a:p>
            <a:r>
              <a:rPr lang="en-US"/>
              <a:t>Missouri University of Science and Technology</a:t>
            </a:r>
            <a:endParaRPr lang="en-US" dirty="0"/>
          </a:p>
        </p:txBody>
      </p:sp>
      <p:pic>
        <p:nvPicPr>
          <p:cNvPr id="7" name="Picture 15">
            <a:extLst>
              <a:ext uri="{FF2B5EF4-FFF2-40B4-BE49-F238E27FC236}">
                <a16:creationId xmlns:a16="http://schemas.microsoft.com/office/drawing/2014/main" id="{7A25D5E9-9D4C-719B-2505-4141E4FB67D1}"/>
              </a:ext>
            </a:extLst>
          </p:cNvPr>
          <p:cNvPicPr>
            <a:picLocks noChangeAspect="1"/>
          </p:cNvPicPr>
          <p:nvPr userDrawn="1"/>
        </p:nvPicPr>
        <p:blipFill>
          <a:blip r:embed="rId2"/>
          <a:srcRect/>
          <a:stretch/>
        </p:blipFill>
        <p:spPr>
          <a:xfrm>
            <a:off x="393191" y="4413817"/>
            <a:ext cx="737480" cy="737480"/>
          </a:xfrm>
          <a:prstGeom prst="rect">
            <a:avLst/>
          </a:prstGeom>
        </p:spPr>
      </p:pic>
      <p:sp>
        <p:nvSpPr>
          <p:cNvPr id="9" name="Content Placeholder 8">
            <a:extLst>
              <a:ext uri="{FF2B5EF4-FFF2-40B4-BE49-F238E27FC236}">
                <a16:creationId xmlns:a16="http://schemas.microsoft.com/office/drawing/2014/main" id="{57E2CA58-DE19-59A4-103F-638C5E1B63AD}"/>
              </a:ext>
            </a:extLst>
          </p:cNvPr>
          <p:cNvSpPr>
            <a:spLocks noGrp="1"/>
          </p:cNvSpPr>
          <p:nvPr>
            <p:ph sz="quarter" idx="13" hasCustomPrompt="1"/>
          </p:nvPr>
        </p:nvSpPr>
        <p:spPr>
          <a:xfrm>
            <a:off x="4708652" y="1316736"/>
            <a:ext cx="4041648" cy="758952"/>
          </a:xfrm>
        </p:spPr>
        <p:txBody>
          <a:bodyPr lIns="0" tIns="0" rIns="0" bIns="0">
            <a:normAutofit/>
          </a:bodyPr>
          <a:lstStyle>
            <a:lvl1pPr>
              <a:defRPr sz="2000">
                <a:latin typeface="Franklin Gothic Medium" panose="020B0603020102020204" pitchFamily="34" charset="0"/>
              </a:defRPr>
            </a:lvl1pPr>
          </a:lstStyle>
          <a:p>
            <a:pPr lvl="0"/>
            <a:r>
              <a:rPr lang="en-US" dirty="0"/>
              <a:t>Click to edit column header</a:t>
            </a:r>
          </a:p>
        </p:txBody>
      </p:sp>
      <p:sp>
        <p:nvSpPr>
          <p:cNvPr id="12" name="Content Placeholder 11">
            <a:extLst>
              <a:ext uri="{FF2B5EF4-FFF2-40B4-BE49-F238E27FC236}">
                <a16:creationId xmlns:a16="http://schemas.microsoft.com/office/drawing/2014/main" id="{0E313CCD-01F0-75B9-C6D0-D248F689C57C}"/>
              </a:ext>
            </a:extLst>
          </p:cNvPr>
          <p:cNvSpPr>
            <a:spLocks noGrp="1"/>
          </p:cNvSpPr>
          <p:nvPr>
            <p:ph sz="quarter" idx="15"/>
          </p:nvPr>
        </p:nvSpPr>
        <p:spPr>
          <a:xfrm>
            <a:off x="393700" y="2203704"/>
            <a:ext cx="4041648" cy="210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1">
            <a:extLst>
              <a:ext uri="{FF2B5EF4-FFF2-40B4-BE49-F238E27FC236}">
                <a16:creationId xmlns:a16="http://schemas.microsoft.com/office/drawing/2014/main" id="{FBDB479E-EDF4-9F13-216C-0C2CE074A2A7}"/>
              </a:ext>
            </a:extLst>
          </p:cNvPr>
          <p:cNvSpPr>
            <a:spLocks noGrp="1"/>
          </p:cNvSpPr>
          <p:nvPr>
            <p:ph sz="quarter" idx="16"/>
          </p:nvPr>
        </p:nvSpPr>
        <p:spPr>
          <a:xfrm>
            <a:off x="4708652" y="2203704"/>
            <a:ext cx="4041648" cy="210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itle 1">
            <a:extLst>
              <a:ext uri="{FF2B5EF4-FFF2-40B4-BE49-F238E27FC236}">
                <a16:creationId xmlns:a16="http://schemas.microsoft.com/office/drawing/2014/main" id="{146B145C-80D7-9007-5F0C-91AF9B6F005E}"/>
              </a:ext>
            </a:extLst>
          </p:cNvPr>
          <p:cNvSpPr>
            <a:spLocks noGrp="1"/>
          </p:cNvSpPr>
          <p:nvPr>
            <p:ph type="title"/>
          </p:nvPr>
        </p:nvSpPr>
        <p:spPr>
          <a:xfrm>
            <a:off x="393192" y="273844"/>
            <a:ext cx="8356154" cy="399137"/>
          </a:xfrm>
          <a:prstGeom prst="rect">
            <a:avLst/>
          </a:prstGeom>
        </p:spPr>
        <p:txBody>
          <a:bodyPr lIns="0" tIns="0" rIns="0" bIns="0" anchor="t" anchorCtr="0">
            <a:noAutofit/>
          </a:bodyPr>
          <a:lstStyle>
            <a:lvl1pPr>
              <a:defRPr sz="3000" b="1" i="0">
                <a:latin typeface="Franklin Gothic Demi" panose="020B0603020102020204" pitchFamily="34" charset="0"/>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CA85E25A-B693-91D2-AD64-C195A249C609}"/>
              </a:ext>
            </a:extLst>
          </p:cNvPr>
          <p:cNvSpPr>
            <a:spLocks noGrp="1"/>
          </p:cNvSpPr>
          <p:nvPr>
            <p:ph type="subTitle" idx="18"/>
          </p:nvPr>
        </p:nvSpPr>
        <p:spPr>
          <a:xfrm>
            <a:off x="393192" y="736882"/>
            <a:ext cx="8356154" cy="306692"/>
          </a:xfrm>
        </p:spPr>
        <p:txBody>
          <a:bodyPr lIns="0" tIns="0" rIns="0" bIns="0">
            <a:noAutofit/>
          </a:bodyPr>
          <a:lstStyle>
            <a:lvl1pPr marL="0" indent="0" algn="l">
              <a:spcBef>
                <a:spcPts val="300"/>
              </a:spcBef>
              <a:spcAft>
                <a:spcPts val="300"/>
              </a:spcAft>
              <a:buNone/>
              <a:defRPr sz="2400" b="0" i="0">
                <a:solidFill>
                  <a:schemeClr val="tx1"/>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24254920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3683D4C-A0AD-3EEF-8BE0-C6B2C7F8F0B9}"/>
              </a:ext>
            </a:extLst>
          </p:cNvPr>
          <p:cNvSpPr/>
          <p:nvPr userDrawn="1"/>
        </p:nvSpPr>
        <p:spPr>
          <a:xfrm>
            <a:off x="-37706" y="4684326"/>
            <a:ext cx="9181706"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6" name="Slide Number Placeholder 5"/>
          <p:cNvSpPr>
            <a:spLocks noGrp="1"/>
          </p:cNvSpPr>
          <p:nvPr>
            <p:ph type="sldNum" sz="quarter" idx="12"/>
          </p:nvPr>
        </p:nvSpPr>
        <p:spPr>
          <a:xfrm>
            <a:off x="8829892" y="4782557"/>
            <a:ext cx="236889" cy="273844"/>
          </a:xfrm>
        </p:spPr>
        <p:txBody>
          <a:bodyPr/>
          <a:lstStyle>
            <a:lvl1pPr>
              <a:defRPr>
                <a:solidFill>
                  <a:srgbClr val="B2B4B2"/>
                </a:solidFill>
              </a:defRPr>
            </a:lvl1pPr>
          </a:lstStyle>
          <a:p>
            <a:fld id="{1CF77CCB-A837-3E49-BD58-C1431ED74FC9}" type="slidenum">
              <a:rPr lang="en-US" smtClean="0"/>
              <a:pPr/>
              <a:t>‹#›</a:t>
            </a:fld>
            <a:endParaRPr lang="en-US" dirty="0"/>
          </a:p>
        </p:txBody>
      </p:sp>
      <p:sp>
        <p:nvSpPr>
          <p:cNvPr id="4" name="Footer Placeholder 4">
            <a:extLst>
              <a:ext uri="{FF2B5EF4-FFF2-40B4-BE49-F238E27FC236}">
                <a16:creationId xmlns:a16="http://schemas.microsoft.com/office/drawing/2014/main" id="{207AF81B-336B-8FFA-3197-AEB55679B7FA}"/>
              </a:ext>
            </a:extLst>
          </p:cNvPr>
          <p:cNvSpPr>
            <a:spLocks noGrp="1"/>
          </p:cNvSpPr>
          <p:nvPr>
            <p:ph type="ftr" sz="quarter" idx="3"/>
          </p:nvPr>
        </p:nvSpPr>
        <p:spPr>
          <a:xfrm>
            <a:off x="1399032" y="4736007"/>
            <a:ext cx="5805898" cy="365125"/>
          </a:xfrm>
          <a:prstGeom prst="rect">
            <a:avLst/>
          </a:prstGeom>
        </p:spPr>
        <p:txBody>
          <a:bodyPr vert="horz" lIns="91440" tIns="45720" rIns="91440" bIns="45720" rtlCol="0" anchor="ctr"/>
          <a:lstStyle>
            <a:lvl1pPr algn="l">
              <a:defRPr sz="1400" b="0">
                <a:solidFill>
                  <a:schemeClr val="bg2"/>
                </a:solidFill>
                <a:latin typeface="Tisa Offc Serif Pro" panose="02010504030101020102" pitchFamily="2" charset="0"/>
              </a:defRPr>
            </a:lvl1pPr>
          </a:lstStyle>
          <a:p>
            <a:r>
              <a:rPr lang="en-US"/>
              <a:t>Missouri University of Science and Technology</a:t>
            </a:r>
            <a:endParaRPr lang="en-US" dirty="0"/>
          </a:p>
        </p:txBody>
      </p:sp>
      <p:pic>
        <p:nvPicPr>
          <p:cNvPr id="7" name="Picture 15">
            <a:extLst>
              <a:ext uri="{FF2B5EF4-FFF2-40B4-BE49-F238E27FC236}">
                <a16:creationId xmlns:a16="http://schemas.microsoft.com/office/drawing/2014/main" id="{7A25D5E9-9D4C-719B-2505-4141E4FB67D1}"/>
              </a:ext>
            </a:extLst>
          </p:cNvPr>
          <p:cNvPicPr>
            <a:picLocks noChangeAspect="1"/>
          </p:cNvPicPr>
          <p:nvPr userDrawn="1"/>
        </p:nvPicPr>
        <p:blipFill>
          <a:blip r:embed="rId2"/>
          <a:srcRect/>
          <a:stretch/>
        </p:blipFill>
        <p:spPr>
          <a:xfrm>
            <a:off x="393191" y="4413817"/>
            <a:ext cx="737480" cy="737480"/>
          </a:xfrm>
          <a:prstGeom prst="rect">
            <a:avLst/>
          </a:prstGeom>
        </p:spPr>
      </p:pic>
      <p:sp>
        <p:nvSpPr>
          <p:cNvPr id="12" name="Content Placeholder 11">
            <a:extLst>
              <a:ext uri="{FF2B5EF4-FFF2-40B4-BE49-F238E27FC236}">
                <a16:creationId xmlns:a16="http://schemas.microsoft.com/office/drawing/2014/main" id="{0E313CCD-01F0-75B9-C6D0-D248F689C57C}"/>
              </a:ext>
            </a:extLst>
          </p:cNvPr>
          <p:cNvSpPr>
            <a:spLocks noGrp="1"/>
          </p:cNvSpPr>
          <p:nvPr>
            <p:ph sz="quarter" idx="15"/>
          </p:nvPr>
        </p:nvSpPr>
        <p:spPr>
          <a:xfrm>
            <a:off x="393700" y="2850465"/>
            <a:ext cx="1499616" cy="1138153"/>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p:txBody>
      </p:sp>
      <p:sp>
        <p:nvSpPr>
          <p:cNvPr id="10" name="Picture Placeholder 9">
            <a:extLst>
              <a:ext uri="{FF2B5EF4-FFF2-40B4-BE49-F238E27FC236}">
                <a16:creationId xmlns:a16="http://schemas.microsoft.com/office/drawing/2014/main" id="{F148BAB7-08C9-C7B9-C708-86E9159F6B05}"/>
              </a:ext>
            </a:extLst>
          </p:cNvPr>
          <p:cNvSpPr>
            <a:spLocks noGrp="1"/>
          </p:cNvSpPr>
          <p:nvPr>
            <p:ph type="pic" sz="quarter" idx="17"/>
          </p:nvPr>
        </p:nvSpPr>
        <p:spPr>
          <a:xfrm>
            <a:off x="393700" y="1225296"/>
            <a:ext cx="1499616" cy="1499616"/>
          </a:xfrm>
        </p:spPr>
        <p:txBody>
          <a:bodyPr/>
          <a:lstStyle/>
          <a:p>
            <a:r>
              <a:rPr lang="en-US"/>
              <a:t>Click icon to add picture</a:t>
            </a:r>
          </a:p>
        </p:txBody>
      </p:sp>
      <p:sp>
        <p:nvSpPr>
          <p:cNvPr id="11" name="Content Placeholder 11">
            <a:extLst>
              <a:ext uri="{FF2B5EF4-FFF2-40B4-BE49-F238E27FC236}">
                <a16:creationId xmlns:a16="http://schemas.microsoft.com/office/drawing/2014/main" id="{09CC6D03-0771-BB8F-74AD-4DF6EE8386A4}"/>
              </a:ext>
            </a:extLst>
          </p:cNvPr>
          <p:cNvSpPr>
            <a:spLocks noGrp="1"/>
          </p:cNvSpPr>
          <p:nvPr>
            <p:ph sz="quarter" idx="18"/>
          </p:nvPr>
        </p:nvSpPr>
        <p:spPr>
          <a:xfrm>
            <a:off x="7250684" y="2850465"/>
            <a:ext cx="1499616" cy="1138153"/>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p:txBody>
      </p:sp>
      <p:sp>
        <p:nvSpPr>
          <p:cNvPr id="14" name="Picture Placeholder 9">
            <a:extLst>
              <a:ext uri="{FF2B5EF4-FFF2-40B4-BE49-F238E27FC236}">
                <a16:creationId xmlns:a16="http://schemas.microsoft.com/office/drawing/2014/main" id="{4D7371C0-A143-6DE2-2519-68C4311D42A5}"/>
              </a:ext>
            </a:extLst>
          </p:cNvPr>
          <p:cNvSpPr>
            <a:spLocks noGrp="1"/>
          </p:cNvSpPr>
          <p:nvPr>
            <p:ph type="pic" sz="quarter" idx="19"/>
          </p:nvPr>
        </p:nvSpPr>
        <p:spPr>
          <a:xfrm>
            <a:off x="7250684" y="1225296"/>
            <a:ext cx="1499616" cy="1499616"/>
          </a:xfrm>
        </p:spPr>
        <p:txBody>
          <a:bodyPr/>
          <a:lstStyle/>
          <a:p>
            <a:r>
              <a:rPr lang="en-US"/>
              <a:t>Click icon to add picture</a:t>
            </a:r>
          </a:p>
        </p:txBody>
      </p:sp>
      <p:sp>
        <p:nvSpPr>
          <p:cNvPr id="15" name="Content Placeholder 11">
            <a:extLst>
              <a:ext uri="{FF2B5EF4-FFF2-40B4-BE49-F238E27FC236}">
                <a16:creationId xmlns:a16="http://schemas.microsoft.com/office/drawing/2014/main" id="{71410997-D14A-46CE-9541-4CCEBAB509B7}"/>
              </a:ext>
            </a:extLst>
          </p:cNvPr>
          <p:cNvSpPr>
            <a:spLocks noGrp="1"/>
          </p:cNvSpPr>
          <p:nvPr>
            <p:ph sz="quarter" idx="20"/>
          </p:nvPr>
        </p:nvSpPr>
        <p:spPr>
          <a:xfrm>
            <a:off x="3822192" y="2850465"/>
            <a:ext cx="1499616" cy="1138153"/>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p:txBody>
      </p:sp>
      <p:sp>
        <p:nvSpPr>
          <p:cNvPr id="16" name="Picture Placeholder 9">
            <a:extLst>
              <a:ext uri="{FF2B5EF4-FFF2-40B4-BE49-F238E27FC236}">
                <a16:creationId xmlns:a16="http://schemas.microsoft.com/office/drawing/2014/main" id="{6BC68FEC-D028-5524-F1A8-C859B5C56442}"/>
              </a:ext>
            </a:extLst>
          </p:cNvPr>
          <p:cNvSpPr>
            <a:spLocks noGrp="1"/>
          </p:cNvSpPr>
          <p:nvPr>
            <p:ph type="pic" sz="quarter" idx="21"/>
          </p:nvPr>
        </p:nvSpPr>
        <p:spPr>
          <a:xfrm>
            <a:off x="3822192" y="1225296"/>
            <a:ext cx="1499616" cy="1499616"/>
          </a:xfrm>
        </p:spPr>
        <p:txBody>
          <a:bodyPr/>
          <a:lstStyle/>
          <a:p>
            <a:r>
              <a:rPr lang="en-US"/>
              <a:t>Click icon to add picture</a:t>
            </a:r>
          </a:p>
        </p:txBody>
      </p:sp>
      <p:sp>
        <p:nvSpPr>
          <p:cNvPr id="17" name="Content Placeholder 11">
            <a:extLst>
              <a:ext uri="{FF2B5EF4-FFF2-40B4-BE49-F238E27FC236}">
                <a16:creationId xmlns:a16="http://schemas.microsoft.com/office/drawing/2014/main" id="{C49F0D10-99E0-1BF3-F9A2-F18197FF9768}"/>
              </a:ext>
            </a:extLst>
          </p:cNvPr>
          <p:cNvSpPr>
            <a:spLocks noGrp="1"/>
          </p:cNvSpPr>
          <p:nvPr>
            <p:ph sz="quarter" idx="22"/>
          </p:nvPr>
        </p:nvSpPr>
        <p:spPr>
          <a:xfrm>
            <a:off x="5536438" y="2850465"/>
            <a:ext cx="1499616" cy="1138153"/>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p:txBody>
      </p:sp>
      <p:sp>
        <p:nvSpPr>
          <p:cNvPr id="18" name="Picture Placeholder 9">
            <a:extLst>
              <a:ext uri="{FF2B5EF4-FFF2-40B4-BE49-F238E27FC236}">
                <a16:creationId xmlns:a16="http://schemas.microsoft.com/office/drawing/2014/main" id="{AAD510F0-B088-A47B-D6F2-9077C6013E15}"/>
              </a:ext>
            </a:extLst>
          </p:cNvPr>
          <p:cNvSpPr>
            <a:spLocks noGrp="1"/>
          </p:cNvSpPr>
          <p:nvPr>
            <p:ph type="pic" sz="quarter" idx="23"/>
          </p:nvPr>
        </p:nvSpPr>
        <p:spPr>
          <a:xfrm>
            <a:off x="5536438" y="1225296"/>
            <a:ext cx="1499616" cy="1499616"/>
          </a:xfrm>
        </p:spPr>
        <p:txBody>
          <a:bodyPr/>
          <a:lstStyle/>
          <a:p>
            <a:r>
              <a:rPr lang="en-US"/>
              <a:t>Click icon to add picture</a:t>
            </a:r>
          </a:p>
        </p:txBody>
      </p:sp>
      <p:sp>
        <p:nvSpPr>
          <p:cNvPr id="19" name="Content Placeholder 11">
            <a:extLst>
              <a:ext uri="{FF2B5EF4-FFF2-40B4-BE49-F238E27FC236}">
                <a16:creationId xmlns:a16="http://schemas.microsoft.com/office/drawing/2014/main" id="{8B87B0D4-19D9-805F-2BA9-15AA0352A016}"/>
              </a:ext>
            </a:extLst>
          </p:cNvPr>
          <p:cNvSpPr>
            <a:spLocks noGrp="1"/>
          </p:cNvSpPr>
          <p:nvPr>
            <p:ph sz="quarter" idx="24"/>
          </p:nvPr>
        </p:nvSpPr>
        <p:spPr>
          <a:xfrm>
            <a:off x="2107946" y="2850465"/>
            <a:ext cx="1499616" cy="1138153"/>
          </a:xfrm>
        </p:spPr>
        <p:txBody>
          <a:bodyPr>
            <a:noAutofit/>
          </a:bodyPr>
          <a:lstStyle>
            <a:lvl1pPr>
              <a:defRPr sz="1400"/>
            </a:lvl1pPr>
            <a:lvl2pPr>
              <a:defRPr sz="1400"/>
            </a:lvl2pPr>
            <a:lvl3pPr>
              <a:defRPr sz="1400"/>
            </a:lvl3pPr>
            <a:lvl4pPr>
              <a:defRPr sz="1400"/>
            </a:lvl4pPr>
            <a:lvl5pPr>
              <a:defRPr sz="1400"/>
            </a:lvl5pPr>
          </a:lstStyle>
          <a:p>
            <a:pPr lvl="0"/>
            <a:r>
              <a:rPr lang="en-US"/>
              <a:t>Click to edit Master text styles</a:t>
            </a:r>
          </a:p>
        </p:txBody>
      </p:sp>
      <p:sp>
        <p:nvSpPr>
          <p:cNvPr id="20" name="Picture Placeholder 9">
            <a:extLst>
              <a:ext uri="{FF2B5EF4-FFF2-40B4-BE49-F238E27FC236}">
                <a16:creationId xmlns:a16="http://schemas.microsoft.com/office/drawing/2014/main" id="{8E182ECB-94DF-0114-B670-6968BAC1177F}"/>
              </a:ext>
            </a:extLst>
          </p:cNvPr>
          <p:cNvSpPr>
            <a:spLocks noGrp="1"/>
          </p:cNvSpPr>
          <p:nvPr>
            <p:ph type="pic" sz="quarter" idx="25"/>
          </p:nvPr>
        </p:nvSpPr>
        <p:spPr>
          <a:xfrm>
            <a:off x="2107946" y="1225296"/>
            <a:ext cx="1499616" cy="1499616"/>
          </a:xfrm>
        </p:spPr>
        <p:txBody>
          <a:bodyPr/>
          <a:lstStyle/>
          <a:p>
            <a:r>
              <a:rPr lang="en-US"/>
              <a:t>Click icon to add picture</a:t>
            </a:r>
          </a:p>
        </p:txBody>
      </p:sp>
      <p:sp>
        <p:nvSpPr>
          <p:cNvPr id="3" name="Title 1">
            <a:extLst>
              <a:ext uri="{FF2B5EF4-FFF2-40B4-BE49-F238E27FC236}">
                <a16:creationId xmlns:a16="http://schemas.microsoft.com/office/drawing/2014/main" id="{6FE92C76-6EEE-5064-6BDF-B38EB8B71D02}"/>
              </a:ext>
            </a:extLst>
          </p:cNvPr>
          <p:cNvSpPr>
            <a:spLocks noGrp="1"/>
          </p:cNvSpPr>
          <p:nvPr>
            <p:ph type="title"/>
          </p:nvPr>
        </p:nvSpPr>
        <p:spPr>
          <a:xfrm>
            <a:off x="393192" y="273844"/>
            <a:ext cx="8356154" cy="399137"/>
          </a:xfrm>
          <a:prstGeom prst="rect">
            <a:avLst/>
          </a:prstGeom>
        </p:spPr>
        <p:txBody>
          <a:bodyPr lIns="0" tIns="0" rIns="0" bIns="0" anchor="t" anchorCtr="0">
            <a:noAutofit/>
          </a:bodyPr>
          <a:lstStyle>
            <a:lvl1pPr>
              <a:defRPr sz="3000" b="1" i="0">
                <a:latin typeface="Franklin Gothic Demi" panose="020B0603020102020204" pitchFamily="34" charset="0"/>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0A80BFE0-DB14-71EF-9E6E-573CD7D75BDC}"/>
              </a:ext>
            </a:extLst>
          </p:cNvPr>
          <p:cNvSpPr>
            <a:spLocks noGrp="1"/>
          </p:cNvSpPr>
          <p:nvPr>
            <p:ph type="subTitle" idx="26"/>
          </p:nvPr>
        </p:nvSpPr>
        <p:spPr>
          <a:xfrm>
            <a:off x="393192" y="736882"/>
            <a:ext cx="8356154" cy="306692"/>
          </a:xfrm>
        </p:spPr>
        <p:txBody>
          <a:bodyPr lIns="0" tIns="0" rIns="0" bIns="0">
            <a:noAutofit/>
          </a:bodyPr>
          <a:lstStyle>
            <a:lvl1pPr marL="0" indent="0" algn="l">
              <a:spcBef>
                <a:spcPts val="300"/>
              </a:spcBef>
              <a:spcAft>
                <a:spcPts val="300"/>
              </a:spcAft>
              <a:buNone/>
              <a:defRPr sz="2400" b="0" i="0">
                <a:solidFill>
                  <a:schemeClr val="tx1"/>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2961992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p:bg>
      <p:bgRef idx="1001">
        <a:schemeClr val="bg1"/>
      </p:bgRef>
    </p:bg>
    <p:spTree>
      <p:nvGrpSpPr>
        <p:cNvPr id="1" name=""/>
        <p:cNvGrpSpPr/>
        <p:nvPr/>
      </p:nvGrpSpPr>
      <p:grpSpPr>
        <a:xfrm>
          <a:off x="0" y="0"/>
          <a:ext cx="0" cy="0"/>
          <a:chOff x="0" y="0"/>
          <a:chExt cx="0" cy="0"/>
        </a:xfrm>
      </p:grpSpPr>
      <p:pic>
        <p:nvPicPr>
          <p:cNvPr id="17" name="Picture 15">
            <a:extLst>
              <a:ext uri="{FF2B5EF4-FFF2-40B4-BE49-F238E27FC236}">
                <a16:creationId xmlns:a16="http://schemas.microsoft.com/office/drawing/2014/main" id="{EF9068E0-C6FC-2C92-3253-A7C31C5B682E}"/>
              </a:ext>
            </a:extLst>
          </p:cNvPr>
          <p:cNvPicPr>
            <a:picLocks noChangeAspect="1"/>
          </p:cNvPicPr>
          <p:nvPr userDrawn="1"/>
        </p:nvPicPr>
        <p:blipFill>
          <a:blip r:embed="rId2"/>
          <a:srcRect/>
          <a:stretch/>
        </p:blipFill>
        <p:spPr>
          <a:xfrm>
            <a:off x="7779804" y="-5622"/>
            <a:ext cx="735545" cy="735545"/>
          </a:xfrm>
          <a:prstGeom prst="rect">
            <a:avLst/>
          </a:prstGeom>
        </p:spPr>
      </p:pic>
      <p:sp>
        <p:nvSpPr>
          <p:cNvPr id="3" name="Title 1">
            <a:extLst>
              <a:ext uri="{FF2B5EF4-FFF2-40B4-BE49-F238E27FC236}">
                <a16:creationId xmlns:a16="http://schemas.microsoft.com/office/drawing/2014/main" id="{C617A214-BBBE-5F8E-E6A6-962FEDADEF01}"/>
              </a:ext>
            </a:extLst>
          </p:cNvPr>
          <p:cNvSpPr>
            <a:spLocks noGrp="1"/>
          </p:cNvSpPr>
          <p:nvPr>
            <p:ph type="ctrTitle" hasCustomPrompt="1"/>
          </p:nvPr>
        </p:nvSpPr>
        <p:spPr>
          <a:xfrm>
            <a:off x="723267" y="1991565"/>
            <a:ext cx="4678073" cy="1160369"/>
          </a:xfrm>
          <a:prstGeom prst="rect">
            <a:avLst/>
          </a:prstGeom>
        </p:spPr>
        <p:txBody>
          <a:bodyPr lIns="0" tIns="0" rIns="0" bIns="0" anchor="t" anchorCtr="0">
            <a:noAutofit/>
          </a:bodyPr>
          <a:lstStyle>
            <a:lvl1pPr algn="l">
              <a:defRPr sz="4400" b="1">
                <a:solidFill>
                  <a:schemeClr val="tx2"/>
                </a:solidFill>
                <a:latin typeface="Franklin Gothic Medium" panose="020B0603020102020204" pitchFamily="34" charset="0"/>
                <a:ea typeface="Roboto Black" panose="02000000000000000000" pitchFamily="2" charset="0"/>
                <a:cs typeface="Arial" panose="020B0604020202020204" pitchFamily="34" charset="0"/>
              </a:defRPr>
            </a:lvl1pPr>
          </a:lstStyle>
          <a:p>
            <a:r>
              <a:rPr lang="en-US" dirty="0"/>
              <a:t>Thank you</a:t>
            </a:r>
          </a:p>
        </p:txBody>
      </p:sp>
      <p:sp>
        <p:nvSpPr>
          <p:cNvPr id="6" name="Text Placeholder 13">
            <a:extLst>
              <a:ext uri="{FF2B5EF4-FFF2-40B4-BE49-F238E27FC236}">
                <a16:creationId xmlns:a16="http://schemas.microsoft.com/office/drawing/2014/main" id="{02794CC5-2B5C-E9C0-14EA-8C915CA2C3F2}"/>
              </a:ext>
            </a:extLst>
          </p:cNvPr>
          <p:cNvSpPr>
            <a:spLocks noGrp="1"/>
          </p:cNvSpPr>
          <p:nvPr>
            <p:ph type="body" sz="quarter" idx="13" hasCustomPrompt="1"/>
          </p:nvPr>
        </p:nvSpPr>
        <p:spPr>
          <a:xfrm>
            <a:off x="6122372" y="1684522"/>
            <a:ext cx="2392977" cy="1498329"/>
          </a:xfrm>
        </p:spPr>
        <p:txBody>
          <a:bodyPr vert="horz" anchor="ctr" anchorCtr="0">
            <a:noAutofit/>
          </a:bodyPr>
          <a:lstStyle>
            <a:lvl1pPr marL="0" marR="0" indent="0" algn="l" defTabSz="914400" rtl="0" eaLnBrk="1" fontAlgn="auto" latinLnBrk="0" hangingPunct="1">
              <a:lnSpc>
                <a:spcPct val="100000"/>
              </a:lnSpc>
              <a:spcBef>
                <a:spcPts val="200"/>
              </a:spcBef>
              <a:spcAft>
                <a:spcPts val="0"/>
              </a:spcAft>
              <a:buClrTx/>
              <a:buSzTx/>
              <a:buFont typeface="Arial" panose="020B0604020202020204" pitchFamily="34" charset="0"/>
              <a:buNone/>
              <a:tabLst/>
              <a:defRPr sz="1400" b="0">
                <a:solidFill>
                  <a:schemeClr val="accent6"/>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Presenter Name</a:t>
            </a:r>
          </a:p>
          <a:p>
            <a:pPr lvl="0"/>
            <a:r>
              <a:rPr lang="en-US" dirty="0"/>
              <a:t>Contact Person Title </a:t>
            </a:r>
          </a:p>
          <a:p>
            <a:pPr lvl="0"/>
            <a:r>
              <a:rPr lang="en-US" dirty="0"/>
              <a:t>Contact Person Unit</a:t>
            </a:r>
          </a:p>
          <a:p>
            <a:pPr lvl="0"/>
            <a:r>
              <a:rPr lang="en-US" dirty="0"/>
              <a:t>Phone: </a:t>
            </a:r>
          </a:p>
          <a:p>
            <a:pPr lvl="0"/>
            <a:r>
              <a:rPr lang="en-US" dirty="0"/>
              <a:t>Fax: </a:t>
            </a:r>
          </a:p>
          <a:p>
            <a:pPr lvl="0"/>
            <a:r>
              <a:rPr lang="en-US" dirty="0"/>
              <a:t>Email:</a:t>
            </a:r>
          </a:p>
        </p:txBody>
      </p:sp>
      <p:sp>
        <p:nvSpPr>
          <p:cNvPr id="2" name="Text Placeholder 4">
            <a:extLst>
              <a:ext uri="{FF2B5EF4-FFF2-40B4-BE49-F238E27FC236}">
                <a16:creationId xmlns:a16="http://schemas.microsoft.com/office/drawing/2014/main" id="{0375EC56-830A-EEF8-09F0-0891258C5146}"/>
              </a:ext>
            </a:extLst>
          </p:cNvPr>
          <p:cNvSpPr>
            <a:spLocks noGrp="1"/>
          </p:cNvSpPr>
          <p:nvPr>
            <p:ph type="body" sz="quarter" idx="14" hasCustomPrompt="1"/>
          </p:nvPr>
        </p:nvSpPr>
        <p:spPr>
          <a:xfrm>
            <a:off x="723267" y="3621642"/>
            <a:ext cx="2118082" cy="400110"/>
          </a:xfrm>
          <a:solidFill>
            <a:schemeClr val="accent6"/>
          </a:solidFill>
        </p:spPr>
        <p:txBody>
          <a:bodyPr wrap="square" tIns="91440" rIns="91440" bIns="91440" anchor="ctr" anchorCtr="0">
            <a:spAutoFit/>
          </a:bodyPr>
          <a:lstStyle>
            <a:lvl1pPr algn="ctr">
              <a:buNone/>
              <a:defRPr sz="1400">
                <a:solidFill>
                  <a:schemeClr val="bg1"/>
                </a:solidFill>
                <a:latin typeface="Tisa Offc Serif Pro" panose="02010504030101020102" pitchFamily="2" charset="0"/>
              </a:defRPr>
            </a:lvl1pPr>
          </a:lstStyle>
          <a:p>
            <a:pPr lvl="0"/>
            <a:r>
              <a:rPr lang="en-US" dirty="0"/>
              <a:t>Insert Website Address</a:t>
            </a:r>
          </a:p>
        </p:txBody>
      </p:sp>
      <p:cxnSp>
        <p:nvCxnSpPr>
          <p:cNvPr id="5" name="Straight Connector 4">
            <a:extLst>
              <a:ext uri="{FF2B5EF4-FFF2-40B4-BE49-F238E27FC236}">
                <a16:creationId xmlns:a16="http://schemas.microsoft.com/office/drawing/2014/main" id="{3C3F07BA-C2B3-98A9-2B50-E82C3807470A}"/>
              </a:ext>
            </a:extLst>
          </p:cNvPr>
          <p:cNvCxnSpPr>
            <a:cxnSpLocks/>
            <a:stCxn id="2" idx="1"/>
          </p:cNvCxnSpPr>
          <p:nvPr userDrawn="1"/>
        </p:nvCxnSpPr>
        <p:spPr>
          <a:xfrm flipH="1">
            <a:off x="-369310" y="3821697"/>
            <a:ext cx="1092577" cy="2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83176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446520" y="4873752"/>
            <a:ext cx="2057400" cy="118872"/>
          </a:xfrm>
        </p:spPr>
        <p:txBody>
          <a:bodyPr lIns="0" tIns="0" rIns="0" bIns="0"/>
          <a:lstStyle>
            <a:lvl1pPr>
              <a:defRPr>
                <a:solidFill>
                  <a:srgbClr val="63666A"/>
                </a:solidFill>
              </a:defRPr>
            </a:lvl1pPr>
          </a:lstStyle>
          <a:p>
            <a:fld id="{1CF77CCB-A837-3E49-BD58-C1431ED74FC9}" type="slidenum">
              <a:rPr lang="en-US" smtClean="0"/>
              <a:pPr/>
              <a:t>‹#›</a:t>
            </a:fld>
            <a:endParaRPr lang="en-US" dirty="0"/>
          </a:p>
        </p:txBody>
      </p:sp>
      <p:sp>
        <p:nvSpPr>
          <p:cNvPr id="5" name="Footer Placeholder 4">
            <a:extLst>
              <a:ext uri="{FF2B5EF4-FFF2-40B4-BE49-F238E27FC236}">
                <a16:creationId xmlns:a16="http://schemas.microsoft.com/office/drawing/2014/main" id="{6EDF3D18-678E-A693-7563-851F943B3A04}"/>
              </a:ext>
            </a:extLst>
          </p:cNvPr>
          <p:cNvSpPr>
            <a:spLocks noGrp="1"/>
          </p:cNvSpPr>
          <p:nvPr>
            <p:ph type="ftr" sz="quarter" idx="3"/>
          </p:nvPr>
        </p:nvSpPr>
        <p:spPr>
          <a:xfrm>
            <a:off x="390263" y="1216152"/>
            <a:ext cx="8119872" cy="365760"/>
          </a:xfrm>
          <a:prstGeom prst="rect">
            <a:avLst/>
          </a:prstGeom>
        </p:spPr>
        <p:txBody>
          <a:bodyPr vert="horz" lIns="0" tIns="0" rIns="0" bIns="0" rtlCol="0" anchor="b" anchorCtr="0"/>
          <a:lstStyle>
            <a:lvl1pPr algn="l">
              <a:defRPr sz="1400" b="0" i="0">
                <a:solidFill>
                  <a:schemeClr val="tx1"/>
                </a:solidFill>
                <a:latin typeface="Tisa Offc Serif Pro" panose="02010504030101020102" pitchFamily="2" charset="0"/>
              </a:defRPr>
            </a:lvl1pPr>
          </a:lstStyle>
          <a:p>
            <a:r>
              <a:rPr lang="en-US"/>
              <a:t>Missouri University of Science and Technology</a:t>
            </a:r>
            <a:endParaRPr lang="en-US" dirty="0"/>
          </a:p>
        </p:txBody>
      </p:sp>
      <p:pic>
        <p:nvPicPr>
          <p:cNvPr id="8" name="Picture 15">
            <a:extLst>
              <a:ext uri="{FF2B5EF4-FFF2-40B4-BE49-F238E27FC236}">
                <a16:creationId xmlns:a16="http://schemas.microsoft.com/office/drawing/2014/main" id="{386CE58C-66A4-B1EB-FDC5-54F3E5441E7E}"/>
              </a:ext>
            </a:extLst>
          </p:cNvPr>
          <p:cNvPicPr>
            <a:picLocks noChangeAspect="1"/>
          </p:cNvPicPr>
          <p:nvPr userDrawn="1"/>
        </p:nvPicPr>
        <p:blipFill>
          <a:blip r:embed="rId2"/>
          <a:srcRect/>
          <a:stretch/>
        </p:blipFill>
        <p:spPr>
          <a:xfrm>
            <a:off x="7768374" y="0"/>
            <a:ext cx="735546" cy="735546"/>
          </a:xfrm>
          <a:prstGeom prst="rect">
            <a:avLst/>
          </a:prstGeom>
          <a:solidFill>
            <a:schemeClr val="tx1"/>
          </a:solidFill>
        </p:spPr>
      </p:pic>
      <p:sp>
        <p:nvSpPr>
          <p:cNvPr id="12" name="Text Placeholder 15">
            <a:extLst>
              <a:ext uri="{FF2B5EF4-FFF2-40B4-BE49-F238E27FC236}">
                <a16:creationId xmlns:a16="http://schemas.microsoft.com/office/drawing/2014/main" id="{35ACDA79-C666-8065-B24A-DE973641706D}"/>
              </a:ext>
            </a:extLst>
          </p:cNvPr>
          <p:cNvSpPr>
            <a:spLocks noGrp="1"/>
          </p:cNvSpPr>
          <p:nvPr>
            <p:ph type="body" sz="quarter" idx="10" hasCustomPrompt="1"/>
          </p:nvPr>
        </p:nvSpPr>
        <p:spPr>
          <a:xfrm>
            <a:off x="390263" y="4334256"/>
            <a:ext cx="8118003" cy="283464"/>
          </a:xfrm>
        </p:spPr>
        <p:txBody>
          <a:bodyPr lIns="0" tIns="0" rIns="0" bIns="0">
            <a:noAutofit/>
          </a:bodyPr>
          <a:lstStyle>
            <a:lvl1pPr marL="0" indent="0">
              <a:buNone/>
              <a:defRPr sz="2400" b="0" i="0">
                <a:solidFill>
                  <a:schemeClr val="tx1"/>
                </a:solidFill>
                <a:latin typeface="Tisa Offc Serif Pro" panose="02010504030101020102" pitchFamily="2" charset="0"/>
                <a:ea typeface="Roboto"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Month XX, 2022</a:t>
            </a:r>
          </a:p>
        </p:txBody>
      </p:sp>
      <p:sp>
        <p:nvSpPr>
          <p:cNvPr id="4" name="Text Placeholder 3">
            <a:extLst>
              <a:ext uri="{FF2B5EF4-FFF2-40B4-BE49-F238E27FC236}">
                <a16:creationId xmlns:a16="http://schemas.microsoft.com/office/drawing/2014/main" id="{69595F9F-8834-E834-C7F4-D9C65F3FE4F3}"/>
              </a:ext>
            </a:extLst>
          </p:cNvPr>
          <p:cNvSpPr>
            <a:spLocks noGrp="1"/>
          </p:cNvSpPr>
          <p:nvPr>
            <p:ph type="body" sz="quarter" idx="14"/>
          </p:nvPr>
        </p:nvSpPr>
        <p:spPr>
          <a:xfrm>
            <a:off x="390525" y="1965960"/>
            <a:ext cx="8119872" cy="1307592"/>
          </a:xfrm>
        </p:spPr>
        <p:txBody>
          <a:bodyPr lIns="0" tIns="0" rIns="0" bIns="0">
            <a:noAutofit/>
          </a:bodyPr>
          <a:lstStyle>
            <a:lvl1pPr>
              <a:defRPr sz="4400">
                <a:latin typeface="Franklin Gothic Medium" panose="020B0603020102020204" pitchFamily="34" charset="0"/>
              </a:defRPr>
            </a:lvl1pPr>
            <a:lvl2pPr>
              <a:defRPr sz="4400">
                <a:latin typeface="Franklin Gothic Medium" panose="020B0603020102020204" pitchFamily="34" charset="0"/>
              </a:defRPr>
            </a:lvl2pPr>
            <a:lvl3pPr>
              <a:defRPr sz="4400">
                <a:latin typeface="Franklin Gothic Medium" panose="020B0603020102020204" pitchFamily="34" charset="0"/>
              </a:defRPr>
            </a:lvl3pPr>
            <a:lvl4pPr>
              <a:defRPr sz="4400">
                <a:latin typeface="Franklin Gothic Medium" panose="020B0603020102020204" pitchFamily="34" charset="0"/>
              </a:defRPr>
            </a:lvl4pPr>
            <a:lvl5pPr>
              <a:defRPr sz="4400">
                <a:latin typeface="Franklin Gothic Medium" panose="020B0603020102020204" pitchFamily="34" charset="0"/>
              </a:defRPr>
            </a:lvl5pPr>
          </a:lstStyle>
          <a:p>
            <a:pPr lvl="0"/>
            <a:r>
              <a:rPr lang="en-US"/>
              <a:t>Click to edit Master text styles</a:t>
            </a:r>
          </a:p>
        </p:txBody>
      </p:sp>
      <p:grpSp>
        <p:nvGrpSpPr>
          <p:cNvPr id="2" name="Group 1">
            <a:extLst>
              <a:ext uri="{FF2B5EF4-FFF2-40B4-BE49-F238E27FC236}">
                <a16:creationId xmlns:a16="http://schemas.microsoft.com/office/drawing/2014/main" id="{4A04F2F2-E235-B8C6-4F0A-4077889BCDED}"/>
              </a:ext>
            </a:extLst>
          </p:cNvPr>
          <p:cNvGrpSpPr/>
          <p:nvPr userDrawn="1"/>
        </p:nvGrpSpPr>
        <p:grpSpPr>
          <a:xfrm rot="16200000">
            <a:off x="506467" y="594478"/>
            <a:ext cx="335280" cy="567690"/>
            <a:chOff x="697976" y="480133"/>
            <a:chExt cx="335280" cy="567690"/>
          </a:xfrm>
        </p:grpSpPr>
        <p:sp>
          <p:nvSpPr>
            <p:cNvPr id="3" name="Freeform 2">
              <a:extLst>
                <a:ext uri="{FF2B5EF4-FFF2-40B4-BE49-F238E27FC236}">
                  <a16:creationId xmlns:a16="http://schemas.microsoft.com/office/drawing/2014/main" id="{9B13C075-79B0-3E2F-B580-3E187946AF81}"/>
                </a:ext>
              </a:extLst>
            </p:cNvPr>
            <p:cNvSpPr/>
            <p:nvPr/>
          </p:nvSpPr>
          <p:spPr>
            <a:xfrm>
              <a:off x="784653" y="566811"/>
              <a:ext cx="161925" cy="161925"/>
            </a:xfrm>
            <a:custGeom>
              <a:avLst/>
              <a:gdLst>
                <a:gd name="connsiteX0" fmla="*/ 0 w 161925"/>
                <a:gd name="connsiteY0" fmla="*/ 0 h 161925"/>
                <a:gd name="connsiteX1" fmla="*/ 161925 w 161925"/>
                <a:gd name="connsiteY1" fmla="*/ 0 h 161925"/>
                <a:gd name="connsiteX2" fmla="*/ 161925 w 161925"/>
                <a:gd name="connsiteY2" fmla="*/ 161925 h 161925"/>
                <a:gd name="connsiteX3" fmla="*/ 0 w 161925"/>
                <a:gd name="connsiteY3" fmla="*/ 161925 h 161925"/>
              </a:gdLst>
              <a:ahLst/>
              <a:cxnLst>
                <a:cxn ang="0">
                  <a:pos x="connsiteX0" y="connsiteY0"/>
                </a:cxn>
                <a:cxn ang="0">
                  <a:pos x="connsiteX1" y="connsiteY1"/>
                </a:cxn>
                <a:cxn ang="0">
                  <a:pos x="connsiteX2" y="connsiteY2"/>
                </a:cxn>
                <a:cxn ang="0">
                  <a:pos x="connsiteX3" y="connsiteY3"/>
                </a:cxn>
              </a:cxnLst>
              <a:rect l="l" t="t" r="r" b="b"/>
              <a:pathLst>
                <a:path w="161925" h="161925">
                  <a:moveTo>
                    <a:pt x="0" y="0"/>
                  </a:moveTo>
                  <a:lnTo>
                    <a:pt x="161925" y="0"/>
                  </a:lnTo>
                  <a:lnTo>
                    <a:pt x="161925" y="161925"/>
                  </a:lnTo>
                  <a:lnTo>
                    <a:pt x="0" y="161925"/>
                  </a:lnTo>
                  <a:close/>
                </a:path>
              </a:pathLst>
            </a:custGeom>
            <a:noFill/>
            <a:ln w="15604" cap="flat">
              <a:solidFill>
                <a:schemeClr val="tx1"/>
              </a:solid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074E4BB0-2476-B6FA-D491-A697317C7F70}"/>
                </a:ext>
              </a:extLst>
            </p:cNvPr>
            <p:cNvSpPr/>
            <p:nvPr/>
          </p:nvSpPr>
          <p:spPr>
            <a:xfrm>
              <a:off x="697976" y="480133"/>
              <a:ext cx="335280" cy="567690"/>
            </a:xfrm>
            <a:custGeom>
              <a:avLst/>
              <a:gdLst>
                <a:gd name="connsiteX0" fmla="*/ 335280 w 335280"/>
                <a:gd name="connsiteY0" fmla="*/ 338138 h 567690"/>
                <a:gd name="connsiteX1" fmla="*/ 335280 w 335280"/>
                <a:gd name="connsiteY1" fmla="*/ 0 h 567690"/>
                <a:gd name="connsiteX2" fmla="*/ 0 w 335280"/>
                <a:gd name="connsiteY2" fmla="*/ 0 h 567690"/>
                <a:gd name="connsiteX3" fmla="*/ 0 w 335280"/>
                <a:gd name="connsiteY3" fmla="*/ 338138 h 567690"/>
                <a:gd name="connsiteX4" fmla="*/ 167640 w 335280"/>
                <a:gd name="connsiteY4" fmla="*/ 567690 h 567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 h="567690">
                  <a:moveTo>
                    <a:pt x="335280" y="338138"/>
                  </a:moveTo>
                  <a:lnTo>
                    <a:pt x="335280" y="0"/>
                  </a:lnTo>
                  <a:lnTo>
                    <a:pt x="0" y="0"/>
                  </a:lnTo>
                  <a:lnTo>
                    <a:pt x="0" y="338138"/>
                  </a:lnTo>
                  <a:lnTo>
                    <a:pt x="167640" y="567690"/>
                  </a:lnTo>
                  <a:close/>
                </a:path>
              </a:pathLst>
            </a:custGeom>
            <a:noFill/>
            <a:ln w="15604" cap="flat">
              <a:solidFill>
                <a:schemeClr val="tx1"/>
              </a:solidFill>
              <a:prstDash val="solid"/>
              <a:miter/>
            </a:ln>
          </p:spPr>
          <p:txBody>
            <a:bodyPr rtlCol="0" anchor="ctr"/>
            <a:lstStyle/>
            <a:p>
              <a:endParaRPr lang="en-US"/>
            </a:p>
          </p:txBody>
        </p:sp>
      </p:grpSp>
      <p:sp>
        <p:nvSpPr>
          <p:cNvPr id="10" name="Subtitle 2">
            <a:extLst>
              <a:ext uri="{FF2B5EF4-FFF2-40B4-BE49-F238E27FC236}">
                <a16:creationId xmlns:a16="http://schemas.microsoft.com/office/drawing/2014/main" id="{D0FBBBB1-F146-7857-B5B7-D4DBA4728953}"/>
              </a:ext>
            </a:extLst>
          </p:cNvPr>
          <p:cNvSpPr>
            <a:spLocks noGrp="1"/>
          </p:cNvSpPr>
          <p:nvPr>
            <p:ph type="subTitle" idx="1"/>
          </p:nvPr>
        </p:nvSpPr>
        <p:spPr>
          <a:xfrm>
            <a:off x="393192" y="3685032"/>
            <a:ext cx="8117205" cy="495309"/>
          </a:xfrm>
        </p:spPr>
        <p:txBody>
          <a:bodyPr lIns="0" tIns="0" rIns="0" bIns="0">
            <a:noAutofit/>
          </a:bodyPr>
          <a:lstStyle>
            <a:lvl1pPr marL="0" indent="0" algn="l">
              <a:spcBef>
                <a:spcPts val="300"/>
              </a:spcBef>
              <a:spcAft>
                <a:spcPts val="300"/>
              </a:spcAft>
              <a:buNone/>
              <a:defRPr sz="2400">
                <a:solidFill>
                  <a:schemeClr val="tx1"/>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399419549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lumn Stat Layout ">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704310" y="1948048"/>
            <a:ext cx="1306682" cy="590474"/>
          </a:xfrm>
        </p:spPr>
        <p:txBody>
          <a:bodyPr lIns="0" tIns="0" rIns="0" bIns="0">
            <a:noAutofit/>
          </a:bodyPr>
          <a:lstStyle>
            <a:lvl1pPr marL="0" indent="0" algn="l">
              <a:buSzPct val="95000"/>
              <a:buFont typeface="Arial" panose="020B0604020202020204" pitchFamily="34" charset="0"/>
              <a:buNone/>
              <a:defRPr sz="4125" b="1">
                <a:latin typeface="Franklin Gothic Medium" panose="020B0603020102020204" pitchFamily="34"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Stat</a:t>
            </a:r>
          </a:p>
        </p:txBody>
      </p:sp>
      <p:sp>
        <p:nvSpPr>
          <p:cNvPr id="52" name="Picture Placeholder 50">
            <a:extLst>
              <a:ext uri="{FF2B5EF4-FFF2-40B4-BE49-F238E27FC236}">
                <a16:creationId xmlns:a16="http://schemas.microsoft.com/office/drawing/2014/main" id="{8D984633-F962-1848-A009-619CB8211633}"/>
              </a:ext>
            </a:extLst>
          </p:cNvPr>
          <p:cNvSpPr>
            <a:spLocks noGrp="1"/>
          </p:cNvSpPr>
          <p:nvPr>
            <p:ph type="pic" sz="quarter" idx="20"/>
          </p:nvPr>
        </p:nvSpPr>
        <p:spPr>
          <a:xfrm>
            <a:off x="2277880" y="1682277"/>
            <a:ext cx="803881" cy="821531"/>
          </a:xfrm>
        </p:spPr>
        <p:txBody>
          <a:bodyPr/>
          <a:lstStyle>
            <a:lvl1pPr marL="0" indent="0">
              <a:buNone/>
              <a:defRPr/>
            </a:lvl1p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44DE3AB4-3020-8D45-86B7-592F12CB716B}"/>
              </a:ext>
            </a:extLst>
          </p:cNvPr>
          <p:cNvCxnSpPr>
            <a:cxnSpLocks/>
          </p:cNvCxnSpPr>
          <p:nvPr userDrawn="1"/>
        </p:nvCxnSpPr>
        <p:spPr>
          <a:xfrm>
            <a:off x="672385" y="2679987"/>
            <a:ext cx="2409376"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DC4E94AD-16D9-BE4C-8C57-CFA6654E1BD9}"/>
              </a:ext>
            </a:extLst>
          </p:cNvPr>
          <p:cNvSpPr>
            <a:spLocks noGrp="1"/>
          </p:cNvSpPr>
          <p:nvPr>
            <p:ph idx="14" hasCustomPrompt="1"/>
          </p:nvPr>
        </p:nvSpPr>
        <p:spPr>
          <a:xfrm>
            <a:off x="704310" y="2864757"/>
            <a:ext cx="2377451" cy="796351"/>
          </a:xfrm>
        </p:spPr>
        <p:txBody>
          <a:bodyPr lIns="0" tIns="0" rIns="0" bIns="0">
            <a:normAutofit/>
          </a:bodyPr>
          <a:lstStyle>
            <a:lvl1pPr marL="0" indent="0" algn="l">
              <a:buSzPct val="95000"/>
              <a:buFont typeface="Arial" panose="020B0604020202020204" pitchFamily="34" charset="0"/>
              <a:buNone/>
              <a:defRPr sz="1800" b="1">
                <a:latin typeface="Tisa Offc Serif Pro" panose="02010504030101020102"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19" name="Content Placeholder 2">
            <a:extLst>
              <a:ext uri="{FF2B5EF4-FFF2-40B4-BE49-F238E27FC236}">
                <a16:creationId xmlns:a16="http://schemas.microsoft.com/office/drawing/2014/main" id="{E64293C0-60B2-3341-9C38-86DF7ACA51DC}"/>
              </a:ext>
            </a:extLst>
          </p:cNvPr>
          <p:cNvSpPr>
            <a:spLocks noGrp="1"/>
          </p:cNvSpPr>
          <p:nvPr>
            <p:ph idx="21" hasCustomPrompt="1"/>
          </p:nvPr>
        </p:nvSpPr>
        <p:spPr>
          <a:xfrm>
            <a:off x="3436853" y="1948048"/>
            <a:ext cx="1306682" cy="590474"/>
          </a:xfrm>
        </p:spPr>
        <p:txBody>
          <a:bodyPr lIns="0" tIns="0" rIns="0" bIns="0">
            <a:noAutofit/>
          </a:bodyPr>
          <a:lstStyle>
            <a:lvl1pPr marL="0" indent="0" algn="l">
              <a:buSzPct val="95000"/>
              <a:buFont typeface="Arial" panose="020B0604020202020204" pitchFamily="34" charset="0"/>
              <a:buNone/>
              <a:defRPr sz="4125" b="1">
                <a:latin typeface="Franklin Gothic Medium" panose="020B0603020102020204" pitchFamily="34"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Stat</a:t>
            </a:r>
          </a:p>
        </p:txBody>
      </p:sp>
      <p:sp>
        <p:nvSpPr>
          <p:cNvPr id="25" name="Picture Placeholder 50">
            <a:extLst>
              <a:ext uri="{FF2B5EF4-FFF2-40B4-BE49-F238E27FC236}">
                <a16:creationId xmlns:a16="http://schemas.microsoft.com/office/drawing/2014/main" id="{3ED87A8B-0573-474F-94C0-2F7E344853F2}"/>
              </a:ext>
            </a:extLst>
          </p:cNvPr>
          <p:cNvSpPr>
            <a:spLocks noGrp="1"/>
          </p:cNvSpPr>
          <p:nvPr>
            <p:ph type="pic" sz="quarter" idx="23"/>
          </p:nvPr>
        </p:nvSpPr>
        <p:spPr>
          <a:xfrm>
            <a:off x="5010423" y="1682277"/>
            <a:ext cx="803881" cy="821531"/>
          </a:xfrm>
        </p:spPr>
        <p:txBody>
          <a:bodyPr/>
          <a:lstStyle>
            <a:lvl1pPr marL="0" indent="0">
              <a:buNone/>
              <a:defRPr/>
            </a:lvl1pPr>
          </a:lstStyle>
          <a:p>
            <a:r>
              <a:rPr lang="en-US"/>
              <a:t>Click icon to add picture</a:t>
            </a:r>
            <a:endParaRPr lang="en-US" dirty="0"/>
          </a:p>
        </p:txBody>
      </p:sp>
      <p:cxnSp>
        <p:nvCxnSpPr>
          <p:cNvPr id="20" name="Straight Connector 19">
            <a:extLst>
              <a:ext uri="{FF2B5EF4-FFF2-40B4-BE49-F238E27FC236}">
                <a16:creationId xmlns:a16="http://schemas.microsoft.com/office/drawing/2014/main" id="{1799B91B-7CDD-284B-99CF-8408146B2C0D}"/>
              </a:ext>
            </a:extLst>
          </p:cNvPr>
          <p:cNvCxnSpPr>
            <a:cxnSpLocks/>
          </p:cNvCxnSpPr>
          <p:nvPr userDrawn="1"/>
        </p:nvCxnSpPr>
        <p:spPr>
          <a:xfrm>
            <a:off x="3404928" y="2679987"/>
            <a:ext cx="2409376"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8BB67D17-F456-FC43-9C41-9344D6EEB07B}"/>
              </a:ext>
            </a:extLst>
          </p:cNvPr>
          <p:cNvSpPr>
            <a:spLocks noGrp="1"/>
          </p:cNvSpPr>
          <p:nvPr>
            <p:ph idx="22" hasCustomPrompt="1"/>
          </p:nvPr>
        </p:nvSpPr>
        <p:spPr>
          <a:xfrm>
            <a:off x="3436853" y="2864757"/>
            <a:ext cx="2377451" cy="796351"/>
          </a:xfrm>
        </p:spPr>
        <p:txBody>
          <a:bodyPr lIns="0" tIns="0" rIns="0" bIns="0">
            <a:normAutofit/>
          </a:bodyPr>
          <a:lstStyle>
            <a:lvl1pPr marL="0" indent="0" algn="l">
              <a:buSzPct val="95000"/>
              <a:buFont typeface="Arial" panose="020B0604020202020204" pitchFamily="34" charset="0"/>
              <a:buNone/>
              <a:defRPr sz="1800" b="1">
                <a:latin typeface="Tisa Offc Serif Pro" panose="02010504030101020102"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26" name="Content Placeholder 2">
            <a:extLst>
              <a:ext uri="{FF2B5EF4-FFF2-40B4-BE49-F238E27FC236}">
                <a16:creationId xmlns:a16="http://schemas.microsoft.com/office/drawing/2014/main" id="{60F6E28A-AB38-A64F-9481-C9F0437BFEA5}"/>
              </a:ext>
            </a:extLst>
          </p:cNvPr>
          <p:cNvSpPr>
            <a:spLocks noGrp="1"/>
          </p:cNvSpPr>
          <p:nvPr>
            <p:ph idx="24" hasCustomPrompt="1"/>
          </p:nvPr>
        </p:nvSpPr>
        <p:spPr>
          <a:xfrm>
            <a:off x="6169397" y="1948048"/>
            <a:ext cx="1306682" cy="590474"/>
          </a:xfrm>
        </p:spPr>
        <p:txBody>
          <a:bodyPr lIns="0" tIns="0" rIns="0" bIns="0">
            <a:noAutofit/>
          </a:bodyPr>
          <a:lstStyle>
            <a:lvl1pPr marL="0" indent="0" algn="l">
              <a:buSzPct val="95000"/>
              <a:buFont typeface="Arial" panose="020B0604020202020204" pitchFamily="34" charset="0"/>
              <a:buNone/>
              <a:defRPr sz="4125" b="1">
                <a:latin typeface="Franklin Gothic Medium" panose="020B0603020102020204" pitchFamily="34"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Stat</a:t>
            </a:r>
          </a:p>
        </p:txBody>
      </p:sp>
      <p:sp>
        <p:nvSpPr>
          <p:cNvPr id="29" name="Picture Placeholder 50">
            <a:extLst>
              <a:ext uri="{FF2B5EF4-FFF2-40B4-BE49-F238E27FC236}">
                <a16:creationId xmlns:a16="http://schemas.microsoft.com/office/drawing/2014/main" id="{106DB928-4AE1-4E4B-9A4C-6062FC247709}"/>
              </a:ext>
            </a:extLst>
          </p:cNvPr>
          <p:cNvSpPr>
            <a:spLocks noGrp="1"/>
          </p:cNvSpPr>
          <p:nvPr>
            <p:ph type="pic" sz="quarter" idx="26"/>
          </p:nvPr>
        </p:nvSpPr>
        <p:spPr>
          <a:xfrm>
            <a:off x="7742967" y="1682277"/>
            <a:ext cx="803881" cy="821531"/>
          </a:xfrm>
        </p:spPr>
        <p:txBody>
          <a:bodyPr/>
          <a:lstStyle>
            <a:lvl1pPr marL="0" indent="0">
              <a:buNone/>
              <a:defRPr/>
            </a:lvl1pPr>
          </a:lstStyle>
          <a:p>
            <a:r>
              <a:rPr lang="en-US"/>
              <a:t>Click icon to add picture</a:t>
            </a:r>
            <a:endParaRPr lang="en-US" dirty="0"/>
          </a:p>
        </p:txBody>
      </p:sp>
      <p:cxnSp>
        <p:nvCxnSpPr>
          <p:cNvPr id="27" name="Straight Connector 26">
            <a:extLst>
              <a:ext uri="{FF2B5EF4-FFF2-40B4-BE49-F238E27FC236}">
                <a16:creationId xmlns:a16="http://schemas.microsoft.com/office/drawing/2014/main" id="{F9F7D2B0-E449-FD45-9789-FC204088E97C}"/>
              </a:ext>
            </a:extLst>
          </p:cNvPr>
          <p:cNvCxnSpPr>
            <a:cxnSpLocks/>
          </p:cNvCxnSpPr>
          <p:nvPr userDrawn="1"/>
        </p:nvCxnSpPr>
        <p:spPr>
          <a:xfrm>
            <a:off x="6137472" y="2679987"/>
            <a:ext cx="2409376"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86FE37F4-1DCF-2D40-845F-6C10AC016C29}"/>
              </a:ext>
            </a:extLst>
          </p:cNvPr>
          <p:cNvSpPr>
            <a:spLocks noGrp="1"/>
          </p:cNvSpPr>
          <p:nvPr>
            <p:ph idx="25" hasCustomPrompt="1"/>
          </p:nvPr>
        </p:nvSpPr>
        <p:spPr>
          <a:xfrm>
            <a:off x="6169397" y="2864757"/>
            <a:ext cx="2377451" cy="796351"/>
          </a:xfrm>
        </p:spPr>
        <p:txBody>
          <a:bodyPr lIns="0" tIns="0" rIns="0" bIns="0">
            <a:normAutofit/>
          </a:bodyPr>
          <a:lstStyle>
            <a:lvl1pPr marL="0" indent="0" algn="l">
              <a:buSzPct val="95000"/>
              <a:buFont typeface="Arial" panose="020B0604020202020204" pitchFamily="34" charset="0"/>
              <a:buNone/>
              <a:defRPr sz="1800" b="1">
                <a:latin typeface="Tisa Offc Serif Pro" panose="02010504030101020102"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2" name="Rectangle 1">
            <a:extLst>
              <a:ext uri="{FF2B5EF4-FFF2-40B4-BE49-F238E27FC236}">
                <a16:creationId xmlns:a16="http://schemas.microsoft.com/office/drawing/2014/main" id="{D59B9754-B90B-7DD1-C907-B2DAC4B9DE23}"/>
              </a:ext>
            </a:extLst>
          </p:cNvPr>
          <p:cNvSpPr/>
          <p:nvPr userDrawn="1"/>
        </p:nvSpPr>
        <p:spPr>
          <a:xfrm>
            <a:off x="-37706" y="4684326"/>
            <a:ext cx="9181706"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3" name="Slide Number Placeholder 5">
            <a:extLst>
              <a:ext uri="{FF2B5EF4-FFF2-40B4-BE49-F238E27FC236}">
                <a16:creationId xmlns:a16="http://schemas.microsoft.com/office/drawing/2014/main" id="{43426CF3-3DD1-10BA-0CD1-8F55535C8C59}"/>
              </a:ext>
            </a:extLst>
          </p:cNvPr>
          <p:cNvSpPr>
            <a:spLocks noGrp="1"/>
          </p:cNvSpPr>
          <p:nvPr>
            <p:ph type="sldNum" sz="quarter" idx="12"/>
          </p:nvPr>
        </p:nvSpPr>
        <p:spPr>
          <a:xfrm>
            <a:off x="8829892" y="4782557"/>
            <a:ext cx="236889" cy="273844"/>
          </a:xfrm>
        </p:spPr>
        <p:txBody>
          <a:bodyPr/>
          <a:lstStyle>
            <a:lvl1pPr>
              <a:defRPr>
                <a:solidFill>
                  <a:srgbClr val="B2B4B2"/>
                </a:solidFill>
              </a:defRPr>
            </a:lvl1pPr>
          </a:lstStyle>
          <a:p>
            <a:fld id="{1CF77CCB-A837-3E49-BD58-C1431ED74FC9}" type="slidenum">
              <a:rPr lang="en-US" smtClean="0"/>
              <a:pPr/>
              <a:t>‹#›</a:t>
            </a:fld>
            <a:endParaRPr lang="en-US" dirty="0"/>
          </a:p>
        </p:txBody>
      </p:sp>
      <p:sp>
        <p:nvSpPr>
          <p:cNvPr id="4" name="Footer Placeholder 4">
            <a:extLst>
              <a:ext uri="{FF2B5EF4-FFF2-40B4-BE49-F238E27FC236}">
                <a16:creationId xmlns:a16="http://schemas.microsoft.com/office/drawing/2014/main" id="{D4564D79-68BF-E775-BE03-31747E15C88B}"/>
              </a:ext>
            </a:extLst>
          </p:cNvPr>
          <p:cNvSpPr>
            <a:spLocks noGrp="1"/>
          </p:cNvSpPr>
          <p:nvPr>
            <p:ph type="ftr" sz="quarter" idx="3"/>
          </p:nvPr>
        </p:nvSpPr>
        <p:spPr>
          <a:xfrm>
            <a:off x="1399032" y="4736007"/>
            <a:ext cx="5805898" cy="365125"/>
          </a:xfrm>
          <a:prstGeom prst="rect">
            <a:avLst/>
          </a:prstGeom>
        </p:spPr>
        <p:txBody>
          <a:bodyPr vert="horz" lIns="91440" tIns="45720" rIns="91440" bIns="45720" rtlCol="0" anchor="ctr"/>
          <a:lstStyle>
            <a:lvl1pPr algn="l">
              <a:defRPr sz="1400" b="0">
                <a:solidFill>
                  <a:schemeClr val="bg2"/>
                </a:solidFill>
                <a:latin typeface="Tisa Offc Serif Pro" panose="02010504030101020102" pitchFamily="2" charset="0"/>
              </a:defRPr>
            </a:lvl1pPr>
          </a:lstStyle>
          <a:p>
            <a:r>
              <a:rPr lang="en-US"/>
              <a:t>Missouri University of Science and Technology</a:t>
            </a:r>
            <a:endParaRPr lang="en-US" dirty="0"/>
          </a:p>
        </p:txBody>
      </p:sp>
      <p:pic>
        <p:nvPicPr>
          <p:cNvPr id="6" name="Picture 15">
            <a:extLst>
              <a:ext uri="{FF2B5EF4-FFF2-40B4-BE49-F238E27FC236}">
                <a16:creationId xmlns:a16="http://schemas.microsoft.com/office/drawing/2014/main" id="{CD656887-29D6-0D6E-50AE-04B8FAAD258B}"/>
              </a:ext>
            </a:extLst>
          </p:cNvPr>
          <p:cNvPicPr>
            <a:picLocks noChangeAspect="1"/>
          </p:cNvPicPr>
          <p:nvPr userDrawn="1"/>
        </p:nvPicPr>
        <p:blipFill>
          <a:blip r:embed="rId2"/>
          <a:srcRect/>
          <a:stretch/>
        </p:blipFill>
        <p:spPr>
          <a:xfrm>
            <a:off x="393192" y="4413817"/>
            <a:ext cx="737480" cy="737480"/>
          </a:xfrm>
          <a:prstGeom prst="rect">
            <a:avLst/>
          </a:prstGeom>
        </p:spPr>
      </p:pic>
      <p:sp>
        <p:nvSpPr>
          <p:cNvPr id="7" name="Title 1">
            <a:extLst>
              <a:ext uri="{FF2B5EF4-FFF2-40B4-BE49-F238E27FC236}">
                <a16:creationId xmlns:a16="http://schemas.microsoft.com/office/drawing/2014/main" id="{0EC5A5D2-7A7E-0C3C-E89D-24B4655FA540}"/>
              </a:ext>
            </a:extLst>
          </p:cNvPr>
          <p:cNvSpPr>
            <a:spLocks noGrp="1"/>
          </p:cNvSpPr>
          <p:nvPr>
            <p:ph type="title"/>
          </p:nvPr>
        </p:nvSpPr>
        <p:spPr>
          <a:xfrm>
            <a:off x="393192" y="273844"/>
            <a:ext cx="8356154" cy="399137"/>
          </a:xfrm>
          <a:prstGeom prst="rect">
            <a:avLst/>
          </a:prstGeom>
        </p:spPr>
        <p:txBody>
          <a:bodyPr lIns="0" tIns="0" rIns="0" bIns="0" anchor="t" anchorCtr="0">
            <a:noAutofit/>
          </a:bodyPr>
          <a:lstStyle>
            <a:lvl1pPr>
              <a:defRPr sz="3000" b="1" i="0">
                <a:latin typeface="Franklin Gothic Demi" panose="020B0603020102020204" pitchFamily="34" charset="0"/>
              </a:defRPr>
            </a:lvl1pPr>
          </a:lstStyle>
          <a:p>
            <a:r>
              <a:rPr lang="en-US"/>
              <a:t>Click to edit Master title style</a:t>
            </a:r>
            <a:endParaRPr lang="en-US" dirty="0"/>
          </a:p>
        </p:txBody>
      </p:sp>
      <p:sp>
        <p:nvSpPr>
          <p:cNvPr id="8" name="Subtitle 2">
            <a:extLst>
              <a:ext uri="{FF2B5EF4-FFF2-40B4-BE49-F238E27FC236}">
                <a16:creationId xmlns:a16="http://schemas.microsoft.com/office/drawing/2014/main" id="{4827C574-5D6E-CE10-BCC5-3526952812D9}"/>
              </a:ext>
            </a:extLst>
          </p:cNvPr>
          <p:cNvSpPr>
            <a:spLocks noGrp="1"/>
          </p:cNvSpPr>
          <p:nvPr>
            <p:ph type="subTitle" idx="18"/>
          </p:nvPr>
        </p:nvSpPr>
        <p:spPr>
          <a:xfrm>
            <a:off x="393192" y="736882"/>
            <a:ext cx="8356154" cy="306692"/>
          </a:xfrm>
        </p:spPr>
        <p:txBody>
          <a:bodyPr lIns="0" tIns="0" rIns="0" bIns="0">
            <a:noAutofit/>
          </a:bodyPr>
          <a:lstStyle>
            <a:lvl1pPr marL="0" indent="0" algn="l">
              <a:spcBef>
                <a:spcPts val="300"/>
              </a:spcBef>
              <a:spcAft>
                <a:spcPts val="300"/>
              </a:spcAft>
              <a:buNone/>
              <a:defRPr sz="2400" b="0" i="0">
                <a:solidFill>
                  <a:schemeClr val="tx1"/>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873231340"/>
      </p:ext>
    </p:extLst>
  </p:cSld>
  <p:clrMapOvr>
    <a:masterClrMapping/>
  </p:clrMapOvr>
  <p:extLst>
    <p:ext uri="{DCECCB84-F9BA-43D5-87BE-67443E8EF086}">
      <p15:sldGuideLst xmlns:p15="http://schemas.microsoft.com/office/powerpoint/2012/main">
        <p15:guide id="1" orient="horz" pos="2400">
          <p15:clr>
            <a:srgbClr val="FBAE40"/>
          </p15:clr>
        </p15:guide>
        <p15:guide id="2" pos="598">
          <p15:clr>
            <a:srgbClr val="FBAE40"/>
          </p15:clr>
        </p15:guide>
        <p15:guide id="3" pos="7080">
          <p15:clr>
            <a:srgbClr val="FBAE40"/>
          </p15:clr>
        </p15:guide>
        <p15:guide id="4" pos="3840">
          <p15:clr>
            <a:srgbClr val="FBAE40"/>
          </p15:clr>
        </p15:guide>
        <p15:guide id="5" orient="horz" pos="1054">
          <p15:clr>
            <a:srgbClr val="FBAE40"/>
          </p15:clr>
        </p15:guide>
        <p15:guide id="6" orient="horz" pos="3744">
          <p15:clr>
            <a:srgbClr val="FBAE40"/>
          </p15:clr>
        </p15:guide>
        <p15:guide id="7" orient="horz" pos="69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lumn Icon Layou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E7A2738-1D29-40DE-AACF-F60CD708E892}"/>
              </a:ext>
            </a:extLst>
          </p:cNvPr>
          <p:cNvCxnSpPr/>
          <p:nvPr userDrawn="1"/>
        </p:nvCxnSpPr>
        <p:spPr>
          <a:xfrm>
            <a:off x="1901902" y="2191395"/>
            <a:ext cx="53332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D1ADFA24-184F-46B9-B1D0-3FBB044F3673}"/>
              </a:ext>
            </a:extLst>
          </p:cNvPr>
          <p:cNvSpPr/>
          <p:nvPr userDrawn="1"/>
        </p:nvSpPr>
        <p:spPr>
          <a:xfrm>
            <a:off x="1248562" y="1538054"/>
            <a:ext cx="1306682" cy="130668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5" name="Picture Placeholder 3">
            <a:extLst>
              <a:ext uri="{FF2B5EF4-FFF2-40B4-BE49-F238E27FC236}">
                <a16:creationId xmlns:a16="http://schemas.microsoft.com/office/drawing/2014/main" id="{DC306F30-B3C1-E74C-B18C-7075DB0761DE}"/>
              </a:ext>
            </a:extLst>
          </p:cNvPr>
          <p:cNvSpPr>
            <a:spLocks noGrp="1"/>
          </p:cNvSpPr>
          <p:nvPr>
            <p:ph type="pic" sz="quarter" idx="21"/>
          </p:nvPr>
        </p:nvSpPr>
        <p:spPr>
          <a:xfrm>
            <a:off x="1465433" y="1753101"/>
            <a:ext cx="886809" cy="916969"/>
          </a:xfrm>
        </p:spPr>
        <p:txBody>
          <a:bodyPr/>
          <a:lstStyle>
            <a:lvl1pPr>
              <a:buNone/>
              <a:defRPr/>
            </a:lvl1pPr>
          </a:lstStyle>
          <a:p>
            <a:r>
              <a:rPr lang="en-US"/>
              <a:t>Click icon to add picture</a:t>
            </a:r>
            <a:endParaRPr lang="en-US" dirty="0"/>
          </a:p>
        </p:txBody>
      </p: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714375" y="3058998"/>
            <a:ext cx="2375055" cy="565952"/>
          </a:xfrm>
        </p:spPr>
        <p:txBody>
          <a:bodyPr lIns="0" tIns="0" rIns="0" bIns="0">
            <a:normAutofit/>
          </a:bodyPr>
          <a:lstStyle>
            <a:lvl1pPr marL="0" indent="0" algn="ctr">
              <a:buSzPct val="95000"/>
              <a:buFont typeface="Arial" panose="020B0604020202020204" pitchFamily="34" charset="0"/>
              <a:buNone/>
              <a:defRPr sz="1800" b="1">
                <a:latin typeface="Tisa Offc Serif Pro" panose="02010504030101020102"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19" name="Oval 18">
            <a:extLst>
              <a:ext uri="{FF2B5EF4-FFF2-40B4-BE49-F238E27FC236}">
                <a16:creationId xmlns:a16="http://schemas.microsoft.com/office/drawing/2014/main" id="{3FF9D861-0550-4AC8-BB96-094DAF60B7F4}"/>
              </a:ext>
            </a:extLst>
          </p:cNvPr>
          <p:cNvSpPr/>
          <p:nvPr userDrawn="1"/>
        </p:nvSpPr>
        <p:spPr>
          <a:xfrm>
            <a:off x="3923962" y="1538056"/>
            <a:ext cx="1306682" cy="130668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6" name="Picture Placeholder 3">
            <a:extLst>
              <a:ext uri="{FF2B5EF4-FFF2-40B4-BE49-F238E27FC236}">
                <a16:creationId xmlns:a16="http://schemas.microsoft.com/office/drawing/2014/main" id="{4382C3D7-6E45-864C-A5B5-39762336A484}"/>
              </a:ext>
            </a:extLst>
          </p:cNvPr>
          <p:cNvSpPr>
            <a:spLocks noGrp="1"/>
          </p:cNvSpPr>
          <p:nvPr>
            <p:ph type="pic" sz="quarter" idx="22"/>
          </p:nvPr>
        </p:nvSpPr>
        <p:spPr>
          <a:xfrm>
            <a:off x="4125128" y="1732911"/>
            <a:ext cx="886809" cy="916969"/>
          </a:xfrm>
        </p:spPr>
        <p:txBody>
          <a:bodyPr/>
          <a:lstStyle>
            <a:lvl1pPr>
              <a:buNone/>
              <a:defRPr/>
            </a:lvl1pPr>
          </a:lstStyle>
          <a:p>
            <a:r>
              <a:rPr lang="en-US"/>
              <a:t>Click icon to add picture</a:t>
            </a:r>
            <a:endParaRPr lang="en-US" dirty="0"/>
          </a:p>
        </p:txBody>
      </p:sp>
      <p:sp>
        <p:nvSpPr>
          <p:cNvPr id="15" name="Content Placeholder 2">
            <a:extLst>
              <a:ext uri="{FF2B5EF4-FFF2-40B4-BE49-F238E27FC236}">
                <a16:creationId xmlns:a16="http://schemas.microsoft.com/office/drawing/2014/main" id="{700A296A-0A06-4FFB-B935-517187294F6B}"/>
              </a:ext>
            </a:extLst>
          </p:cNvPr>
          <p:cNvSpPr>
            <a:spLocks noGrp="1"/>
          </p:cNvSpPr>
          <p:nvPr>
            <p:ph idx="11" hasCustomPrompt="1"/>
          </p:nvPr>
        </p:nvSpPr>
        <p:spPr>
          <a:xfrm>
            <a:off x="3462289" y="3058998"/>
            <a:ext cx="2230029" cy="565952"/>
          </a:xfrm>
        </p:spPr>
        <p:txBody>
          <a:bodyPr lIns="0" tIns="0" rIns="0" bIns="0">
            <a:normAutofit/>
          </a:bodyPr>
          <a:lstStyle>
            <a:lvl1pPr marL="0" indent="0" algn="ctr">
              <a:buSzPct val="95000"/>
              <a:buFont typeface="Arial" panose="020B0604020202020204" pitchFamily="34" charset="0"/>
              <a:buNone/>
              <a:defRPr sz="1800" b="1">
                <a:latin typeface="Tisa Offc Serif Pro" panose="02010504030101020102"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2</a:t>
            </a:r>
          </a:p>
        </p:txBody>
      </p:sp>
      <p:sp>
        <p:nvSpPr>
          <p:cNvPr id="20" name="Oval 19">
            <a:extLst>
              <a:ext uri="{FF2B5EF4-FFF2-40B4-BE49-F238E27FC236}">
                <a16:creationId xmlns:a16="http://schemas.microsoft.com/office/drawing/2014/main" id="{D101DA23-83F7-4662-BC02-2666717C53B4}"/>
              </a:ext>
            </a:extLst>
          </p:cNvPr>
          <p:cNvSpPr/>
          <p:nvPr userDrawn="1"/>
        </p:nvSpPr>
        <p:spPr>
          <a:xfrm>
            <a:off x="6581822" y="1538056"/>
            <a:ext cx="1306682" cy="130668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7" name="Picture Placeholder 3">
            <a:extLst>
              <a:ext uri="{FF2B5EF4-FFF2-40B4-BE49-F238E27FC236}">
                <a16:creationId xmlns:a16="http://schemas.microsoft.com/office/drawing/2014/main" id="{6E1CEA20-24A4-8C45-B5A6-CE111F714FEF}"/>
              </a:ext>
            </a:extLst>
          </p:cNvPr>
          <p:cNvSpPr>
            <a:spLocks noGrp="1"/>
          </p:cNvSpPr>
          <p:nvPr>
            <p:ph type="pic" sz="quarter" idx="23"/>
          </p:nvPr>
        </p:nvSpPr>
        <p:spPr>
          <a:xfrm>
            <a:off x="6784824" y="1724352"/>
            <a:ext cx="886809" cy="916969"/>
          </a:xfrm>
        </p:spPr>
        <p:txBody>
          <a:bodyPr/>
          <a:lstStyle>
            <a:lvl1pPr>
              <a:buNone/>
              <a:defRPr/>
            </a:lvl1pPr>
          </a:lstStyle>
          <a:p>
            <a:r>
              <a:rPr lang="en-US"/>
              <a:t>Click icon to add picture</a:t>
            </a:r>
            <a:endParaRPr lang="en-US" dirty="0"/>
          </a:p>
        </p:txBody>
      </p:sp>
      <p:sp>
        <p:nvSpPr>
          <p:cNvPr id="17" name="Content Placeholder 2">
            <a:extLst>
              <a:ext uri="{FF2B5EF4-FFF2-40B4-BE49-F238E27FC236}">
                <a16:creationId xmlns:a16="http://schemas.microsoft.com/office/drawing/2014/main" id="{D4DB30FF-E82C-424F-A06C-EFC3CFC45E36}"/>
              </a:ext>
            </a:extLst>
          </p:cNvPr>
          <p:cNvSpPr>
            <a:spLocks noGrp="1"/>
          </p:cNvSpPr>
          <p:nvPr>
            <p:ph idx="13" hasCustomPrompt="1"/>
          </p:nvPr>
        </p:nvSpPr>
        <p:spPr>
          <a:xfrm>
            <a:off x="6047636" y="3058997"/>
            <a:ext cx="2375055" cy="565952"/>
          </a:xfrm>
        </p:spPr>
        <p:txBody>
          <a:bodyPr lIns="0" tIns="0" rIns="0" bIns="0">
            <a:normAutofit/>
          </a:bodyPr>
          <a:lstStyle>
            <a:lvl1pPr marL="0" indent="0" algn="ctr">
              <a:buSzPct val="95000"/>
              <a:buFont typeface="Arial" panose="020B0604020202020204" pitchFamily="34" charset="0"/>
              <a:buNone/>
              <a:defRPr sz="1800" b="1">
                <a:latin typeface="Tisa Offc Serif Pro" panose="02010504030101020102"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3" name="Rectangle 2">
            <a:extLst>
              <a:ext uri="{FF2B5EF4-FFF2-40B4-BE49-F238E27FC236}">
                <a16:creationId xmlns:a16="http://schemas.microsoft.com/office/drawing/2014/main" id="{953C9055-948F-21AE-4DDE-D13489FC6673}"/>
              </a:ext>
            </a:extLst>
          </p:cNvPr>
          <p:cNvSpPr/>
          <p:nvPr userDrawn="1"/>
        </p:nvSpPr>
        <p:spPr>
          <a:xfrm>
            <a:off x="-36576" y="4684326"/>
            <a:ext cx="9181706"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4" name="Slide Number Placeholder 5">
            <a:extLst>
              <a:ext uri="{FF2B5EF4-FFF2-40B4-BE49-F238E27FC236}">
                <a16:creationId xmlns:a16="http://schemas.microsoft.com/office/drawing/2014/main" id="{4DA1A5DB-60AA-5FDA-4E73-C065F750337F}"/>
              </a:ext>
            </a:extLst>
          </p:cNvPr>
          <p:cNvSpPr>
            <a:spLocks noGrp="1"/>
          </p:cNvSpPr>
          <p:nvPr>
            <p:ph type="sldNum" sz="quarter" idx="12"/>
          </p:nvPr>
        </p:nvSpPr>
        <p:spPr>
          <a:xfrm>
            <a:off x="8829892" y="4782557"/>
            <a:ext cx="236889" cy="273844"/>
          </a:xfrm>
        </p:spPr>
        <p:txBody>
          <a:bodyPr/>
          <a:lstStyle>
            <a:lvl1pPr>
              <a:defRPr>
                <a:solidFill>
                  <a:srgbClr val="B2B4B2"/>
                </a:solidFill>
              </a:defRPr>
            </a:lvl1pPr>
          </a:lstStyle>
          <a:p>
            <a:fld id="{1CF77CCB-A837-3E49-BD58-C1431ED74FC9}" type="slidenum">
              <a:rPr lang="en-US" smtClean="0"/>
              <a:pPr/>
              <a:t>‹#›</a:t>
            </a:fld>
            <a:endParaRPr lang="en-US" dirty="0"/>
          </a:p>
        </p:txBody>
      </p:sp>
      <p:sp>
        <p:nvSpPr>
          <p:cNvPr id="6" name="Footer Placeholder 4">
            <a:extLst>
              <a:ext uri="{FF2B5EF4-FFF2-40B4-BE49-F238E27FC236}">
                <a16:creationId xmlns:a16="http://schemas.microsoft.com/office/drawing/2014/main" id="{167D2FD8-D843-239F-4604-CE353A6B84A0}"/>
              </a:ext>
            </a:extLst>
          </p:cNvPr>
          <p:cNvSpPr>
            <a:spLocks noGrp="1"/>
          </p:cNvSpPr>
          <p:nvPr>
            <p:ph type="ftr" sz="quarter" idx="3"/>
          </p:nvPr>
        </p:nvSpPr>
        <p:spPr>
          <a:xfrm>
            <a:off x="1399032" y="4736007"/>
            <a:ext cx="5805898" cy="365125"/>
          </a:xfrm>
          <a:prstGeom prst="rect">
            <a:avLst/>
          </a:prstGeom>
        </p:spPr>
        <p:txBody>
          <a:bodyPr vert="horz" lIns="91440" tIns="45720" rIns="91440" bIns="45720" rtlCol="0" anchor="ctr"/>
          <a:lstStyle>
            <a:lvl1pPr algn="l">
              <a:defRPr sz="1400" b="0">
                <a:solidFill>
                  <a:schemeClr val="bg2"/>
                </a:solidFill>
                <a:latin typeface="Tisa Offc Serif Pro" panose="02010504030101020102" pitchFamily="2" charset="0"/>
              </a:defRPr>
            </a:lvl1pPr>
          </a:lstStyle>
          <a:p>
            <a:r>
              <a:rPr lang="en-US"/>
              <a:t>Missouri University of Science and Technology</a:t>
            </a:r>
            <a:endParaRPr lang="en-US" dirty="0"/>
          </a:p>
        </p:txBody>
      </p:sp>
      <p:pic>
        <p:nvPicPr>
          <p:cNvPr id="9" name="Picture 15">
            <a:extLst>
              <a:ext uri="{FF2B5EF4-FFF2-40B4-BE49-F238E27FC236}">
                <a16:creationId xmlns:a16="http://schemas.microsoft.com/office/drawing/2014/main" id="{50C38928-1D61-9899-59FA-5DC23AAF97AC}"/>
              </a:ext>
            </a:extLst>
          </p:cNvPr>
          <p:cNvPicPr>
            <a:picLocks noChangeAspect="1"/>
          </p:cNvPicPr>
          <p:nvPr userDrawn="1"/>
        </p:nvPicPr>
        <p:blipFill>
          <a:blip r:embed="rId2"/>
          <a:srcRect/>
          <a:stretch/>
        </p:blipFill>
        <p:spPr>
          <a:xfrm>
            <a:off x="393192" y="4413817"/>
            <a:ext cx="737480" cy="737480"/>
          </a:xfrm>
          <a:prstGeom prst="rect">
            <a:avLst/>
          </a:prstGeom>
        </p:spPr>
      </p:pic>
      <p:sp>
        <p:nvSpPr>
          <p:cNvPr id="7" name="Title 1">
            <a:extLst>
              <a:ext uri="{FF2B5EF4-FFF2-40B4-BE49-F238E27FC236}">
                <a16:creationId xmlns:a16="http://schemas.microsoft.com/office/drawing/2014/main" id="{7DE2DE75-BA64-053D-0E0F-64446631ACCF}"/>
              </a:ext>
            </a:extLst>
          </p:cNvPr>
          <p:cNvSpPr>
            <a:spLocks noGrp="1"/>
          </p:cNvSpPr>
          <p:nvPr>
            <p:ph type="title"/>
          </p:nvPr>
        </p:nvSpPr>
        <p:spPr>
          <a:xfrm>
            <a:off x="393192" y="273844"/>
            <a:ext cx="8356154" cy="399137"/>
          </a:xfrm>
          <a:prstGeom prst="rect">
            <a:avLst/>
          </a:prstGeom>
        </p:spPr>
        <p:txBody>
          <a:bodyPr lIns="0" tIns="0" rIns="0" bIns="0" anchor="t" anchorCtr="0">
            <a:noAutofit/>
          </a:bodyPr>
          <a:lstStyle>
            <a:lvl1pPr>
              <a:defRPr sz="3000" b="1" i="0">
                <a:latin typeface="Franklin Gothic Demi" panose="020B0603020102020204" pitchFamily="34" charset="0"/>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925BBA39-DE09-397A-E7ED-7248F3C45425}"/>
              </a:ext>
            </a:extLst>
          </p:cNvPr>
          <p:cNvSpPr>
            <a:spLocks noGrp="1"/>
          </p:cNvSpPr>
          <p:nvPr>
            <p:ph type="subTitle" idx="18"/>
          </p:nvPr>
        </p:nvSpPr>
        <p:spPr>
          <a:xfrm>
            <a:off x="393192" y="736882"/>
            <a:ext cx="8356154" cy="306692"/>
          </a:xfrm>
        </p:spPr>
        <p:txBody>
          <a:bodyPr lIns="0" tIns="0" rIns="0" bIns="0">
            <a:noAutofit/>
          </a:bodyPr>
          <a:lstStyle>
            <a:lvl1pPr marL="0" indent="0" algn="l">
              <a:spcBef>
                <a:spcPts val="300"/>
              </a:spcBef>
              <a:spcAft>
                <a:spcPts val="300"/>
              </a:spcAft>
              <a:buNone/>
              <a:defRPr sz="2400" b="0" i="0">
                <a:solidFill>
                  <a:schemeClr val="tx1"/>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2533730134"/>
      </p:ext>
    </p:extLst>
  </p:cSld>
  <p:clrMapOvr>
    <a:masterClrMapping/>
  </p:clrMapOvr>
  <p:extLst>
    <p:ext uri="{DCECCB84-F9BA-43D5-87BE-67443E8EF086}">
      <p15:sldGuideLst xmlns:p15="http://schemas.microsoft.com/office/powerpoint/2012/main">
        <p15:guide id="1" orient="horz" pos="2400">
          <p15:clr>
            <a:srgbClr val="FBAE40"/>
          </p15:clr>
        </p15:guide>
        <p15:guide id="2" pos="598">
          <p15:clr>
            <a:srgbClr val="FBAE40"/>
          </p15:clr>
        </p15:guide>
        <p15:guide id="3" pos="7080">
          <p15:clr>
            <a:srgbClr val="FBAE40"/>
          </p15:clr>
        </p15:guide>
        <p15:guide id="4" pos="3840">
          <p15:clr>
            <a:srgbClr val="FBAE40"/>
          </p15:clr>
        </p15:guide>
        <p15:guide id="5" orient="horz" pos="1054">
          <p15:clr>
            <a:srgbClr val="FBAE40"/>
          </p15:clr>
        </p15:guide>
        <p15:guide id="6" orient="horz" pos="3744">
          <p15:clr>
            <a:srgbClr val="FBAE40"/>
          </p15:clr>
        </p15:guide>
        <p15:guide id="7" orient="horz" pos="69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lumn Icon Layout">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2D6361F7-376B-4B6B-90CB-982F8C88D3AB}"/>
              </a:ext>
            </a:extLst>
          </p:cNvPr>
          <p:cNvCxnSpPr/>
          <p:nvPr userDrawn="1"/>
        </p:nvCxnSpPr>
        <p:spPr>
          <a:xfrm>
            <a:off x="1901902" y="2191395"/>
            <a:ext cx="5333261"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A7215D4C-D1BA-4B83-8034-F6173B4B3FE7}"/>
              </a:ext>
            </a:extLst>
          </p:cNvPr>
          <p:cNvSpPr/>
          <p:nvPr userDrawn="1"/>
        </p:nvSpPr>
        <p:spPr>
          <a:xfrm>
            <a:off x="945609" y="1538054"/>
            <a:ext cx="1306682" cy="130668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33" name="Picture Placeholder 3">
            <a:extLst>
              <a:ext uri="{FF2B5EF4-FFF2-40B4-BE49-F238E27FC236}">
                <a16:creationId xmlns:a16="http://schemas.microsoft.com/office/drawing/2014/main" id="{0A1A4191-73C5-A24C-B85A-D6F8FC572523}"/>
              </a:ext>
            </a:extLst>
          </p:cNvPr>
          <p:cNvSpPr>
            <a:spLocks noGrp="1"/>
          </p:cNvSpPr>
          <p:nvPr>
            <p:ph type="pic" sz="quarter" idx="24"/>
          </p:nvPr>
        </p:nvSpPr>
        <p:spPr>
          <a:xfrm>
            <a:off x="1155545" y="1733763"/>
            <a:ext cx="886809" cy="916969"/>
          </a:xfrm>
        </p:spPr>
        <p:txBody>
          <a:bodyPr/>
          <a:lstStyle>
            <a:lvl1pPr>
              <a:buNone/>
              <a:defRPr/>
            </a:lvl1pPr>
          </a:lstStyle>
          <a:p>
            <a:r>
              <a:rPr lang="en-US"/>
              <a:t>Click icon to add picture</a:t>
            </a:r>
            <a:endParaRPr lang="en-US" dirty="0"/>
          </a:p>
        </p:txBody>
      </p:sp>
      <p:sp>
        <p:nvSpPr>
          <p:cNvPr id="24" name="Content Placeholder 2">
            <a:extLst>
              <a:ext uri="{FF2B5EF4-FFF2-40B4-BE49-F238E27FC236}">
                <a16:creationId xmlns:a16="http://schemas.microsoft.com/office/drawing/2014/main" id="{5C06C296-F787-402D-AC65-1E55B4D25C69}"/>
              </a:ext>
            </a:extLst>
          </p:cNvPr>
          <p:cNvSpPr>
            <a:spLocks noGrp="1"/>
          </p:cNvSpPr>
          <p:nvPr>
            <p:ph idx="17" hasCustomPrompt="1"/>
          </p:nvPr>
        </p:nvSpPr>
        <p:spPr>
          <a:xfrm>
            <a:off x="714375" y="3058998"/>
            <a:ext cx="1769150" cy="565952"/>
          </a:xfrm>
        </p:spPr>
        <p:txBody>
          <a:bodyPr lIns="0" tIns="0" rIns="0" bIns="0">
            <a:normAutofit/>
          </a:bodyPr>
          <a:lstStyle>
            <a:lvl1pPr marL="0" indent="0" algn="ctr">
              <a:buSzPct val="95000"/>
              <a:buFont typeface="Arial" panose="020B0604020202020204" pitchFamily="34" charset="0"/>
              <a:buNone/>
              <a:defRPr sz="1800" b="1">
                <a:latin typeface="Tisa Offc Serif Pro" panose="02010504030101020102"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27" name="Oval 26">
            <a:extLst>
              <a:ext uri="{FF2B5EF4-FFF2-40B4-BE49-F238E27FC236}">
                <a16:creationId xmlns:a16="http://schemas.microsoft.com/office/drawing/2014/main" id="{AE1934B1-C1CC-42D5-A8D8-639ED39E9A45}"/>
              </a:ext>
            </a:extLst>
          </p:cNvPr>
          <p:cNvSpPr/>
          <p:nvPr userDrawn="1"/>
        </p:nvSpPr>
        <p:spPr>
          <a:xfrm>
            <a:off x="2951872" y="1538054"/>
            <a:ext cx="1306682" cy="130668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8" name="Picture Placeholder 3">
            <a:extLst>
              <a:ext uri="{FF2B5EF4-FFF2-40B4-BE49-F238E27FC236}">
                <a16:creationId xmlns:a16="http://schemas.microsoft.com/office/drawing/2014/main" id="{D7A0C8CB-AE00-AE4E-8B06-C3CDA2E8A6B0}"/>
              </a:ext>
            </a:extLst>
          </p:cNvPr>
          <p:cNvSpPr>
            <a:spLocks noGrp="1"/>
          </p:cNvSpPr>
          <p:nvPr>
            <p:ph type="pic" sz="quarter" idx="21"/>
          </p:nvPr>
        </p:nvSpPr>
        <p:spPr>
          <a:xfrm>
            <a:off x="3166347" y="1710648"/>
            <a:ext cx="886809" cy="916969"/>
          </a:xfrm>
        </p:spPr>
        <p:txBody>
          <a:bodyPr/>
          <a:lstStyle>
            <a:lvl1pPr>
              <a:buNone/>
              <a:defRPr/>
            </a:lvl1pPr>
          </a:lstStyle>
          <a:p>
            <a:r>
              <a:rPr lang="en-US"/>
              <a:t>Click icon to add picture</a:t>
            </a:r>
            <a:endParaRPr lang="en-US" dirty="0"/>
          </a:p>
        </p:txBody>
      </p:sp>
      <p:sp>
        <p:nvSpPr>
          <p:cNvPr id="26" name="Content Placeholder 2">
            <a:extLst>
              <a:ext uri="{FF2B5EF4-FFF2-40B4-BE49-F238E27FC236}">
                <a16:creationId xmlns:a16="http://schemas.microsoft.com/office/drawing/2014/main" id="{8C7F2CE8-9E91-4C86-99AB-686A9C810419}"/>
              </a:ext>
            </a:extLst>
          </p:cNvPr>
          <p:cNvSpPr>
            <a:spLocks noGrp="1"/>
          </p:cNvSpPr>
          <p:nvPr>
            <p:ph idx="18" hasCustomPrompt="1"/>
          </p:nvPr>
        </p:nvSpPr>
        <p:spPr>
          <a:xfrm>
            <a:off x="2720638" y="3058998"/>
            <a:ext cx="1769150" cy="565952"/>
          </a:xfrm>
        </p:spPr>
        <p:txBody>
          <a:bodyPr lIns="0" tIns="0" rIns="0" bIns="0">
            <a:normAutofit/>
          </a:bodyPr>
          <a:lstStyle>
            <a:lvl1pPr marL="0" indent="0" algn="ctr">
              <a:buSzPct val="95000"/>
              <a:buFont typeface="Arial" panose="020B0604020202020204" pitchFamily="34" charset="0"/>
              <a:buNone/>
              <a:defRPr sz="1800" b="1">
                <a:latin typeface="Tisa Offc Serif Pro" panose="02010504030101020102"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29" name="Oval 28">
            <a:extLst>
              <a:ext uri="{FF2B5EF4-FFF2-40B4-BE49-F238E27FC236}">
                <a16:creationId xmlns:a16="http://schemas.microsoft.com/office/drawing/2014/main" id="{07542B3E-45A5-4E88-A2C5-758AC86BE4D0}"/>
              </a:ext>
            </a:extLst>
          </p:cNvPr>
          <p:cNvSpPr/>
          <p:nvPr userDrawn="1"/>
        </p:nvSpPr>
        <p:spPr>
          <a:xfrm>
            <a:off x="4885447" y="1538054"/>
            <a:ext cx="1306682" cy="130668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1" name="Picture Placeholder 3">
            <a:extLst>
              <a:ext uri="{FF2B5EF4-FFF2-40B4-BE49-F238E27FC236}">
                <a16:creationId xmlns:a16="http://schemas.microsoft.com/office/drawing/2014/main" id="{EED777B6-C788-B840-ACC3-FD8949E42ACB}"/>
              </a:ext>
            </a:extLst>
          </p:cNvPr>
          <p:cNvSpPr>
            <a:spLocks noGrp="1"/>
          </p:cNvSpPr>
          <p:nvPr>
            <p:ph type="pic" sz="quarter" idx="22"/>
          </p:nvPr>
        </p:nvSpPr>
        <p:spPr>
          <a:xfrm>
            <a:off x="5095383" y="1732479"/>
            <a:ext cx="886809" cy="916969"/>
          </a:xfrm>
        </p:spPr>
        <p:txBody>
          <a:bodyPr/>
          <a:lstStyle>
            <a:lvl1pPr>
              <a:buNone/>
              <a:defRPr/>
            </a:lvl1pPr>
          </a:lstStyle>
          <a:p>
            <a:r>
              <a:rPr lang="en-US"/>
              <a:t>Click icon to add picture</a:t>
            </a:r>
            <a:endParaRPr lang="en-US" dirty="0"/>
          </a:p>
        </p:txBody>
      </p:sp>
      <p:sp>
        <p:nvSpPr>
          <p:cNvPr id="28" name="Content Placeholder 2">
            <a:extLst>
              <a:ext uri="{FF2B5EF4-FFF2-40B4-BE49-F238E27FC236}">
                <a16:creationId xmlns:a16="http://schemas.microsoft.com/office/drawing/2014/main" id="{BC06D7C8-7D2D-4A80-B5B8-174F5056AA0B}"/>
              </a:ext>
            </a:extLst>
          </p:cNvPr>
          <p:cNvSpPr>
            <a:spLocks noGrp="1"/>
          </p:cNvSpPr>
          <p:nvPr>
            <p:ph idx="19" hasCustomPrompt="1"/>
          </p:nvPr>
        </p:nvSpPr>
        <p:spPr>
          <a:xfrm>
            <a:off x="4654213" y="3058998"/>
            <a:ext cx="1769150" cy="565952"/>
          </a:xfrm>
        </p:spPr>
        <p:txBody>
          <a:bodyPr lIns="0" tIns="0" rIns="0" bIns="0">
            <a:normAutofit/>
          </a:bodyPr>
          <a:lstStyle>
            <a:lvl1pPr marL="0" indent="0" algn="ctr">
              <a:buSzPct val="95000"/>
              <a:buFont typeface="Arial" panose="020B0604020202020204" pitchFamily="34" charset="0"/>
              <a:buNone/>
              <a:defRPr sz="1800" b="1">
                <a:latin typeface="Tisa Offc Serif Pro" panose="02010504030101020102"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31" name="Oval 30">
            <a:extLst>
              <a:ext uri="{FF2B5EF4-FFF2-40B4-BE49-F238E27FC236}">
                <a16:creationId xmlns:a16="http://schemas.microsoft.com/office/drawing/2014/main" id="{924B0597-6276-471F-96FD-FDE08D64C524}"/>
              </a:ext>
            </a:extLst>
          </p:cNvPr>
          <p:cNvSpPr/>
          <p:nvPr userDrawn="1"/>
        </p:nvSpPr>
        <p:spPr>
          <a:xfrm>
            <a:off x="6891709" y="1533849"/>
            <a:ext cx="1306682" cy="130668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2" name="Picture Placeholder 3">
            <a:extLst>
              <a:ext uri="{FF2B5EF4-FFF2-40B4-BE49-F238E27FC236}">
                <a16:creationId xmlns:a16="http://schemas.microsoft.com/office/drawing/2014/main" id="{04C4E3A7-AB8A-6243-BBFD-8A433C78470B}"/>
              </a:ext>
            </a:extLst>
          </p:cNvPr>
          <p:cNvSpPr>
            <a:spLocks noGrp="1"/>
          </p:cNvSpPr>
          <p:nvPr>
            <p:ph type="pic" sz="quarter" idx="23"/>
          </p:nvPr>
        </p:nvSpPr>
        <p:spPr>
          <a:xfrm>
            <a:off x="7105205" y="1733763"/>
            <a:ext cx="886809" cy="916969"/>
          </a:xfrm>
        </p:spPr>
        <p:txBody>
          <a:bodyPr/>
          <a:lstStyle>
            <a:lvl1pPr>
              <a:buNone/>
              <a:defRPr/>
            </a:lvl1pPr>
          </a:lstStyle>
          <a:p>
            <a:r>
              <a:rPr lang="en-US"/>
              <a:t>Click icon to add picture</a:t>
            </a:r>
            <a:endParaRPr lang="en-US" dirty="0"/>
          </a:p>
        </p:txBody>
      </p:sp>
      <p:sp>
        <p:nvSpPr>
          <p:cNvPr id="30" name="Content Placeholder 2">
            <a:extLst>
              <a:ext uri="{FF2B5EF4-FFF2-40B4-BE49-F238E27FC236}">
                <a16:creationId xmlns:a16="http://schemas.microsoft.com/office/drawing/2014/main" id="{8FC2F9F8-450A-4433-BAFC-DCD0001FAF1D}"/>
              </a:ext>
            </a:extLst>
          </p:cNvPr>
          <p:cNvSpPr>
            <a:spLocks noGrp="1"/>
          </p:cNvSpPr>
          <p:nvPr>
            <p:ph idx="20" hasCustomPrompt="1"/>
          </p:nvPr>
        </p:nvSpPr>
        <p:spPr>
          <a:xfrm>
            <a:off x="6660475" y="3054793"/>
            <a:ext cx="1769150" cy="565952"/>
          </a:xfrm>
        </p:spPr>
        <p:txBody>
          <a:bodyPr lIns="0" tIns="0" rIns="0" bIns="0">
            <a:normAutofit/>
          </a:bodyPr>
          <a:lstStyle>
            <a:lvl1pPr marL="0" indent="0" algn="ctr">
              <a:buSzPct val="95000"/>
              <a:buFont typeface="Arial" panose="020B0604020202020204" pitchFamily="34" charset="0"/>
              <a:buNone/>
              <a:defRPr sz="1800" b="1">
                <a:latin typeface="Tisa Offc Serif Pro" panose="02010504030101020102"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2" name="Rectangle 1">
            <a:extLst>
              <a:ext uri="{FF2B5EF4-FFF2-40B4-BE49-F238E27FC236}">
                <a16:creationId xmlns:a16="http://schemas.microsoft.com/office/drawing/2014/main" id="{7EFAC052-E277-F75B-0105-D87A44F7376E}"/>
              </a:ext>
            </a:extLst>
          </p:cNvPr>
          <p:cNvSpPr/>
          <p:nvPr userDrawn="1"/>
        </p:nvSpPr>
        <p:spPr>
          <a:xfrm>
            <a:off x="-37706" y="4690036"/>
            <a:ext cx="9181706"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3" name="Slide Number Placeholder 5">
            <a:extLst>
              <a:ext uri="{FF2B5EF4-FFF2-40B4-BE49-F238E27FC236}">
                <a16:creationId xmlns:a16="http://schemas.microsoft.com/office/drawing/2014/main" id="{C6D6CEFB-540A-C805-C592-918653697F32}"/>
              </a:ext>
            </a:extLst>
          </p:cNvPr>
          <p:cNvSpPr>
            <a:spLocks noGrp="1"/>
          </p:cNvSpPr>
          <p:nvPr>
            <p:ph type="sldNum" sz="quarter" idx="12"/>
          </p:nvPr>
        </p:nvSpPr>
        <p:spPr>
          <a:xfrm>
            <a:off x="8829892" y="4782557"/>
            <a:ext cx="236889" cy="273844"/>
          </a:xfrm>
        </p:spPr>
        <p:txBody>
          <a:bodyPr/>
          <a:lstStyle>
            <a:lvl1pPr>
              <a:defRPr>
                <a:solidFill>
                  <a:srgbClr val="B2B4B2"/>
                </a:solidFill>
              </a:defRPr>
            </a:lvl1pPr>
          </a:lstStyle>
          <a:p>
            <a:fld id="{1CF77CCB-A837-3E49-BD58-C1431ED74FC9}" type="slidenum">
              <a:rPr lang="en-US" smtClean="0"/>
              <a:pPr/>
              <a:t>‹#›</a:t>
            </a:fld>
            <a:endParaRPr lang="en-US" dirty="0"/>
          </a:p>
        </p:txBody>
      </p:sp>
      <p:sp>
        <p:nvSpPr>
          <p:cNvPr id="4" name="Footer Placeholder 4">
            <a:extLst>
              <a:ext uri="{FF2B5EF4-FFF2-40B4-BE49-F238E27FC236}">
                <a16:creationId xmlns:a16="http://schemas.microsoft.com/office/drawing/2014/main" id="{F8ACD510-8B58-9B31-9F97-5E6D71C39C7A}"/>
              </a:ext>
            </a:extLst>
          </p:cNvPr>
          <p:cNvSpPr>
            <a:spLocks noGrp="1"/>
          </p:cNvSpPr>
          <p:nvPr>
            <p:ph type="ftr" sz="quarter" idx="3"/>
          </p:nvPr>
        </p:nvSpPr>
        <p:spPr>
          <a:xfrm>
            <a:off x="1399032" y="4736007"/>
            <a:ext cx="5805898" cy="365125"/>
          </a:xfrm>
          <a:prstGeom prst="rect">
            <a:avLst/>
          </a:prstGeom>
        </p:spPr>
        <p:txBody>
          <a:bodyPr vert="horz" lIns="91440" tIns="45720" rIns="91440" bIns="45720" rtlCol="0" anchor="ctr"/>
          <a:lstStyle>
            <a:lvl1pPr algn="l">
              <a:defRPr sz="1400" b="0">
                <a:solidFill>
                  <a:schemeClr val="bg2"/>
                </a:solidFill>
                <a:latin typeface="Tisa Offc Serif Pro" panose="02010504030101020102" pitchFamily="2" charset="0"/>
              </a:defRPr>
            </a:lvl1pPr>
          </a:lstStyle>
          <a:p>
            <a:r>
              <a:rPr lang="en-US"/>
              <a:t>Missouri University of Science and Technology</a:t>
            </a:r>
            <a:endParaRPr lang="en-US" dirty="0"/>
          </a:p>
        </p:txBody>
      </p:sp>
      <p:pic>
        <p:nvPicPr>
          <p:cNvPr id="5" name="Picture 15">
            <a:extLst>
              <a:ext uri="{FF2B5EF4-FFF2-40B4-BE49-F238E27FC236}">
                <a16:creationId xmlns:a16="http://schemas.microsoft.com/office/drawing/2014/main" id="{245F213D-C3FD-9D97-E6F0-BEBA20783A1C}"/>
              </a:ext>
            </a:extLst>
          </p:cNvPr>
          <p:cNvPicPr>
            <a:picLocks noChangeAspect="1"/>
          </p:cNvPicPr>
          <p:nvPr userDrawn="1"/>
        </p:nvPicPr>
        <p:blipFill>
          <a:blip r:embed="rId2"/>
          <a:srcRect/>
          <a:stretch/>
        </p:blipFill>
        <p:spPr>
          <a:xfrm>
            <a:off x="393192" y="4413817"/>
            <a:ext cx="737480" cy="737480"/>
          </a:xfrm>
          <a:prstGeom prst="rect">
            <a:avLst/>
          </a:prstGeom>
        </p:spPr>
      </p:pic>
      <p:sp>
        <p:nvSpPr>
          <p:cNvPr id="7" name="Title 1">
            <a:extLst>
              <a:ext uri="{FF2B5EF4-FFF2-40B4-BE49-F238E27FC236}">
                <a16:creationId xmlns:a16="http://schemas.microsoft.com/office/drawing/2014/main" id="{8B7FA97F-8DA1-04F6-0760-857134C290E4}"/>
              </a:ext>
            </a:extLst>
          </p:cNvPr>
          <p:cNvSpPr>
            <a:spLocks noGrp="1"/>
          </p:cNvSpPr>
          <p:nvPr>
            <p:ph type="title"/>
          </p:nvPr>
        </p:nvSpPr>
        <p:spPr>
          <a:xfrm>
            <a:off x="393192" y="273844"/>
            <a:ext cx="8356154" cy="399137"/>
          </a:xfrm>
          <a:prstGeom prst="rect">
            <a:avLst/>
          </a:prstGeom>
        </p:spPr>
        <p:txBody>
          <a:bodyPr lIns="0" tIns="0" rIns="0" bIns="0" anchor="t" anchorCtr="0">
            <a:noAutofit/>
          </a:bodyPr>
          <a:lstStyle>
            <a:lvl1pPr>
              <a:defRPr sz="3000" b="1" i="0">
                <a:latin typeface="Franklin Gothic Demi" panose="020B0603020102020204" pitchFamily="34" charset="0"/>
              </a:defRPr>
            </a:lvl1pPr>
          </a:lstStyle>
          <a:p>
            <a:r>
              <a:rPr lang="en-US"/>
              <a:t>Click to edit Master title style</a:t>
            </a:r>
            <a:endParaRPr lang="en-US" dirty="0"/>
          </a:p>
        </p:txBody>
      </p:sp>
      <p:sp>
        <p:nvSpPr>
          <p:cNvPr id="8" name="Subtitle 2">
            <a:extLst>
              <a:ext uri="{FF2B5EF4-FFF2-40B4-BE49-F238E27FC236}">
                <a16:creationId xmlns:a16="http://schemas.microsoft.com/office/drawing/2014/main" id="{87E59373-861A-EB49-562E-DE07AA3AB76F}"/>
              </a:ext>
            </a:extLst>
          </p:cNvPr>
          <p:cNvSpPr>
            <a:spLocks noGrp="1"/>
          </p:cNvSpPr>
          <p:nvPr>
            <p:ph type="subTitle" idx="25"/>
          </p:nvPr>
        </p:nvSpPr>
        <p:spPr>
          <a:xfrm>
            <a:off x="393192" y="736882"/>
            <a:ext cx="8356154" cy="306692"/>
          </a:xfrm>
        </p:spPr>
        <p:txBody>
          <a:bodyPr lIns="0" tIns="0" rIns="0" bIns="0">
            <a:noAutofit/>
          </a:bodyPr>
          <a:lstStyle>
            <a:lvl1pPr marL="0" indent="0" algn="l">
              <a:spcBef>
                <a:spcPts val="300"/>
              </a:spcBef>
              <a:spcAft>
                <a:spcPts val="300"/>
              </a:spcAft>
              <a:buNone/>
              <a:defRPr sz="2400" b="0" i="0">
                <a:solidFill>
                  <a:schemeClr val="tx1"/>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3094146349"/>
      </p:ext>
    </p:extLst>
  </p:cSld>
  <p:clrMapOvr>
    <a:masterClrMapping/>
  </p:clrMapOvr>
  <p:extLst>
    <p:ext uri="{DCECCB84-F9BA-43D5-87BE-67443E8EF086}">
      <p15:sldGuideLst xmlns:p15="http://schemas.microsoft.com/office/powerpoint/2012/main">
        <p15:guide id="1" orient="horz" pos="2400">
          <p15:clr>
            <a:srgbClr val="FBAE40"/>
          </p15:clr>
        </p15:guide>
        <p15:guide id="2" pos="598">
          <p15:clr>
            <a:srgbClr val="FBAE40"/>
          </p15:clr>
        </p15:guide>
        <p15:guide id="3" pos="7080">
          <p15:clr>
            <a:srgbClr val="FBAE40"/>
          </p15:clr>
        </p15:guide>
        <p15:guide id="4" pos="3840">
          <p15:clr>
            <a:srgbClr val="FBAE40"/>
          </p15:clr>
        </p15:guide>
        <p15:guide id="5" orient="horz" pos="1054">
          <p15:clr>
            <a:srgbClr val="FBAE40"/>
          </p15:clr>
        </p15:guide>
        <p15:guide id="6" orient="horz" pos="3744">
          <p15:clr>
            <a:srgbClr val="FBAE40"/>
          </p15:clr>
        </p15:guide>
        <p15:guide id="7" orient="horz" pos="6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ive Column Icon Layout">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2D6361F7-376B-4B6B-90CB-982F8C88D3AB}"/>
              </a:ext>
            </a:extLst>
          </p:cNvPr>
          <p:cNvCxnSpPr>
            <a:cxnSpLocks/>
          </p:cNvCxnSpPr>
          <p:nvPr userDrawn="1"/>
        </p:nvCxnSpPr>
        <p:spPr>
          <a:xfrm>
            <a:off x="1284348" y="2191395"/>
            <a:ext cx="684753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A7215D4C-D1BA-4B83-8034-F6173B4B3FE7}"/>
              </a:ext>
            </a:extLst>
          </p:cNvPr>
          <p:cNvSpPr/>
          <p:nvPr userDrawn="1"/>
        </p:nvSpPr>
        <p:spPr>
          <a:xfrm>
            <a:off x="395785" y="1594243"/>
            <a:ext cx="1195943" cy="1195943"/>
          </a:xfrm>
          <a:prstGeom prst="ellipse">
            <a:avLst/>
          </a:prstGeom>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30" name="Picture Placeholder 3">
            <a:extLst>
              <a:ext uri="{FF2B5EF4-FFF2-40B4-BE49-F238E27FC236}">
                <a16:creationId xmlns:a16="http://schemas.microsoft.com/office/drawing/2014/main" id="{0E2F4087-739F-1B43-B022-92BCEDD29A2D}"/>
              </a:ext>
            </a:extLst>
          </p:cNvPr>
          <p:cNvSpPr>
            <a:spLocks noGrp="1"/>
          </p:cNvSpPr>
          <p:nvPr>
            <p:ph type="pic" sz="quarter" idx="26"/>
          </p:nvPr>
        </p:nvSpPr>
        <p:spPr>
          <a:xfrm>
            <a:off x="607469" y="1802623"/>
            <a:ext cx="772575" cy="814869"/>
          </a:xfrm>
        </p:spPr>
        <p:txBody>
          <a:bodyPr/>
          <a:lstStyle>
            <a:lvl1pPr>
              <a:buNone/>
              <a:defRPr/>
            </a:lvl1pPr>
          </a:lstStyle>
          <a:p>
            <a:r>
              <a:rPr lang="en-US"/>
              <a:t>Click icon to add picture</a:t>
            </a:r>
            <a:endParaRPr lang="en-US" dirty="0"/>
          </a:p>
        </p:txBody>
      </p:sp>
      <p:sp>
        <p:nvSpPr>
          <p:cNvPr id="24" name="Content Placeholder 2">
            <a:extLst>
              <a:ext uri="{FF2B5EF4-FFF2-40B4-BE49-F238E27FC236}">
                <a16:creationId xmlns:a16="http://schemas.microsoft.com/office/drawing/2014/main" id="{5C06C296-F787-402D-AC65-1E55B4D25C69}"/>
              </a:ext>
            </a:extLst>
          </p:cNvPr>
          <p:cNvSpPr>
            <a:spLocks noGrp="1"/>
          </p:cNvSpPr>
          <p:nvPr>
            <p:ph idx="17" hasCustomPrompt="1"/>
          </p:nvPr>
        </p:nvSpPr>
        <p:spPr>
          <a:xfrm>
            <a:off x="393192" y="3058998"/>
            <a:ext cx="1201128" cy="565952"/>
          </a:xfrm>
        </p:spPr>
        <p:txBody>
          <a:bodyPr lIns="0" tIns="0" rIns="0" bIns="0">
            <a:normAutofit/>
          </a:bodyPr>
          <a:lstStyle>
            <a:lvl1pPr marL="0" indent="0" algn="ctr">
              <a:buSzPct val="95000"/>
              <a:buFont typeface="Arial" panose="020B0604020202020204" pitchFamily="34" charset="0"/>
              <a:buNone/>
              <a:defRPr sz="1400" b="1">
                <a:latin typeface="Tisa Offc Serif Pro" panose="02010504030101020102"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29" name="Oval 28">
            <a:extLst>
              <a:ext uri="{FF2B5EF4-FFF2-40B4-BE49-F238E27FC236}">
                <a16:creationId xmlns:a16="http://schemas.microsoft.com/office/drawing/2014/main" id="{07542B3E-45A5-4E88-A2C5-758AC86BE4D0}"/>
              </a:ext>
            </a:extLst>
          </p:cNvPr>
          <p:cNvSpPr/>
          <p:nvPr userDrawn="1"/>
        </p:nvSpPr>
        <p:spPr>
          <a:xfrm>
            <a:off x="3979497" y="1603158"/>
            <a:ext cx="1195943" cy="1195943"/>
          </a:xfrm>
          <a:prstGeom prst="ellipse">
            <a:avLst/>
          </a:prstGeom>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6" name="Picture Placeholder 3">
            <a:extLst>
              <a:ext uri="{FF2B5EF4-FFF2-40B4-BE49-F238E27FC236}">
                <a16:creationId xmlns:a16="http://schemas.microsoft.com/office/drawing/2014/main" id="{121B32AC-29FE-5347-BC89-E1D12CFE9173}"/>
              </a:ext>
            </a:extLst>
          </p:cNvPr>
          <p:cNvSpPr>
            <a:spLocks noGrp="1"/>
          </p:cNvSpPr>
          <p:nvPr>
            <p:ph type="pic" sz="quarter" idx="24"/>
          </p:nvPr>
        </p:nvSpPr>
        <p:spPr>
          <a:xfrm>
            <a:off x="4191181" y="1784484"/>
            <a:ext cx="772575" cy="814869"/>
          </a:xfrm>
        </p:spPr>
        <p:txBody>
          <a:bodyPr/>
          <a:lstStyle>
            <a:lvl1pPr>
              <a:buNone/>
              <a:defRPr/>
            </a:lvl1pPr>
          </a:lstStyle>
          <a:p>
            <a:r>
              <a:rPr lang="en-US"/>
              <a:t>Click icon to add picture</a:t>
            </a:r>
            <a:endParaRPr lang="en-US" dirty="0"/>
          </a:p>
        </p:txBody>
      </p:sp>
      <p:sp>
        <p:nvSpPr>
          <p:cNvPr id="36" name="Content Placeholder 2">
            <a:extLst>
              <a:ext uri="{FF2B5EF4-FFF2-40B4-BE49-F238E27FC236}">
                <a16:creationId xmlns:a16="http://schemas.microsoft.com/office/drawing/2014/main" id="{FCAF8AD6-3AD0-422C-B775-D4163897266E}"/>
              </a:ext>
            </a:extLst>
          </p:cNvPr>
          <p:cNvSpPr>
            <a:spLocks noGrp="1"/>
          </p:cNvSpPr>
          <p:nvPr>
            <p:ph idx="19" hasCustomPrompt="1"/>
          </p:nvPr>
        </p:nvSpPr>
        <p:spPr>
          <a:xfrm>
            <a:off x="3964211" y="3080595"/>
            <a:ext cx="1201128" cy="565952"/>
          </a:xfrm>
        </p:spPr>
        <p:txBody>
          <a:bodyPr lIns="0" tIns="0" rIns="0" bIns="0">
            <a:normAutofit/>
          </a:bodyPr>
          <a:lstStyle>
            <a:lvl1pPr marL="0" indent="0" algn="ctr">
              <a:buSzPct val="95000"/>
              <a:buFont typeface="Arial" panose="020B0604020202020204" pitchFamily="34" charset="0"/>
              <a:buNone/>
              <a:defRPr sz="1400" b="1">
                <a:latin typeface="Tisa Offc Serif Pro" panose="02010504030101020102"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3</a:t>
            </a:r>
          </a:p>
        </p:txBody>
      </p:sp>
      <p:sp>
        <p:nvSpPr>
          <p:cNvPr id="39" name="Oval 38">
            <a:extLst>
              <a:ext uri="{FF2B5EF4-FFF2-40B4-BE49-F238E27FC236}">
                <a16:creationId xmlns:a16="http://schemas.microsoft.com/office/drawing/2014/main" id="{D3182B05-A7F1-450F-AE61-51425BEF3AA6}"/>
              </a:ext>
            </a:extLst>
          </p:cNvPr>
          <p:cNvSpPr/>
          <p:nvPr userDrawn="1"/>
        </p:nvSpPr>
        <p:spPr>
          <a:xfrm>
            <a:off x="7554865" y="1600443"/>
            <a:ext cx="1195943" cy="1195943"/>
          </a:xfrm>
          <a:prstGeom prst="ellipse">
            <a:avLst/>
          </a:prstGeom>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8" name="Picture Placeholder 3">
            <a:extLst>
              <a:ext uri="{FF2B5EF4-FFF2-40B4-BE49-F238E27FC236}">
                <a16:creationId xmlns:a16="http://schemas.microsoft.com/office/drawing/2014/main" id="{F0B4205C-10C8-FE4A-8B1C-0B1A629E22B6}"/>
              </a:ext>
            </a:extLst>
          </p:cNvPr>
          <p:cNvSpPr>
            <a:spLocks noGrp="1"/>
          </p:cNvSpPr>
          <p:nvPr>
            <p:ph type="pic" sz="quarter" idx="22"/>
          </p:nvPr>
        </p:nvSpPr>
        <p:spPr>
          <a:xfrm>
            <a:off x="7740211" y="1792070"/>
            <a:ext cx="825250" cy="814869"/>
          </a:xfrm>
        </p:spPr>
        <p:txBody>
          <a:bodyPr/>
          <a:lstStyle>
            <a:lvl1pPr>
              <a:buNone/>
              <a:defRPr/>
            </a:lvl1pPr>
          </a:lstStyle>
          <a:p>
            <a:r>
              <a:rPr lang="en-US"/>
              <a:t>Click icon to add picture</a:t>
            </a:r>
            <a:endParaRPr lang="en-US" dirty="0"/>
          </a:p>
        </p:txBody>
      </p:sp>
      <p:sp>
        <p:nvSpPr>
          <p:cNvPr id="40" name="Content Placeholder 2">
            <a:extLst>
              <a:ext uri="{FF2B5EF4-FFF2-40B4-BE49-F238E27FC236}">
                <a16:creationId xmlns:a16="http://schemas.microsoft.com/office/drawing/2014/main" id="{0D14923E-7CAE-49B7-9668-7B538ECFDC5F}"/>
              </a:ext>
            </a:extLst>
          </p:cNvPr>
          <p:cNvSpPr>
            <a:spLocks noGrp="1"/>
          </p:cNvSpPr>
          <p:nvPr>
            <p:ph idx="21" hasCustomPrompt="1"/>
          </p:nvPr>
        </p:nvSpPr>
        <p:spPr>
          <a:xfrm>
            <a:off x="7543021" y="3080595"/>
            <a:ext cx="1201128" cy="565952"/>
          </a:xfrm>
        </p:spPr>
        <p:txBody>
          <a:bodyPr lIns="0" tIns="0" rIns="0" bIns="0">
            <a:normAutofit/>
          </a:bodyPr>
          <a:lstStyle>
            <a:lvl1pPr marL="0" indent="0" algn="ctr">
              <a:buSzPct val="95000"/>
              <a:buFont typeface="Arial" panose="020B0604020202020204" pitchFamily="34" charset="0"/>
              <a:buNone/>
              <a:defRPr sz="1400" b="1">
                <a:latin typeface="Tisa Offc Serif Pro" panose="02010504030101020102"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5</a:t>
            </a:r>
          </a:p>
        </p:txBody>
      </p:sp>
      <p:sp>
        <p:nvSpPr>
          <p:cNvPr id="2" name="Rectangle 1">
            <a:extLst>
              <a:ext uri="{FF2B5EF4-FFF2-40B4-BE49-F238E27FC236}">
                <a16:creationId xmlns:a16="http://schemas.microsoft.com/office/drawing/2014/main" id="{C8D313A4-7308-177C-7152-9F15AF58B08A}"/>
              </a:ext>
            </a:extLst>
          </p:cNvPr>
          <p:cNvSpPr/>
          <p:nvPr userDrawn="1"/>
        </p:nvSpPr>
        <p:spPr>
          <a:xfrm>
            <a:off x="-37706" y="4684326"/>
            <a:ext cx="9181706"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3" name="Slide Number Placeholder 5">
            <a:extLst>
              <a:ext uri="{FF2B5EF4-FFF2-40B4-BE49-F238E27FC236}">
                <a16:creationId xmlns:a16="http://schemas.microsoft.com/office/drawing/2014/main" id="{A5AC48E3-6DAA-DB19-4134-8FB5E3CD9190}"/>
              </a:ext>
            </a:extLst>
          </p:cNvPr>
          <p:cNvSpPr>
            <a:spLocks noGrp="1"/>
          </p:cNvSpPr>
          <p:nvPr>
            <p:ph type="sldNum" sz="quarter" idx="12"/>
          </p:nvPr>
        </p:nvSpPr>
        <p:spPr>
          <a:xfrm>
            <a:off x="8829892" y="4782557"/>
            <a:ext cx="236889" cy="273844"/>
          </a:xfrm>
        </p:spPr>
        <p:txBody>
          <a:bodyPr/>
          <a:lstStyle>
            <a:lvl1pPr>
              <a:defRPr>
                <a:solidFill>
                  <a:srgbClr val="B2B4B2"/>
                </a:solidFill>
              </a:defRPr>
            </a:lvl1pPr>
          </a:lstStyle>
          <a:p>
            <a:fld id="{1CF77CCB-A837-3E49-BD58-C1431ED74FC9}" type="slidenum">
              <a:rPr lang="en-US" smtClean="0"/>
              <a:pPr/>
              <a:t>‹#›</a:t>
            </a:fld>
            <a:endParaRPr lang="en-US" dirty="0"/>
          </a:p>
        </p:txBody>
      </p:sp>
      <p:sp>
        <p:nvSpPr>
          <p:cNvPr id="4" name="Footer Placeholder 4">
            <a:extLst>
              <a:ext uri="{FF2B5EF4-FFF2-40B4-BE49-F238E27FC236}">
                <a16:creationId xmlns:a16="http://schemas.microsoft.com/office/drawing/2014/main" id="{76C43885-8001-5769-A80D-061A8DBAB20A}"/>
              </a:ext>
            </a:extLst>
          </p:cNvPr>
          <p:cNvSpPr>
            <a:spLocks noGrp="1"/>
          </p:cNvSpPr>
          <p:nvPr>
            <p:ph type="ftr" sz="quarter" idx="3"/>
          </p:nvPr>
        </p:nvSpPr>
        <p:spPr>
          <a:xfrm>
            <a:off x="1399032" y="4736007"/>
            <a:ext cx="5805898" cy="365125"/>
          </a:xfrm>
          <a:prstGeom prst="rect">
            <a:avLst/>
          </a:prstGeom>
        </p:spPr>
        <p:txBody>
          <a:bodyPr vert="horz" lIns="91440" tIns="45720" rIns="91440" bIns="45720" rtlCol="0" anchor="ctr"/>
          <a:lstStyle>
            <a:lvl1pPr algn="l">
              <a:defRPr sz="1400" b="0">
                <a:solidFill>
                  <a:schemeClr val="bg2"/>
                </a:solidFill>
                <a:latin typeface="Tisa Offc Serif Pro" panose="02010504030101020102" pitchFamily="2" charset="0"/>
              </a:defRPr>
            </a:lvl1pPr>
          </a:lstStyle>
          <a:p>
            <a:r>
              <a:rPr lang="en-US"/>
              <a:t>Missouri University of Science and Technology</a:t>
            </a:r>
            <a:endParaRPr lang="en-US" dirty="0"/>
          </a:p>
        </p:txBody>
      </p:sp>
      <p:pic>
        <p:nvPicPr>
          <p:cNvPr id="5" name="Picture 15">
            <a:extLst>
              <a:ext uri="{FF2B5EF4-FFF2-40B4-BE49-F238E27FC236}">
                <a16:creationId xmlns:a16="http://schemas.microsoft.com/office/drawing/2014/main" id="{DFC924F5-D32A-B5AC-72AA-0701DB81E155}"/>
              </a:ext>
            </a:extLst>
          </p:cNvPr>
          <p:cNvPicPr>
            <a:picLocks noChangeAspect="1"/>
          </p:cNvPicPr>
          <p:nvPr userDrawn="1"/>
        </p:nvPicPr>
        <p:blipFill>
          <a:blip r:embed="rId2"/>
          <a:srcRect/>
          <a:stretch/>
        </p:blipFill>
        <p:spPr>
          <a:xfrm>
            <a:off x="393192" y="4413817"/>
            <a:ext cx="737480" cy="737480"/>
          </a:xfrm>
          <a:prstGeom prst="rect">
            <a:avLst/>
          </a:prstGeom>
        </p:spPr>
      </p:pic>
      <p:sp>
        <p:nvSpPr>
          <p:cNvPr id="10" name="Oval 9">
            <a:extLst>
              <a:ext uri="{FF2B5EF4-FFF2-40B4-BE49-F238E27FC236}">
                <a16:creationId xmlns:a16="http://schemas.microsoft.com/office/drawing/2014/main" id="{BB018027-C248-4BEE-6231-33CFAA31F871}"/>
              </a:ext>
            </a:extLst>
          </p:cNvPr>
          <p:cNvSpPr/>
          <p:nvPr userDrawn="1"/>
        </p:nvSpPr>
        <p:spPr>
          <a:xfrm>
            <a:off x="2197876" y="1614027"/>
            <a:ext cx="1195943" cy="1195943"/>
          </a:xfrm>
          <a:prstGeom prst="ellipse">
            <a:avLst/>
          </a:prstGeom>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1" name="Picture Placeholder 3">
            <a:extLst>
              <a:ext uri="{FF2B5EF4-FFF2-40B4-BE49-F238E27FC236}">
                <a16:creationId xmlns:a16="http://schemas.microsoft.com/office/drawing/2014/main" id="{F0C1F1BF-FC69-E30E-F7E0-AD42234A2A3C}"/>
              </a:ext>
            </a:extLst>
          </p:cNvPr>
          <p:cNvSpPr>
            <a:spLocks noGrp="1"/>
          </p:cNvSpPr>
          <p:nvPr>
            <p:ph type="pic" sz="quarter" idx="27"/>
          </p:nvPr>
        </p:nvSpPr>
        <p:spPr>
          <a:xfrm>
            <a:off x="2409560" y="1795353"/>
            <a:ext cx="772575" cy="814869"/>
          </a:xfrm>
        </p:spPr>
        <p:txBody>
          <a:bodyPr/>
          <a:lstStyle>
            <a:lvl1pPr>
              <a:buNone/>
              <a:defRPr/>
            </a:lvl1pPr>
          </a:lstStyle>
          <a:p>
            <a:r>
              <a:rPr lang="en-US"/>
              <a:t>Click icon to add picture</a:t>
            </a:r>
            <a:endParaRPr lang="en-US" dirty="0"/>
          </a:p>
        </p:txBody>
      </p:sp>
      <p:sp>
        <p:nvSpPr>
          <p:cNvPr id="12" name="Content Placeholder 2">
            <a:extLst>
              <a:ext uri="{FF2B5EF4-FFF2-40B4-BE49-F238E27FC236}">
                <a16:creationId xmlns:a16="http://schemas.microsoft.com/office/drawing/2014/main" id="{13F2DC7B-BCF7-FDF6-F500-CF5F49E18CDB}"/>
              </a:ext>
            </a:extLst>
          </p:cNvPr>
          <p:cNvSpPr>
            <a:spLocks noGrp="1"/>
          </p:cNvSpPr>
          <p:nvPr>
            <p:ph idx="28" hasCustomPrompt="1"/>
          </p:nvPr>
        </p:nvSpPr>
        <p:spPr>
          <a:xfrm>
            <a:off x="2182590" y="3091464"/>
            <a:ext cx="1201128" cy="565952"/>
          </a:xfrm>
        </p:spPr>
        <p:txBody>
          <a:bodyPr lIns="0" tIns="0" rIns="0" bIns="0">
            <a:normAutofit/>
          </a:bodyPr>
          <a:lstStyle>
            <a:lvl1pPr marL="0" indent="0" algn="ctr">
              <a:buSzPct val="95000"/>
              <a:buFont typeface="Arial" panose="020B0604020202020204" pitchFamily="34" charset="0"/>
              <a:buNone/>
              <a:defRPr sz="1400" b="1">
                <a:latin typeface="Tisa Offc Serif Pro" panose="02010504030101020102"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2</a:t>
            </a:r>
          </a:p>
        </p:txBody>
      </p:sp>
      <p:sp>
        <p:nvSpPr>
          <p:cNvPr id="13" name="Oval 12">
            <a:extLst>
              <a:ext uri="{FF2B5EF4-FFF2-40B4-BE49-F238E27FC236}">
                <a16:creationId xmlns:a16="http://schemas.microsoft.com/office/drawing/2014/main" id="{A1273687-2D83-E48C-9BD7-8187F7E67D30}"/>
              </a:ext>
            </a:extLst>
          </p:cNvPr>
          <p:cNvSpPr/>
          <p:nvPr userDrawn="1"/>
        </p:nvSpPr>
        <p:spPr>
          <a:xfrm>
            <a:off x="5781588" y="1594243"/>
            <a:ext cx="1195943" cy="1195943"/>
          </a:xfrm>
          <a:prstGeom prst="ellipse">
            <a:avLst/>
          </a:prstGeom>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4" name="Picture Placeholder 3">
            <a:extLst>
              <a:ext uri="{FF2B5EF4-FFF2-40B4-BE49-F238E27FC236}">
                <a16:creationId xmlns:a16="http://schemas.microsoft.com/office/drawing/2014/main" id="{BC1E2329-125B-B25A-D723-8C547A19B74B}"/>
              </a:ext>
            </a:extLst>
          </p:cNvPr>
          <p:cNvSpPr>
            <a:spLocks noGrp="1"/>
          </p:cNvSpPr>
          <p:nvPr>
            <p:ph type="pic" sz="quarter" idx="29"/>
          </p:nvPr>
        </p:nvSpPr>
        <p:spPr>
          <a:xfrm>
            <a:off x="5993272" y="1775569"/>
            <a:ext cx="772575" cy="814869"/>
          </a:xfrm>
        </p:spPr>
        <p:txBody>
          <a:bodyPr/>
          <a:lstStyle>
            <a:lvl1pPr>
              <a:buNone/>
              <a:defRPr/>
            </a:lvl1pPr>
          </a:lstStyle>
          <a:p>
            <a:r>
              <a:rPr lang="en-US"/>
              <a:t>Click icon to add picture</a:t>
            </a:r>
            <a:endParaRPr lang="en-US" dirty="0"/>
          </a:p>
        </p:txBody>
      </p:sp>
      <p:sp>
        <p:nvSpPr>
          <p:cNvPr id="15" name="Content Placeholder 2">
            <a:extLst>
              <a:ext uri="{FF2B5EF4-FFF2-40B4-BE49-F238E27FC236}">
                <a16:creationId xmlns:a16="http://schemas.microsoft.com/office/drawing/2014/main" id="{785E23F2-DAFF-3CD3-8780-45B73485C304}"/>
              </a:ext>
            </a:extLst>
          </p:cNvPr>
          <p:cNvSpPr>
            <a:spLocks noGrp="1"/>
          </p:cNvSpPr>
          <p:nvPr>
            <p:ph idx="30" hasCustomPrompt="1"/>
          </p:nvPr>
        </p:nvSpPr>
        <p:spPr>
          <a:xfrm>
            <a:off x="5766302" y="3071680"/>
            <a:ext cx="1201128" cy="565952"/>
          </a:xfrm>
        </p:spPr>
        <p:txBody>
          <a:bodyPr lIns="0" tIns="0" rIns="0" bIns="0">
            <a:normAutofit/>
          </a:bodyPr>
          <a:lstStyle>
            <a:lvl1pPr marL="0" indent="0" algn="ctr">
              <a:buSzPct val="95000"/>
              <a:buFont typeface="Arial" panose="020B0604020202020204" pitchFamily="34" charset="0"/>
              <a:buNone/>
              <a:defRPr sz="1400" b="1">
                <a:latin typeface="Tisa Offc Serif Pro" panose="02010504030101020102" pitchFamily="2" charset="0"/>
                <a:ea typeface="Roboto" panose="02000000000000000000" pitchFamily="2" charset="0"/>
              </a:defRPr>
            </a:lvl1pPr>
            <a:lvl2pPr marL="3429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685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0287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4</a:t>
            </a:r>
          </a:p>
        </p:txBody>
      </p:sp>
      <p:sp>
        <p:nvSpPr>
          <p:cNvPr id="7" name="Title 1">
            <a:extLst>
              <a:ext uri="{FF2B5EF4-FFF2-40B4-BE49-F238E27FC236}">
                <a16:creationId xmlns:a16="http://schemas.microsoft.com/office/drawing/2014/main" id="{D3DE64AC-A5D2-DA69-8617-4A40D266FB3E}"/>
              </a:ext>
            </a:extLst>
          </p:cNvPr>
          <p:cNvSpPr>
            <a:spLocks noGrp="1"/>
          </p:cNvSpPr>
          <p:nvPr>
            <p:ph type="title"/>
          </p:nvPr>
        </p:nvSpPr>
        <p:spPr>
          <a:xfrm>
            <a:off x="393192" y="273844"/>
            <a:ext cx="8356154" cy="399137"/>
          </a:xfrm>
          <a:prstGeom prst="rect">
            <a:avLst/>
          </a:prstGeom>
        </p:spPr>
        <p:txBody>
          <a:bodyPr lIns="0" tIns="0" rIns="0" bIns="0" anchor="t" anchorCtr="0">
            <a:noAutofit/>
          </a:bodyPr>
          <a:lstStyle>
            <a:lvl1pPr>
              <a:defRPr sz="3000" b="1" i="0">
                <a:latin typeface="Franklin Gothic Demi" panose="020B0603020102020204" pitchFamily="34" charset="0"/>
              </a:defRPr>
            </a:lvl1pPr>
          </a:lstStyle>
          <a:p>
            <a:r>
              <a:rPr lang="en-US"/>
              <a:t>Click to edit Master title style</a:t>
            </a:r>
            <a:endParaRPr lang="en-US" dirty="0"/>
          </a:p>
        </p:txBody>
      </p:sp>
      <p:sp>
        <p:nvSpPr>
          <p:cNvPr id="8" name="Subtitle 2">
            <a:extLst>
              <a:ext uri="{FF2B5EF4-FFF2-40B4-BE49-F238E27FC236}">
                <a16:creationId xmlns:a16="http://schemas.microsoft.com/office/drawing/2014/main" id="{CEFB9997-02CE-A53F-687E-0D523823BC70}"/>
              </a:ext>
            </a:extLst>
          </p:cNvPr>
          <p:cNvSpPr>
            <a:spLocks noGrp="1"/>
          </p:cNvSpPr>
          <p:nvPr>
            <p:ph type="subTitle" idx="18"/>
          </p:nvPr>
        </p:nvSpPr>
        <p:spPr>
          <a:xfrm>
            <a:off x="393192" y="736882"/>
            <a:ext cx="8356154" cy="306692"/>
          </a:xfrm>
        </p:spPr>
        <p:txBody>
          <a:bodyPr lIns="0" tIns="0" rIns="0" bIns="0">
            <a:noAutofit/>
          </a:bodyPr>
          <a:lstStyle>
            <a:lvl1pPr marL="0" indent="0" algn="l">
              <a:spcBef>
                <a:spcPts val="300"/>
              </a:spcBef>
              <a:spcAft>
                <a:spcPts val="300"/>
              </a:spcAft>
              <a:buNone/>
              <a:defRPr sz="2400" b="0" i="0">
                <a:solidFill>
                  <a:schemeClr val="tx1"/>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144253775"/>
      </p:ext>
    </p:extLst>
  </p:cSld>
  <p:clrMapOvr>
    <a:masterClrMapping/>
  </p:clrMapOvr>
  <p:extLst>
    <p:ext uri="{DCECCB84-F9BA-43D5-87BE-67443E8EF086}">
      <p15:sldGuideLst xmlns:p15="http://schemas.microsoft.com/office/powerpoint/2012/main">
        <p15:guide id="1" orient="horz" pos="2400">
          <p15:clr>
            <a:srgbClr val="FBAE40"/>
          </p15:clr>
        </p15:guide>
        <p15:guide id="2" pos="598">
          <p15:clr>
            <a:srgbClr val="FBAE40"/>
          </p15:clr>
        </p15:guide>
        <p15:guide id="3" pos="7080">
          <p15:clr>
            <a:srgbClr val="FBAE40"/>
          </p15:clr>
        </p15:guide>
        <p15:guide id="4" pos="3840">
          <p15:clr>
            <a:srgbClr val="FBAE40"/>
          </p15:clr>
        </p15:guide>
        <p15:guide id="5" orient="horz" pos="1054">
          <p15:clr>
            <a:srgbClr val="FBAE40"/>
          </p15:clr>
        </p15:guide>
        <p15:guide id="6" orient="horz" pos="3744">
          <p15:clr>
            <a:srgbClr val="FBAE40"/>
          </p15:clr>
        </p15:guide>
        <p15:guide id="7" orient="horz" pos="69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28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1CF77CCB-A837-3E49-BD58-C1431ED74FC9}" type="slidenum">
              <a:rPr lang="en-US" smtClean="0"/>
              <a:t>‹#›</a:t>
            </a:fld>
            <a:endParaRPr lang="en-US"/>
          </a:p>
        </p:txBody>
      </p:sp>
      <p:sp>
        <p:nvSpPr>
          <p:cNvPr id="5" name="Footer Placeholder 4">
            <a:extLst>
              <a:ext uri="{FF2B5EF4-FFF2-40B4-BE49-F238E27FC236}">
                <a16:creationId xmlns:a16="http://schemas.microsoft.com/office/drawing/2014/main" id="{B98DE406-D8D6-C0FC-6AB7-1FC5BECB17F5}"/>
              </a:ext>
            </a:extLst>
          </p:cNvPr>
          <p:cNvSpPr>
            <a:spLocks noGrp="1"/>
          </p:cNvSpPr>
          <p:nvPr>
            <p:ph type="ftr" sz="quarter" idx="3"/>
          </p:nvPr>
        </p:nvSpPr>
        <p:spPr>
          <a:xfrm>
            <a:off x="2709453" y="4712096"/>
            <a:ext cx="5805898" cy="365125"/>
          </a:xfrm>
          <a:prstGeom prst="rect">
            <a:avLst/>
          </a:prstGeom>
        </p:spPr>
        <p:txBody>
          <a:bodyPr vert="horz" lIns="91440" tIns="45720" rIns="91440" bIns="45720" rtlCol="0" anchor="ctr"/>
          <a:lstStyle>
            <a:lvl1pPr algn="l">
              <a:defRPr sz="1400" b="0">
                <a:solidFill>
                  <a:schemeClr val="bg2"/>
                </a:solidFill>
              </a:defRPr>
            </a:lvl1pPr>
          </a:lstStyle>
          <a:p>
            <a:r>
              <a:rPr lang="en-US"/>
              <a:t>Missouri University of Science and Technology</a:t>
            </a:r>
            <a:endParaRPr lang="en-US" dirty="0"/>
          </a:p>
        </p:txBody>
      </p:sp>
    </p:spTree>
    <p:extLst>
      <p:ext uri="{BB962C8B-B14F-4D97-AF65-F5344CB8AC3E}">
        <p14:creationId xmlns:p14="http://schemas.microsoft.com/office/powerpoint/2010/main" val="37830036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1CF77CCB-A837-3E49-BD58-C1431ED74FC9}" type="slidenum">
              <a:rPr lang="en-US" smtClean="0"/>
              <a:t>‹#›</a:t>
            </a:fld>
            <a:endParaRPr lang="en-US"/>
          </a:p>
        </p:txBody>
      </p:sp>
      <p:sp>
        <p:nvSpPr>
          <p:cNvPr id="5" name="Footer Placeholder 4">
            <a:extLst>
              <a:ext uri="{FF2B5EF4-FFF2-40B4-BE49-F238E27FC236}">
                <a16:creationId xmlns:a16="http://schemas.microsoft.com/office/drawing/2014/main" id="{341ADE34-16C2-B9DB-F823-DB04E6BF9F52}"/>
              </a:ext>
            </a:extLst>
          </p:cNvPr>
          <p:cNvSpPr>
            <a:spLocks noGrp="1"/>
          </p:cNvSpPr>
          <p:nvPr>
            <p:ph type="ftr" sz="quarter" idx="3"/>
          </p:nvPr>
        </p:nvSpPr>
        <p:spPr>
          <a:xfrm>
            <a:off x="2709453" y="4712096"/>
            <a:ext cx="5805898" cy="365125"/>
          </a:xfrm>
          <a:prstGeom prst="rect">
            <a:avLst/>
          </a:prstGeom>
        </p:spPr>
        <p:txBody>
          <a:bodyPr vert="horz" lIns="91440" tIns="45720" rIns="91440" bIns="45720" rtlCol="0" anchor="ctr"/>
          <a:lstStyle>
            <a:lvl1pPr algn="l">
              <a:defRPr sz="1400" b="0">
                <a:solidFill>
                  <a:schemeClr val="bg2"/>
                </a:solidFill>
              </a:defRPr>
            </a:lvl1pPr>
          </a:lstStyle>
          <a:p>
            <a:r>
              <a:rPr lang="en-US"/>
              <a:t>Missouri University of Science and Technology</a:t>
            </a:r>
            <a:endParaRPr lang="en-US" dirty="0"/>
          </a:p>
        </p:txBody>
      </p:sp>
    </p:spTree>
    <p:extLst>
      <p:ext uri="{BB962C8B-B14F-4D97-AF65-F5344CB8AC3E}">
        <p14:creationId xmlns:p14="http://schemas.microsoft.com/office/powerpoint/2010/main" val="1727417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718048"/>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28650" y="1227331"/>
            <a:ext cx="7886700" cy="3350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1CF77CCB-A837-3E49-BD58-C1431ED74FC9}" type="slidenum">
              <a:rPr lang="en-US" smtClean="0"/>
              <a:t>‹#›</a:t>
            </a:fld>
            <a:endParaRPr lang="en-US"/>
          </a:p>
        </p:txBody>
      </p:sp>
      <p:sp>
        <p:nvSpPr>
          <p:cNvPr id="4" name="Footer Placeholder 4">
            <a:extLst>
              <a:ext uri="{FF2B5EF4-FFF2-40B4-BE49-F238E27FC236}">
                <a16:creationId xmlns:a16="http://schemas.microsoft.com/office/drawing/2014/main" id="{A45DE5C7-4600-0321-CDD7-B19365772895}"/>
              </a:ext>
            </a:extLst>
          </p:cNvPr>
          <p:cNvSpPr>
            <a:spLocks noGrp="1"/>
          </p:cNvSpPr>
          <p:nvPr>
            <p:ph type="ftr" sz="quarter" idx="3"/>
          </p:nvPr>
        </p:nvSpPr>
        <p:spPr>
          <a:xfrm>
            <a:off x="2709453" y="4712096"/>
            <a:ext cx="5805898" cy="365125"/>
          </a:xfrm>
          <a:prstGeom prst="rect">
            <a:avLst/>
          </a:prstGeom>
        </p:spPr>
        <p:txBody>
          <a:bodyPr vert="horz" lIns="91440" tIns="45720" rIns="91440" bIns="45720" rtlCol="0" anchor="ctr"/>
          <a:lstStyle>
            <a:lvl1pPr algn="l">
              <a:defRPr sz="1400" b="0">
                <a:solidFill>
                  <a:schemeClr val="bg2"/>
                </a:solidFill>
              </a:defRPr>
            </a:lvl1pPr>
          </a:lstStyle>
          <a:p>
            <a:r>
              <a:rPr lang="en-US"/>
              <a:t>Missouri University of Science and Technology</a:t>
            </a:r>
            <a:endParaRPr lang="en-US" dirty="0"/>
          </a:p>
        </p:txBody>
      </p:sp>
    </p:spTree>
    <p:extLst>
      <p:ext uri="{BB962C8B-B14F-4D97-AF65-F5344CB8AC3E}">
        <p14:creationId xmlns:p14="http://schemas.microsoft.com/office/powerpoint/2010/main" val="30295270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1CF77CCB-A837-3E49-BD58-C1431ED74FC9}" type="slidenum">
              <a:rPr lang="en-US" smtClean="0"/>
              <a:t>‹#›</a:t>
            </a:fld>
            <a:endParaRPr lang="en-US"/>
          </a:p>
        </p:txBody>
      </p:sp>
      <p:sp>
        <p:nvSpPr>
          <p:cNvPr id="4" name="Footer Placeholder 4">
            <a:extLst>
              <a:ext uri="{FF2B5EF4-FFF2-40B4-BE49-F238E27FC236}">
                <a16:creationId xmlns:a16="http://schemas.microsoft.com/office/drawing/2014/main" id="{0637956F-B19B-91A8-02A3-00B7F6E467A2}"/>
              </a:ext>
            </a:extLst>
          </p:cNvPr>
          <p:cNvSpPr>
            <a:spLocks noGrp="1"/>
          </p:cNvSpPr>
          <p:nvPr>
            <p:ph type="ftr" sz="quarter" idx="3"/>
          </p:nvPr>
        </p:nvSpPr>
        <p:spPr>
          <a:xfrm>
            <a:off x="2709453" y="4712096"/>
            <a:ext cx="5805898" cy="365125"/>
          </a:xfrm>
          <a:prstGeom prst="rect">
            <a:avLst/>
          </a:prstGeom>
        </p:spPr>
        <p:txBody>
          <a:bodyPr vert="horz" lIns="91440" tIns="45720" rIns="91440" bIns="45720" rtlCol="0" anchor="ctr"/>
          <a:lstStyle>
            <a:lvl1pPr algn="l">
              <a:defRPr sz="1400" b="0">
                <a:solidFill>
                  <a:schemeClr val="bg2"/>
                </a:solidFill>
              </a:defRPr>
            </a:lvl1pPr>
          </a:lstStyle>
          <a:p>
            <a:r>
              <a:rPr lang="en-US"/>
              <a:t>Missouri University of Science and Technology</a:t>
            </a:r>
            <a:endParaRPr lang="en-US" dirty="0"/>
          </a:p>
        </p:txBody>
      </p:sp>
    </p:spTree>
    <p:extLst>
      <p:ext uri="{BB962C8B-B14F-4D97-AF65-F5344CB8AC3E}">
        <p14:creationId xmlns:p14="http://schemas.microsoft.com/office/powerpoint/2010/main" val="1478211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8A31C04-BD64-AE26-E8CD-0674E3BB1754}"/>
              </a:ext>
            </a:extLst>
          </p:cNvPr>
          <p:cNvSpPr/>
          <p:nvPr userDrawn="1"/>
        </p:nvSpPr>
        <p:spPr>
          <a:xfrm>
            <a:off x="-37706" y="4684326"/>
            <a:ext cx="9181706"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2" name="Title 1"/>
          <p:cNvSpPr>
            <a:spLocks noGrp="1"/>
          </p:cNvSpPr>
          <p:nvPr>
            <p:ph type="title"/>
          </p:nvPr>
        </p:nvSpPr>
        <p:spPr>
          <a:xfrm>
            <a:off x="393192" y="273844"/>
            <a:ext cx="8122158" cy="718048"/>
          </a:xfrm>
        </p:spPr>
        <p:txBody>
          <a:bodyPr lIns="0" tIns="0" rIns="0" bIns="0" anchor="t" anchorCtr="0"/>
          <a:lstStyle>
            <a:lvl1pPr>
              <a:defRPr b="0" i="0">
                <a:latin typeface="Franklin Gothic Medium" panose="020B06030201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93192" y="1221111"/>
            <a:ext cx="8122158" cy="3092623"/>
          </a:xfrm>
        </p:spPr>
        <p:txBody>
          <a:bodyPr lIns="0" tIns="0" rIns="0" bIns="0"/>
          <a:lstStyle>
            <a:lvl2pPr marL="342900" indent="-334963">
              <a:tabLst/>
              <a:defRPr/>
            </a:lvl2pPr>
            <a:lvl3pPr marL="574675" indent="-255588">
              <a:spcAft>
                <a:spcPts val="375"/>
              </a:spcAft>
              <a:tabLst/>
              <a:defRPr/>
            </a:lvl3pPr>
            <a:lvl4pPr marL="749300" indent="-177800">
              <a:tabLst/>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29892" y="4782557"/>
            <a:ext cx="236889" cy="273844"/>
          </a:xfrm>
        </p:spPr>
        <p:txBody>
          <a:bodyPr/>
          <a:lstStyle>
            <a:lvl1pPr>
              <a:defRPr>
                <a:solidFill>
                  <a:srgbClr val="B2B4B2"/>
                </a:solidFill>
              </a:defRPr>
            </a:lvl1pPr>
          </a:lstStyle>
          <a:p>
            <a:fld id="{1CF77CCB-A837-3E49-BD58-C1431ED74FC9}" type="slidenum">
              <a:rPr lang="en-US" smtClean="0"/>
              <a:pPr/>
              <a:t>‹#›</a:t>
            </a:fld>
            <a:endParaRPr lang="en-US" dirty="0"/>
          </a:p>
        </p:txBody>
      </p:sp>
      <p:sp>
        <p:nvSpPr>
          <p:cNvPr id="9" name="Footer Placeholder 4">
            <a:extLst>
              <a:ext uri="{FF2B5EF4-FFF2-40B4-BE49-F238E27FC236}">
                <a16:creationId xmlns:a16="http://schemas.microsoft.com/office/drawing/2014/main" id="{382C6CAF-02F1-0F8E-8E14-E6D7365EAA6C}"/>
              </a:ext>
            </a:extLst>
          </p:cNvPr>
          <p:cNvSpPr>
            <a:spLocks noGrp="1"/>
          </p:cNvSpPr>
          <p:nvPr>
            <p:ph type="ftr" sz="quarter" idx="3"/>
          </p:nvPr>
        </p:nvSpPr>
        <p:spPr>
          <a:xfrm>
            <a:off x="1399032" y="4736007"/>
            <a:ext cx="5805898" cy="365125"/>
          </a:xfrm>
          <a:prstGeom prst="rect">
            <a:avLst/>
          </a:prstGeom>
        </p:spPr>
        <p:txBody>
          <a:bodyPr vert="horz" lIns="91440" tIns="45720" rIns="91440" bIns="45720" rtlCol="0" anchor="ctr"/>
          <a:lstStyle>
            <a:lvl1pPr algn="l">
              <a:defRPr sz="1400" b="0">
                <a:solidFill>
                  <a:schemeClr val="bg2"/>
                </a:solidFill>
                <a:latin typeface="Tisa Offc Serif Pro" panose="02010504030101020102" pitchFamily="2" charset="0"/>
              </a:defRPr>
            </a:lvl1pPr>
          </a:lstStyle>
          <a:p>
            <a:r>
              <a:rPr lang="en-US"/>
              <a:t>Missouri University of Science and Technology</a:t>
            </a:r>
            <a:endParaRPr lang="en-US" dirty="0"/>
          </a:p>
        </p:txBody>
      </p:sp>
      <p:pic>
        <p:nvPicPr>
          <p:cNvPr id="10" name="Picture 15">
            <a:extLst>
              <a:ext uri="{FF2B5EF4-FFF2-40B4-BE49-F238E27FC236}">
                <a16:creationId xmlns:a16="http://schemas.microsoft.com/office/drawing/2014/main" id="{474462B8-AB30-3207-0F22-9E2D4E5D4963}"/>
              </a:ext>
            </a:extLst>
          </p:cNvPr>
          <p:cNvPicPr>
            <a:picLocks noChangeAspect="1"/>
          </p:cNvPicPr>
          <p:nvPr userDrawn="1"/>
        </p:nvPicPr>
        <p:blipFill>
          <a:blip r:embed="rId2"/>
          <a:srcRect/>
          <a:stretch/>
        </p:blipFill>
        <p:spPr>
          <a:xfrm>
            <a:off x="393192" y="4413817"/>
            <a:ext cx="737480" cy="737480"/>
          </a:xfrm>
          <a:prstGeom prst="rect">
            <a:avLst/>
          </a:prstGeom>
        </p:spPr>
      </p:pic>
    </p:spTree>
    <p:extLst>
      <p:ext uri="{BB962C8B-B14F-4D97-AF65-F5344CB8AC3E}">
        <p14:creationId xmlns:p14="http://schemas.microsoft.com/office/powerpoint/2010/main" val="18538521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34AA36-02A9-BE2D-E788-D47FE7F7B61F}"/>
              </a:ext>
            </a:extLst>
          </p:cNvPr>
          <p:cNvSpPr/>
          <p:nvPr userDrawn="1"/>
        </p:nvSpPr>
        <p:spPr>
          <a:xfrm>
            <a:off x="-37706" y="4684326"/>
            <a:ext cx="9181706"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sp>
        <p:nvSpPr>
          <p:cNvPr id="2" name="Title 1"/>
          <p:cNvSpPr>
            <a:spLocks noGrp="1"/>
          </p:cNvSpPr>
          <p:nvPr>
            <p:ph type="title"/>
          </p:nvPr>
        </p:nvSpPr>
        <p:spPr>
          <a:xfrm>
            <a:off x="393191" y="273844"/>
            <a:ext cx="8357616" cy="718048"/>
          </a:xfrm>
        </p:spPr>
        <p:txBody>
          <a:bodyPr lIns="0" tIns="0" rIns="0" bIns="0" anchor="t" anchorCtr="0"/>
          <a:lstStyle>
            <a:lvl1pPr>
              <a:defRPr b="0" i="0">
                <a:latin typeface="Franklin Gothic Medium" panose="020B06030201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93192" y="1221111"/>
            <a:ext cx="4041648" cy="3090672"/>
          </a:xfrm>
        </p:spPr>
        <p:txBody>
          <a:bodyPr lIns="0" tIns="0" rIns="0" bIns="0"/>
          <a:lstStyle>
            <a:lvl2pPr marL="342900" indent="-334963">
              <a:tabLst/>
              <a:defRPr/>
            </a:lvl2pPr>
            <a:lvl3pPr marL="574675" indent="-255588">
              <a:spcAft>
                <a:spcPts val="375"/>
              </a:spcAft>
              <a:tabLst/>
              <a:defRPr/>
            </a:lvl3pPr>
            <a:lvl4pPr marL="749300" indent="-177800">
              <a:tabLst/>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8829892" y="4782557"/>
            <a:ext cx="236889" cy="273844"/>
          </a:xfrm>
        </p:spPr>
        <p:txBody>
          <a:bodyPr/>
          <a:lstStyle>
            <a:lvl1pPr>
              <a:defRPr>
                <a:solidFill>
                  <a:srgbClr val="B2B4B2"/>
                </a:solidFill>
              </a:defRPr>
            </a:lvl1pPr>
          </a:lstStyle>
          <a:p>
            <a:fld id="{1CF77CCB-A837-3E49-BD58-C1431ED74FC9}" type="slidenum">
              <a:rPr lang="en-US" smtClean="0"/>
              <a:pPr/>
              <a:t>‹#›</a:t>
            </a:fld>
            <a:endParaRPr lang="en-US" dirty="0"/>
          </a:p>
        </p:txBody>
      </p:sp>
      <p:sp>
        <p:nvSpPr>
          <p:cNvPr id="9" name="Content Placeholder 8">
            <a:extLst>
              <a:ext uri="{FF2B5EF4-FFF2-40B4-BE49-F238E27FC236}">
                <a16:creationId xmlns:a16="http://schemas.microsoft.com/office/drawing/2014/main" id="{57E2CA58-DE19-59A4-103F-638C5E1B63AD}"/>
              </a:ext>
            </a:extLst>
          </p:cNvPr>
          <p:cNvSpPr>
            <a:spLocks noGrp="1"/>
          </p:cNvSpPr>
          <p:nvPr>
            <p:ph sz="quarter" idx="13"/>
          </p:nvPr>
        </p:nvSpPr>
        <p:spPr>
          <a:xfrm>
            <a:off x="4709162" y="1221111"/>
            <a:ext cx="4041648" cy="30906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5904F7CA-DB66-5CEB-D9A6-325642FFF4D3}"/>
              </a:ext>
            </a:extLst>
          </p:cNvPr>
          <p:cNvSpPr>
            <a:spLocks noGrp="1"/>
          </p:cNvSpPr>
          <p:nvPr>
            <p:ph type="ftr" sz="quarter" idx="3"/>
          </p:nvPr>
        </p:nvSpPr>
        <p:spPr>
          <a:xfrm>
            <a:off x="1399032" y="4736007"/>
            <a:ext cx="5805898" cy="365125"/>
          </a:xfrm>
          <a:prstGeom prst="rect">
            <a:avLst/>
          </a:prstGeom>
        </p:spPr>
        <p:txBody>
          <a:bodyPr vert="horz" lIns="91440" tIns="45720" rIns="91440" bIns="45720" rtlCol="0" anchor="ctr"/>
          <a:lstStyle>
            <a:lvl1pPr algn="l">
              <a:defRPr sz="1400" b="0">
                <a:solidFill>
                  <a:schemeClr val="bg2"/>
                </a:solidFill>
                <a:latin typeface="Tisa Offc Serif Pro" panose="02010504030101020102" pitchFamily="2" charset="0"/>
              </a:defRPr>
            </a:lvl1pPr>
          </a:lstStyle>
          <a:p>
            <a:r>
              <a:rPr lang="en-US"/>
              <a:t>Missouri University of Science and Technology</a:t>
            </a:r>
            <a:endParaRPr lang="en-US" dirty="0"/>
          </a:p>
        </p:txBody>
      </p:sp>
      <p:pic>
        <p:nvPicPr>
          <p:cNvPr id="11" name="Picture 15">
            <a:extLst>
              <a:ext uri="{FF2B5EF4-FFF2-40B4-BE49-F238E27FC236}">
                <a16:creationId xmlns:a16="http://schemas.microsoft.com/office/drawing/2014/main" id="{BC376494-9750-84A8-96CE-47B06A336227}"/>
              </a:ext>
            </a:extLst>
          </p:cNvPr>
          <p:cNvPicPr>
            <a:picLocks noChangeAspect="1"/>
          </p:cNvPicPr>
          <p:nvPr userDrawn="1"/>
        </p:nvPicPr>
        <p:blipFill>
          <a:blip r:embed="rId2"/>
          <a:srcRect/>
          <a:stretch/>
        </p:blipFill>
        <p:spPr>
          <a:xfrm>
            <a:off x="393192" y="4413817"/>
            <a:ext cx="737480" cy="737480"/>
          </a:xfrm>
          <a:prstGeom prst="rect">
            <a:avLst/>
          </a:prstGeom>
        </p:spPr>
      </p:pic>
    </p:spTree>
    <p:extLst>
      <p:ext uri="{BB962C8B-B14F-4D97-AF65-F5344CB8AC3E}">
        <p14:creationId xmlns:p14="http://schemas.microsoft.com/office/powerpoint/2010/main" val="2180982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bg>
      <p:bgRef idx="1001">
        <a:schemeClr val="bg2"/>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446520" y="4873752"/>
            <a:ext cx="2057400" cy="118872"/>
          </a:xfrm>
        </p:spPr>
        <p:txBody>
          <a:bodyPr lIns="0" tIns="0" rIns="0" bIns="0" anchor="t" anchorCtr="0"/>
          <a:lstStyle>
            <a:lvl1pPr>
              <a:defRPr>
                <a:solidFill>
                  <a:srgbClr val="63666A"/>
                </a:solidFill>
              </a:defRPr>
            </a:lvl1pPr>
          </a:lstStyle>
          <a:p>
            <a:fld id="{1CF77CCB-A837-3E49-BD58-C1431ED74FC9}" type="slidenum">
              <a:rPr lang="en-US" smtClean="0"/>
              <a:pPr/>
              <a:t>‹#›</a:t>
            </a:fld>
            <a:endParaRPr lang="en-US" dirty="0"/>
          </a:p>
        </p:txBody>
      </p:sp>
      <p:sp>
        <p:nvSpPr>
          <p:cNvPr id="5" name="Footer Placeholder 4">
            <a:extLst>
              <a:ext uri="{FF2B5EF4-FFF2-40B4-BE49-F238E27FC236}">
                <a16:creationId xmlns:a16="http://schemas.microsoft.com/office/drawing/2014/main" id="{6EDF3D18-678E-A693-7563-851F943B3A04}"/>
              </a:ext>
            </a:extLst>
          </p:cNvPr>
          <p:cNvSpPr>
            <a:spLocks noGrp="1"/>
          </p:cNvSpPr>
          <p:nvPr>
            <p:ph type="ftr" sz="quarter" idx="3"/>
          </p:nvPr>
        </p:nvSpPr>
        <p:spPr>
          <a:xfrm>
            <a:off x="390263" y="1216152"/>
            <a:ext cx="8119872" cy="365125"/>
          </a:xfrm>
          <a:prstGeom prst="rect">
            <a:avLst/>
          </a:prstGeom>
        </p:spPr>
        <p:txBody>
          <a:bodyPr vert="horz" lIns="0" tIns="0" rIns="0" bIns="0" rtlCol="0" anchor="b" anchorCtr="0"/>
          <a:lstStyle>
            <a:lvl1pPr algn="l">
              <a:defRPr sz="1400" b="0" i="0">
                <a:solidFill>
                  <a:schemeClr val="tx1"/>
                </a:solidFill>
                <a:latin typeface="Tisa Offc Serif Pro" panose="02010504030101020102" pitchFamily="2" charset="0"/>
              </a:defRPr>
            </a:lvl1pPr>
          </a:lstStyle>
          <a:p>
            <a:r>
              <a:rPr lang="en-US"/>
              <a:t>Missouri University of Science and Technology</a:t>
            </a:r>
            <a:endParaRPr lang="en-US" dirty="0"/>
          </a:p>
        </p:txBody>
      </p:sp>
      <p:pic>
        <p:nvPicPr>
          <p:cNvPr id="8" name="Picture 15">
            <a:extLst>
              <a:ext uri="{FF2B5EF4-FFF2-40B4-BE49-F238E27FC236}">
                <a16:creationId xmlns:a16="http://schemas.microsoft.com/office/drawing/2014/main" id="{386CE58C-66A4-B1EB-FDC5-54F3E5441E7E}"/>
              </a:ext>
            </a:extLst>
          </p:cNvPr>
          <p:cNvPicPr>
            <a:picLocks noChangeAspect="1"/>
          </p:cNvPicPr>
          <p:nvPr userDrawn="1"/>
        </p:nvPicPr>
        <p:blipFill>
          <a:blip r:embed="rId2"/>
          <a:srcRect/>
          <a:stretch/>
        </p:blipFill>
        <p:spPr>
          <a:xfrm>
            <a:off x="7774851" y="0"/>
            <a:ext cx="735546" cy="735546"/>
          </a:xfrm>
          <a:prstGeom prst="rect">
            <a:avLst/>
          </a:prstGeom>
          <a:solidFill>
            <a:schemeClr val="tx1"/>
          </a:solidFill>
        </p:spPr>
      </p:pic>
      <p:sp>
        <p:nvSpPr>
          <p:cNvPr id="12" name="Text Placeholder 15">
            <a:extLst>
              <a:ext uri="{FF2B5EF4-FFF2-40B4-BE49-F238E27FC236}">
                <a16:creationId xmlns:a16="http://schemas.microsoft.com/office/drawing/2014/main" id="{35ACDA79-C666-8065-B24A-DE973641706D}"/>
              </a:ext>
            </a:extLst>
          </p:cNvPr>
          <p:cNvSpPr>
            <a:spLocks noGrp="1"/>
          </p:cNvSpPr>
          <p:nvPr>
            <p:ph type="body" sz="quarter" idx="10" hasCustomPrompt="1"/>
          </p:nvPr>
        </p:nvSpPr>
        <p:spPr>
          <a:xfrm>
            <a:off x="390262" y="4331798"/>
            <a:ext cx="8119872" cy="283464"/>
          </a:xfrm>
        </p:spPr>
        <p:txBody>
          <a:bodyPr lIns="0" tIns="0" rIns="0" bIns="0">
            <a:noAutofit/>
          </a:bodyPr>
          <a:lstStyle>
            <a:lvl1pPr marL="0" indent="0">
              <a:buNone/>
              <a:defRPr sz="2400" b="0" i="0">
                <a:solidFill>
                  <a:schemeClr val="tx1"/>
                </a:solidFill>
                <a:latin typeface="Tisa Offc Serif Pro" panose="02010504030101020102" pitchFamily="2" charset="0"/>
                <a:ea typeface="Roboto"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Month XX, 2022</a:t>
            </a:r>
          </a:p>
        </p:txBody>
      </p:sp>
      <p:sp>
        <p:nvSpPr>
          <p:cNvPr id="3" name="Text Placeholder 3">
            <a:extLst>
              <a:ext uri="{FF2B5EF4-FFF2-40B4-BE49-F238E27FC236}">
                <a16:creationId xmlns:a16="http://schemas.microsoft.com/office/drawing/2014/main" id="{CDFCCC2A-05EE-B0E7-42A2-17319DE6AC79}"/>
              </a:ext>
            </a:extLst>
          </p:cNvPr>
          <p:cNvSpPr>
            <a:spLocks noGrp="1"/>
          </p:cNvSpPr>
          <p:nvPr>
            <p:ph type="body" sz="quarter" idx="14"/>
          </p:nvPr>
        </p:nvSpPr>
        <p:spPr>
          <a:xfrm>
            <a:off x="390525" y="1965960"/>
            <a:ext cx="8119872" cy="1307592"/>
          </a:xfrm>
        </p:spPr>
        <p:txBody>
          <a:bodyPr lIns="0" tIns="0" rIns="0" bIns="0">
            <a:noAutofit/>
          </a:bodyPr>
          <a:lstStyle>
            <a:lvl1pPr>
              <a:defRPr sz="4400">
                <a:latin typeface="Franklin Gothic Medium" panose="020B0603020102020204" pitchFamily="34" charset="0"/>
              </a:defRPr>
            </a:lvl1pPr>
            <a:lvl2pPr>
              <a:defRPr sz="4400">
                <a:latin typeface="Franklin Gothic Medium" panose="020B0603020102020204" pitchFamily="34" charset="0"/>
              </a:defRPr>
            </a:lvl2pPr>
            <a:lvl3pPr>
              <a:defRPr sz="4400">
                <a:latin typeface="Franklin Gothic Medium" panose="020B0603020102020204" pitchFamily="34" charset="0"/>
              </a:defRPr>
            </a:lvl3pPr>
            <a:lvl4pPr>
              <a:defRPr sz="4400">
                <a:latin typeface="Franklin Gothic Medium" panose="020B0603020102020204" pitchFamily="34" charset="0"/>
              </a:defRPr>
            </a:lvl4pPr>
            <a:lvl5pPr>
              <a:defRPr sz="4400">
                <a:latin typeface="Franklin Gothic Medium" panose="020B0603020102020204" pitchFamily="34" charset="0"/>
              </a:defRPr>
            </a:lvl5pPr>
          </a:lstStyle>
          <a:p>
            <a:pPr lvl="0"/>
            <a:r>
              <a:rPr lang="en-US"/>
              <a:t>Click to edit Master text styles</a:t>
            </a:r>
          </a:p>
        </p:txBody>
      </p:sp>
      <p:grpSp>
        <p:nvGrpSpPr>
          <p:cNvPr id="2" name="Group 1">
            <a:extLst>
              <a:ext uri="{FF2B5EF4-FFF2-40B4-BE49-F238E27FC236}">
                <a16:creationId xmlns:a16="http://schemas.microsoft.com/office/drawing/2014/main" id="{3F1D875A-59ED-E336-9EA5-BD5C575BBCEF}"/>
              </a:ext>
            </a:extLst>
          </p:cNvPr>
          <p:cNvGrpSpPr/>
          <p:nvPr userDrawn="1"/>
        </p:nvGrpSpPr>
        <p:grpSpPr>
          <a:xfrm rot="16200000">
            <a:off x="506467" y="594478"/>
            <a:ext cx="335280" cy="567690"/>
            <a:chOff x="697976" y="480133"/>
            <a:chExt cx="335280" cy="567690"/>
          </a:xfrm>
        </p:grpSpPr>
        <p:sp>
          <p:nvSpPr>
            <p:cNvPr id="7" name="Freeform 6">
              <a:extLst>
                <a:ext uri="{FF2B5EF4-FFF2-40B4-BE49-F238E27FC236}">
                  <a16:creationId xmlns:a16="http://schemas.microsoft.com/office/drawing/2014/main" id="{5D2161B1-4962-A90D-C8FD-1E2D7649713E}"/>
                </a:ext>
              </a:extLst>
            </p:cNvPr>
            <p:cNvSpPr/>
            <p:nvPr/>
          </p:nvSpPr>
          <p:spPr>
            <a:xfrm>
              <a:off x="784653" y="566811"/>
              <a:ext cx="161925" cy="161925"/>
            </a:xfrm>
            <a:custGeom>
              <a:avLst/>
              <a:gdLst>
                <a:gd name="connsiteX0" fmla="*/ 0 w 161925"/>
                <a:gd name="connsiteY0" fmla="*/ 0 h 161925"/>
                <a:gd name="connsiteX1" fmla="*/ 161925 w 161925"/>
                <a:gd name="connsiteY1" fmla="*/ 0 h 161925"/>
                <a:gd name="connsiteX2" fmla="*/ 161925 w 161925"/>
                <a:gd name="connsiteY2" fmla="*/ 161925 h 161925"/>
                <a:gd name="connsiteX3" fmla="*/ 0 w 161925"/>
                <a:gd name="connsiteY3" fmla="*/ 161925 h 161925"/>
              </a:gdLst>
              <a:ahLst/>
              <a:cxnLst>
                <a:cxn ang="0">
                  <a:pos x="connsiteX0" y="connsiteY0"/>
                </a:cxn>
                <a:cxn ang="0">
                  <a:pos x="connsiteX1" y="connsiteY1"/>
                </a:cxn>
                <a:cxn ang="0">
                  <a:pos x="connsiteX2" y="connsiteY2"/>
                </a:cxn>
                <a:cxn ang="0">
                  <a:pos x="connsiteX3" y="connsiteY3"/>
                </a:cxn>
              </a:cxnLst>
              <a:rect l="l" t="t" r="r" b="b"/>
              <a:pathLst>
                <a:path w="161925" h="161925">
                  <a:moveTo>
                    <a:pt x="0" y="0"/>
                  </a:moveTo>
                  <a:lnTo>
                    <a:pt x="161925" y="0"/>
                  </a:lnTo>
                  <a:lnTo>
                    <a:pt x="161925" y="161925"/>
                  </a:lnTo>
                  <a:lnTo>
                    <a:pt x="0" y="161925"/>
                  </a:lnTo>
                  <a:close/>
                </a:path>
              </a:pathLst>
            </a:custGeom>
            <a:noFill/>
            <a:ln w="15604" cap="flat">
              <a:solidFill>
                <a:schemeClr val="tx1"/>
              </a:solid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CA36F94A-3482-352F-E6F2-54AA3F7E6B31}"/>
                </a:ext>
              </a:extLst>
            </p:cNvPr>
            <p:cNvSpPr/>
            <p:nvPr/>
          </p:nvSpPr>
          <p:spPr>
            <a:xfrm>
              <a:off x="697976" y="480133"/>
              <a:ext cx="335280" cy="567690"/>
            </a:xfrm>
            <a:custGeom>
              <a:avLst/>
              <a:gdLst>
                <a:gd name="connsiteX0" fmla="*/ 335280 w 335280"/>
                <a:gd name="connsiteY0" fmla="*/ 338138 h 567690"/>
                <a:gd name="connsiteX1" fmla="*/ 335280 w 335280"/>
                <a:gd name="connsiteY1" fmla="*/ 0 h 567690"/>
                <a:gd name="connsiteX2" fmla="*/ 0 w 335280"/>
                <a:gd name="connsiteY2" fmla="*/ 0 h 567690"/>
                <a:gd name="connsiteX3" fmla="*/ 0 w 335280"/>
                <a:gd name="connsiteY3" fmla="*/ 338138 h 567690"/>
                <a:gd name="connsiteX4" fmla="*/ 167640 w 335280"/>
                <a:gd name="connsiteY4" fmla="*/ 567690 h 567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 h="567690">
                  <a:moveTo>
                    <a:pt x="335280" y="338138"/>
                  </a:moveTo>
                  <a:lnTo>
                    <a:pt x="335280" y="0"/>
                  </a:lnTo>
                  <a:lnTo>
                    <a:pt x="0" y="0"/>
                  </a:lnTo>
                  <a:lnTo>
                    <a:pt x="0" y="338138"/>
                  </a:lnTo>
                  <a:lnTo>
                    <a:pt x="167640" y="567690"/>
                  </a:lnTo>
                  <a:close/>
                </a:path>
              </a:pathLst>
            </a:custGeom>
            <a:noFill/>
            <a:ln w="15604" cap="flat">
              <a:solidFill>
                <a:schemeClr val="tx1"/>
              </a:solidFill>
              <a:prstDash val="solid"/>
              <a:miter/>
            </a:ln>
          </p:spPr>
          <p:txBody>
            <a:bodyPr rtlCol="0" anchor="ctr"/>
            <a:lstStyle/>
            <a:p>
              <a:endParaRPr lang="en-US"/>
            </a:p>
          </p:txBody>
        </p:sp>
      </p:grpSp>
      <p:sp>
        <p:nvSpPr>
          <p:cNvPr id="10" name="Subtitle 2">
            <a:extLst>
              <a:ext uri="{FF2B5EF4-FFF2-40B4-BE49-F238E27FC236}">
                <a16:creationId xmlns:a16="http://schemas.microsoft.com/office/drawing/2014/main" id="{2CA5C67E-0E57-4882-3892-D09EDD5B889F}"/>
              </a:ext>
            </a:extLst>
          </p:cNvPr>
          <p:cNvSpPr>
            <a:spLocks noGrp="1"/>
          </p:cNvSpPr>
          <p:nvPr>
            <p:ph type="subTitle" idx="1"/>
          </p:nvPr>
        </p:nvSpPr>
        <p:spPr>
          <a:xfrm>
            <a:off x="390261" y="3685032"/>
            <a:ext cx="8119872" cy="493776"/>
          </a:xfrm>
        </p:spPr>
        <p:txBody>
          <a:bodyPr lIns="0" tIns="0" rIns="0" bIns="0">
            <a:noAutofit/>
          </a:bodyPr>
          <a:lstStyle>
            <a:lvl1pPr marL="0" indent="0" algn="l">
              <a:spcBef>
                <a:spcPts val="300"/>
              </a:spcBef>
              <a:spcAft>
                <a:spcPts val="300"/>
              </a:spcAft>
              <a:buNone/>
              <a:defRPr sz="2400">
                <a:solidFill>
                  <a:schemeClr val="tx1"/>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2357266925"/>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65036-3D15-4D08-9281-87CBB86A553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58E0E79-5CDD-4194-B178-C8D9C7611C31}"/>
              </a:ext>
            </a:extLst>
          </p:cNvPr>
          <p:cNvSpPr>
            <a:spLocks noGrp="1"/>
          </p:cNvSpPr>
          <p:nvPr>
            <p:ph type="dt" sz="half" idx="10"/>
          </p:nvPr>
        </p:nvSpPr>
        <p:spPr/>
        <p:txBody>
          <a:bodyPr/>
          <a:lstStyle/>
          <a:p>
            <a:fld id="{6A17CEBE-34E3-44CE-95D5-088CB22FB4EE}" type="datetimeFigureOut">
              <a:rPr lang="en-US" smtClean="0"/>
              <a:t>5/7/2025</a:t>
            </a:fld>
            <a:endParaRPr lang="en-US"/>
          </a:p>
        </p:txBody>
      </p:sp>
      <p:sp>
        <p:nvSpPr>
          <p:cNvPr id="4" name="Footer Placeholder 3">
            <a:extLst>
              <a:ext uri="{FF2B5EF4-FFF2-40B4-BE49-F238E27FC236}">
                <a16:creationId xmlns:a16="http://schemas.microsoft.com/office/drawing/2014/main" id="{3FDABF8B-B692-4B6E-91C1-867C8487EE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577957-3333-4362-9BDE-CB077A70ABDC}"/>
              </a:ext>
            </a:extLst>
          </p:cNvPr>
          <p:cNvSpPr>
            <a:spLocks noGrp="1"/>
          </p:cNvSpPr>
          <p:nvPr>
            <p:ph type="sldNum" sz="quarter" idx="12"/>
          </p:nvPr>
        </p:nvSpPr>
        <p:spPr/>
        <p:txBody>
          <a:bodyPr/>
          <a:lstStyle/>
          <a:p>
            <a:fld id="{58339581-759F-43B7-B47D-47F906F0E294}" type="slidenum">
              <a:rPr lang="en-US" smtClean="0"/>
              <a:t>‹#›</a:t>
            </a:fld>
            <a:endParaRPr lang="en-US"/>
          </a:p>
        </p:txBody>
      </p:sp>
    </p:spTree>
    <p:extLst>
      <p:ext uri="{BB962C8B-B14F-4D97-AF65-F5344CB8AC3E}">
        <p14:creationId xmlns:p14="http://schemas.microsoft.com/office/powerpoint/2010/main" val="111326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bg>
      <p:bgRef idx="1001">
        <a:schemeClr val="bg1"/>
      </p:bgRef>
    </p:bg>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AF8F79FB-D443-8BDB-010E-9FDE90EFAFE1}"/>
              </a:ext>
            </a:extLst>
          </p:cNvPr>
          <p:cNvSpPr>
            <a:spLocks noGrp="1"/>
          </p:cNvSpPr>
          <p:nvPr>
            <p:ph type="pic" sz="quarter" idx="11"/>
          </p:nvPr>
        </p:nvSpPr>
        <p:spPr>
          <a:xfrm>
            <a:off x="6044813" y="0"/>
            <a:ext cx="3099188" cy="5143500"/>
          </a:xfrm>
          <a:prstGeom prst="rect">
            <a:avLst/>
          </a:prstGeom>
        </p:spPr>
        <p:txBody>
          <a:bodyPr anchor="ctr" anchorCtr="0"/>
          <a:lstStyle>
            <a:lvl1pPr marL="0" indent="0" algn="ctr">
              <a:buNone/>
              <a:defRPr b="0" i="0">
                <a:solidFill>
                  <a:schemeClr val="tx1"/>
                </a:solidFill>
                <a:latin typeface="Arial" panose="020B0604020202020204" pitchFamily="34" charset="0"/>
              </a:defRPr>
            </a:lvl1pPr>
          </a:lstStyle>
          <a:p>
            <a:r>
              <a:rPr lang="en-US"/>
              <a:t>Click icon to add picture</a:t>
            </a:r>
            <a:endParaRPr lang="en-US" dirty="0"/>
          </a:p>
        </p:txBody>
      </p:sp>
      <p:sp>
        <p:nvSpPr>
          <p:cNvPr id="2" name="Title 1"/>
          <p:cNvSpPr>
            <a:spLocks noGrp="1"/>
          </p:cNvSpPr>
          <p:nvPr>
            <p:ph type="ctrTitle"/>
          </p:nvPr>
        </p:nvSpPr>
        <p:spPr>
          <a:xfrm>
            <a:off x="374904" y="1307592"/>
            <a:ext cx="5429162" cy="1790700"/>
          </a:xfrm>
          <a:prstGeom prst="rect">
            <a:avLst/>
          </a:prstGeom>
        </p:spPr>
        <p:txBody>
          <a:bodyPr lIns="0" tIns="0" rIns="0" bIns="0" anchor="b">
            <a:noAutofit/>
          </a:bodyPr>
          <a:lstStyle>
            <a:lvl1pPr algn="l">
              <a:defRPr sz="4400">
                <a:solidFill>
                  <a:schemeClr val="accent6"/>
                </a:solidFill>
              </a:defRPr>
            </a:lvl1pPr>
          </a:lstStyle>
          <a:p>
            <a:r>
              <a:rPr lang="en-US"/>
              <a:t>Click to edit Master title style</a:t>
            </a:r>
            <a:endParaRPr lang="en-US" dirty="0"/>
          </a:p>
        </p:txBody>
      </p:sp>
      <p:sp>
        <p:nvSpPr>
          <p:cNvPr id="3" name="Subtitle 2"/>
          <p:cNvSpPr>
            <a:spLocks noGrp="1"/>
          </p:cNvSpPr>
          <p:nvPr>
            <p:ph type="subTitle" idx="1"/>
          </p:nvPr>
        </p:nvSpPr>
        <p:spPr>
          <a:xfrm>
            <a:off x="378325" y="3208371"/>
            <a:ext cx="5429163" cy="495309"/>
          </a:xfrm>
        </p:spPr>
        <p:txBody>
          <a:bodyPr lIns="0" tIns="0" rIns="0" bIns="0">
            <a:noAutofit/>
          </a:bodyPr>
          <a:lstStyle>
            <a:lvl1pPr marL="0" indent="0" algn="l">
              <a:spcBef>
                <a:spcPts val="300"/>
              </a:spcBef>
              <a:spcAft>
                <a:spcPts val="300"/>
              </a:spcAft>
              <a:buNone/>
              <a:defRPr sz="2400">
                <a:solidFill>
                  <a:schemeClr val="accent6"/>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3750088" y="4751196"/>
            <a:ext cx="2057400" cy="118872"/>
          </a:xfrm>
        </p:spPr>
        <p:txBody>
          <a:bodyPr lIns="0" tIns="0" rIns="0" bIns="0" anchor="t" anchorCtr="0"/>
          <a:lstStyle>
            <a:lvl1pPr>
              <a:defRPr>
                <a:solidFill>
                  <a:srgbClr val="B2B4B2"/>
                </a:solidFill>
              </a:defRPr>
            </a:lvl1pPr>
          </a:lstStyle>
          <a:p>
            <a:fld id="{1CF77CCB-A837-3E49-BD58-C1431ED74FC9}" type="slidenum">
              <a:rPr lang="en-US" smtClean="0"/>
              <a:pPr/>
              <a:t>‹#›</a:t>
            </a:fld>
            <a:endParaRPr lang="en-US"/>
          </a:p>
        </p:txBody>
      </p:sp>
      <p:sp>
        <p:nvSpPr>
          <p:cNvPr id="5" name="Footer Placeholder 4">
            <a:extLst>
              <a:ext uri="{FF2B5EF4-FFF2-40B4-BE49-F238E27FC236}">
                <a16:creationId xmlns:a16="http://schemas.microsoft.com/office/drawing/2014/main" id="{6EDF3D18-678E-A693-7563-851F943B3A04}"/>
              </a:ext>
            </a:extLst>
          </p:cNvPr>
          <p:cNvSpPr>
            <a:spLocks noGrp="1"/>
          </p:cNvSpPr>
          <p:nvPr>
            <p:ph type="ftr" sz="quarter" idx="3"/>
          </p:nvPr>
        </p:nvSpPr>
        <p:spPr>
          <a:xfrm>
            <a:off x="1403407" y="182960"/>
            <a:ext cx="2705403" cy="365125"/>
          </a:xfrm>
          <a:prstGeom prst="rect">
            <a:avLst/>
          </a:prstGeom>
        </p:spPr>
        <p:txBody>
          <a:bodyPr vert="horz" lIns="0" tIns="0" rIns="0" bIns="0" rtlCol="0" anchor="ctr"/>
          <a:lstStyle>
            <a:lvl1pPr algn="l">
              <a:defRPr sz="1400" b="0">
                <a:solidFill>
                  <a:schemeClr val="tx2"/>
                </a:solidFill>
                <a:latin typeface="Tisa Offc Serif Pro" panose="02010504030101020102" pitchFamily="2" charset="0"/>
              </a:defRPr>
            </a:lvl1pPr>
          </a:lstStyle>
          <a:p>
            <a:r>
              <a:rPr lang="en-US" dirty="0"/>
              <a:t>Missouri University of Science and Technology</a:t>
            </a:r>
          </a:p>
        </p:txBody>
      </p:sp>
      <p:pic>
        <p:nvPicPr>
          <p:cNvPr id="8" name="Picture 15">
            <a:extLst>
              <a:ext uri="{FF2B5EF4-FFF2-40B4-BE49-F238E27FC236}">
                <a16:creationId xmlns:a16="http://schemas.microsoft.com/office/drawing/2014/main" id="{386CE58C-66A4-B1EB-FDC5-54F3E5441E7E}"/>
              </a:ext>
            </a:extLst>
          </p:cNvPr>
          <p:cNvPicPr>
            <a:picLocks noChangeAspect="1"/>
          </p:cNvPicPr>
          <p:nvPr userDrawn="1"/>
        </p:nvPicPr>
        <p:blipFill>
          <a:blip r:embed="rId2"/>
          <a:srcRect/>
          <a:stretch/>
        </p:blipFill>
        <p:spPr>
          <a:xfrm>
            <a:off x="393192" y="0"/>
            <a:ext cx="787756" cy="787756"/>
          </a:xfrm>
          <a:prstGeom prst="rect">
            <a:avLst/>
          </a:prstGeom>
          <a:solidFill>
            <a:schemeClr val="tx1"/>
          </a:solidFill>
        </p:spPr>
      </p:pic>
      <p:sp>
        <p:nvSpPr>
          <p:cNvPr id="14" name="Text Placeholder 15">
            <a:extLst>
              <a:ext uri="{FF2B5EF4-FFF2-40B4-BE49-F238E27FC236}">
                <a16:creationId xmlns:a16="http://schemas.microsoft.com/office/drawing/2014/main" id="{D81B344C-8281-842C-3E19-AF755F2D04E4}"/>
              </a:ext>
            </a:extLst>
          </p:cNvPr>
          <p:cNvSpPr>
            <a:spLocks noGrp="1"/>
          </p:cNvSpPr>
          <p:nvPr>
            <p:ph type="body" sz="quarter" idx="10" hasCustomPrompt="1"/>
          </p:nvPr>
        </p:nvSpPr>
        <p:spPr>
          <a:xfrm>
            <a:off x="378324" y="4123467"/>
            <a:ext cx="5431536" cy="283464"/>
          </a:xfrm>
        </p:spPr>
        <p:txBody>
          <a:bodyPr lIns="0" tIns="0" rIns="0" bIns="0">
            <a:no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Month XX, 2022</a:t>
            </a:r>
          </a:p>
        </p:txBody>
      </p:sp>
    </p:spTree>
    <p:extLst>
      <p:ext uri="{BB962C8B-B14F-4D97-AF65-F5344CB8AC3E}">
        <p14:creationId xmlns:p14="http://schemas.microsoft.com/office/powerpoint/2010/main" val="4221593179"/>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Title Slide">
    <p:bg>
      <p:bgRef idx="1001">
        <a:schemeClr val="bg1"/>
      </p:bgRef>
    </p:bg>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AF8F79FB-D443-8BDB-010E-9FDE90EFAFE1}"/>
              </a:ext>
            </a:extLst>
          </p:cNvPr>
          <p:cNvSpPr>
            <a:spLocks noGrp="1"/>
          </p:cNvSpPr>
          <p:nvPr>
            <p:ph type="pic" sz="quarter" idx="11"/>
          </p:nvPr>
        </p:nvSpPr>
        <p:spPr>
          <a:xfrm>
            <a:off x="6044813" y="0"/>
            <a:ext cx="3099188" cy="5143500"/>
          </a:xfrm>
          <a:prstGeom prst="rect">
            <a:avLst/>
          </a:prstGeom>
        </p:spPr>
        <p:txBody>
          <a:bodyPr anchor="ctr" anchorCtr="0"/>
          <a:lstStyle>
            <a:lvl1pPr marL="0" indent="0" algn="ctr">
              <a:buNone/>
              <a:defRPr b="0" i="0">
                <a:solidFill>
                  <a:schemeClr val="tx1"/>
                </a:solidFill>
                <a:latin typeface="Arial" panose="020B0604020202020204" pitchFamily="34" charset="0"/>
              </a:defRPr>
            </a:lvl1pPr>
          </a:lstStyle>
          <a:p>
            <a:r>
              <a:rPr lang="en-US"/>
              <a:t>Click icon to add picture</a:t>
            </a:r>
            <a:endParaRPr lang="en-US" dirty="0"/>
          </a:p>
        </p:txBody>
      </p:sp>
      <p:sp>
        <p:nvSpPr>
          <p:cNvPr id="2" name="Title 1"/>
          <p:cNvSpPr>
            <a:spLocks noGrp="1"/>
          </p:cNvSpPr>
          <p:nvPr>
            <p:ph type="ctrTitle"/>
          </p:nvPr>
        </p:nvSpPr>
        <p:spPr>
          <a:xfrm>
            <a:off x="374904" y="1307592"/>
            <a:ext cx="5429162" cy="1790700"/>
          </a:xfrm>
          <a:prstGeom prst="rect">
            <a:avLst/>
          </a:prstGeom>
        </p:spPr>
        <p:txBody>
          <a:bodyPr lIns="0" tIns="0" rIns="0" bIns="0" anchor="b">
            <a:noAutofit/>
          </a:bodyPr>
          <a:lstStyle>
            <a:lvl1pPr algn="l">
              <a:defRPr sz="4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378325" y="3208371"/>
            <a:ext cx="5429163" cy="495309"/>
          </a:xfrm>
        </p:spPr>
        <p:txBody>
          <a:bodyPr lIns="0" tIns="0" rIns="0" bIns="0">
            <a:noAutofit/>
          </a:bodyPr>
          <a:lstStyle>
            <a:lvl1pPr marL="0" indent="0" algn="l">
              <a:spcBef>
                <a:spcPts val="300"/>
              </a:spcBef>
              <a:spcAft>
                <a:spcPts val="300"/>
              </a:spcAft>
              <a:buNone/>
              <a:defRPr sz="2400">
                <a:solidFill>
                  <a:schemeClr val="tx1"/>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3750088" y="4751196"/>
            <a:ext cx="2057400" cy="118872"/>
          </a:xfrm>
        </p:spPr>
        <p:txBody>
          <a:bodyPr lIns="0" tIns="0" rIns="0" bIns="0" anchor="t" anchorCtr="0"/>
          <a:lstStyle>
            <a:lvl1pPr>
              <a:defRPr>
                <a:solidFill>
                  <a:srgbClr val="63666A"/>
                </a:solidFill>
              </a:defRPr>
            </a:lvl1pPr>
          </a:lstStyle>
          <a:p>
            <a:fld id="{1CF77CCB-A837-3E49-BD58-C1431ED74FC9}" type="slidenum">
              <a:rPr lang="en-US" smtClean="0"/>
              <a:pPr/>
              <a:t>‹#›</a:t>
            </a:fld>
            <a:endParaRPr lang="en-US" dirty="0"/>
          </a:p>
        </p:txBody>
      </p:sp>
      <p:sp>
        <p:nvSpPr>
          <p:cNvPr id="5" name="Footer Placeholder 4">
            <a:extLst>
              <a:ext uri="{FF2B5EF4-FFF2-40B4-BE49-F238E27FC236}">
                <a16:creationId xmlns:a16="http://schemas.microsoft.com/office/drawing/2014/main" id="{6EDF3D18-678E-A693-7563-851F943B3A04}"/>
              </a:ext>
            </a:extLst>
          </p:cNvPr>
          <p:cNvSpPr>
            <a:spLocks noGrp="1"/>
          </p:cNvSpPr>
          <p:nvPr>
            <p:ph type="ftr" sz="quarter" idx="3"/>
          </p:nvPr>
        </p:nvSpPr>
        <p:spPr>
          <a:xfrm>
            <a:off x="1399032" y="182880"/>
            <a:ext cx="2705403" cy="365125"/>
          </a:xfrm>
          <a:prstGeom prst="rect">
            <a:avLst/>
          </a:prstGeom>
        </p:spPr>
        <p:txBody>
          <a:bodyPr vert="horz" lIns="0" tIns="0" rIns="0" bIns="0" rtlCol="0" anchor="ctr"/>
          <a:lstStyle>
            <a:lvl1pPr algn="l">
              <a:defRPr sz="1400" b="0">
                <a:solidFill>
                  <a:schemeClr val="tx1"/>
                </a:solidFill>
                <a:latin typeface="Tisa Offc Serif Pro" panose="02010504030101020102" pitchFamily="2" charset="0"/>
              </a:defRPr>
            </a:lvl1pPr>
          </a:lstStyle>
          <a:p>
            <a:r>
              <a:rPr lang="en-US" dirty="0"/>
              <a:t>Missouri University of Science and Technology</a:t>
            </a:r>
          </a:p>
        </p:txBody>
      </p:sp>
      <p:pic>
        <p:nvPicPr>
          <p:cNvPr id="8" name="Picture 15">
            <a:extLst>
              <a:ext uri="{FF2B5EF4-FFF2-40B4-BE49-F238E27FC236}">
                <a16:creationId xmlns:a16="http://schemas.microsoft.com/office/drawing/2014/main" id="{386CE58C-66A4-B1EB-FDC5-54F3E5441E7E}"/>
              </a:ext>
            </a:extLst>
          </p:cNvPr>
          <p:cNvPicPr>
            <a:picLocks noChangeAspect="1"/>
          </p:cNvPicPr>
          <p:nvPr userDrawn="1"/>
        </p:nvPicPr>
        <p:blipFill>
          <a:blip r:embed="rId2"/>
          <a:srcRect/>
          <a:stretch/>
        </p:blipFill>
        <p:spPr>
          <a:xfrm>
            <a:off x="378324" y="0"/>
            <a:ext cx="787755" cy="787755"/>
          </a:xfrm>
          <a:prstGeom prst="rect">
            <a:avLst/>
          </a:prstGeom>
          <a:solidFill>
            <a:schemeClr val="tx1"/>
          </a:solidFill>
        </p:spPr>
      </p:pic>
      <p:sp>
        <p:nvSpPr>
          <p:cNvPr id="14" name="Text Placeholder 15">
            <a:extLst>
              <a:ext uri="{FF2B5EF4-FFF2-40B4-BE49-F238E27FC236}">
                <a16:creationId xmlns:a16="http://schemas.microsoft.com/office/drawing/2014/main" id="{D81B344C-8281-842C-3E19-AF755F2D04E4}"/>
              </a:ext>
            </a:extLst>
          </p:cNvPr>
          <p:cNvSpPr>
            <a:spLocks noGrp="1"/>
          </p:cNvSpPr>
          <p:nvPr>
            <p:ph type="body" sz="quarter" idx="10" hasCustomPrompt="1"/>
          </p:nvPr>
        </p:nvSpPr>
        <p:spPr>
          <a:xfrm>
            <a:off x="378324" y="4123467"/>
            <a:ext cx="5431536" cy="283464"/>
          </a:xfrm>
        </p:spPr>
        <p:txBody>
          <a:bodyPr lIns="0" tIns="0" rIns="0" bIns="0">
            <a:noAutofit/>
          </a:bodyPr>
          <a:lstStyle>
            <a:lvl1pPr marL="0" indent="0">
              <a:buNone/>
              <a:defRPr sz="2400">
                <a:solidFill>
                  <a:schemeClr val="bg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Month XX, 2022</a:t>
            </a:r>
          </a:p>
        </p:txBody>
      </p:sp>
    </p:spTree>
    <p:extLst>
      <p:ext uri="{BB962C8B-B14F-4D97-AF65-F5344CB8AC3E}">
        <p14:creationId xmlns:p14="http://schemas.microsoft.com/office/powerpoint/2010/main" val="60138285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Title Slide">
    <p:bg>
      <p:bgRef idx="1001">
        <a:schemeClr val="bg2"/>
      </p:bgRef>
    </p:bg>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AF8F79FB-D443-8BDB-010E-9FDE90EFAFE1}"/>
              </a:ext>
            </a:extLst>
          </p:cNvPr>
          <p:cNvSpPr>
            <a:spLocks noGrp="1"/>
          </p:cNvSpPr>
          <p:nvPr>
            <p:ph type="pic" sz="quarter" idx="11"/>
          </p:nvPr>
        </p:nvSpPr>
        <p:spPr>
          <a:xfrm>
            <a:off x="6044813" y="0"/>
            <a:ext cx="3099188" cy="5143500"/>
          </a:xfrm>
          <a:prstGeom prst="rect">
            <a:avLst/>
          </a:prstGeom>
        </p:spPr>
        <p:txBody>
          <a:bodyPr anchor="ctr" anchorCtr="0"/>
          <a:lstStyle>
            <a:lvl1pPr marL="0" indent="0" algn="ctr">
              <a:buNone/>
              <a:defRPr b="0" i="0">
                <a:solidFill>
                  <a:schemeClr val="tx1"/>
                </a:solidFill>
                <a:latin typeface="Arial" panose="020B0604020202020204" pitchFamily="34" charset="0"/>
              </a:defRPr>
            </a:lvl1pPr>
          </a:lstStyle>
          <a:p>
            <a:r>
              <a:rPr lang="en-US"/>
              <a:t>Click icon to add picture</a:t>
            </a:r>
            <a:endParaRPr lang="en-US" dirty="0"/>
          </a:p>
        </p:txBody>
      </p:sp>
      <p:sp>
        <p:nvSpPr>
          <p:cNvPr id="2" name="Title 1"/>
          <p:cNvSpPr>
            <a:spLocks noGrp="1"/>
          </p:cNvSpPr>
          <p:nvPr>
            <p:ph type="ctrTitle"/>
          </p:nvPr>
        </p:nvSpPr>
        <p:spPr>
          <a:xfrm>
            <a:off x="374904" y="1307592"/>
            <a:ext cx="5429162" cy="1790700"/>
          </a:xfrm>
          <a:prstGeom prst="rect">
            <a:avLst/>
          </a:prstGeom>
        </p:spPr>
        <p:txBody>
          <a:bodyPr lIns="0" tIns="0" rIns="0" bIns="0" anchor="b">
            <a:noAutofit/>
          </a:bodyPr>
          <a:lstStyle>
            <a:lvl1pPr algn="l">
              <a:defRPr sz="4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378325" y="3208371"/>
            <a:ext cx="5429163" cy="495309"/>
          </a:xfrm>
        </p:spPr>
        <p:txBody>
          <a:bodyPr lIns="0" tIns="0" rIns="0" bIns="0">
            <a:noAutofit/>
          </a:bodyPr>
          <a:lstStyle>
            <a:lvl1pPr marL="0" indent="0" algn="l">
              <a:spcBef>
                <a:spcPts val="300"/>
              </a:spcBef>
              <a:spcAft>
                <a:spcPts val="300"/>
              </a:spcAft>
              <a:buNone/>
              <a:defRPr sz="2400">
                <a:solidFill>
                  <a:schemeClr val="tx1"/>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3750088" y="4751196"/>
            <a:ext cx="2057400" cy="118872"/>
          </a:xfrm>
        </p:spPr>
        <p:txBody>
          <a:bodyPr lIns="0" tIns="0" rIns="0" bIns="0" anchor="t" anchorCtr="0"/>
          <a:lstStyle>
            <a:lvl1pPr>
              <a:defRPr>
                <a:solidFill>
                  <a:srgbClr val="63666A"/>
                </a:solidFill>
              </a:defRPr>
            </a:lvl1pPr>
          </a:lstStyle>
          <a:p>
            <a:fld id="{1CF77CCB-A837-3E49-BD58-C1431ED74FC9}" type="slidenum">
              <a:rPr lang="en-US" smtClean="0"/>
              <a:pPr/>
              <a:t>‹#›</a:t>
            </a:fld>
            <a:endParaRPr lang="en-US" dirty="0"/>
          </a:p>
        </p:txBody>
      </p:sp>
      <p:sp>
        <p:nvSpPr>
          <p:cNvPr id="5" name="Footer Placeholder 4">
            <a:extLst>
              <a:ext uri="{FF2B5EF4-FFF2-40B4-BE49-F238E27FC236}">
                <a16:creationId xmlns:a16="http://schemas.microsoft.com/office/drawing/2014/main" id="{6EDF3D18-678E-A693-7563-851F943B3A04}"/>
              </a:ext>
            </a:extLst>
          </p:cNvPr>
          <p:cNvSpPr>
            <a:spLocks noGrp="1"/>
          </p:cNvSpPr>
          <p:nvPr>
            <p:ph type="ftr" sz="quarter" idx="3"/>
          </p:nvPr>
        </p:nvSpPr>
        <p:spPr>
          <a:xfrm>
            <a:off x="1401032" y="182960"/>
            <a:ext cx="2705403" cy="365125"/>
          </a:xfrm>
          <a:prstGeom prst="rect">
            <a:avLst/>
          </a:prstGeom>
        </p:spPr>
        <p:txBody>
          <a:bodyPr vert="horz" lIns="0" tIns="0" rIns="0" bIns="0" rtlCol="0" anchor="ctr"/>
          <a:lstStyle>
            <a:lvl1pPr algn="l">
              <a:defRPr sz="1400" b="0">
                <a:solidFill>
                  <a:schemeClr val="tx1"/>
                </a:solidFill>
                <a:latin typeface="Tisa Offc Serif Pro" panose="02010504030101020102" pitchFamily="2" charset="0"/>
              </a:defRPr>
            </a:lvl1pPr>
          </a:lstStyle>
          <a:p>
            <a:r>
              <a:rPr lang="en-US" dirty="0"/>
              <a:t>Missouri University of Science and Technology</a:t>
            </a:r>
          </a:p>
        </p:txBody>
      </p:sp>
      <p:sp>
        <p:nvSpPr>
          <p:cNvPr id="14" name="Text Placeholder 15">
            <a:extLst>
              <a:ext uri="{FF2B5EF4-FFF2-40B4-BE49-F238E27FC236}">
                <a16:creationId xmlns:a16="http://schemas.microsoft.com/office/drawing/2014/main" id="{D81B344C-8281-842C-3E19-AF755F2D04E4}"/>
              </a:ext>
            </a:extLst>
          </p:cNvPr>
          <p:cNvSpPr>
            <a:spLocks noGrp="1"/>
          </p:cNvSpPr>
          <p:nvPr>
            <p:ph type="body" sz="quarter" idx="10" hasCustomPrompt="1"/>
          </p:nvPr>
        </p:nvSpPr>
        <p:spPr>
          <a:xfrm>
            <a:off x="378324" y="4123467"/>
            <a:ext cx="5431536" cy="283464"/>
          </a:xfrm>
        </p:spPr>
        <p:txBody>
          <a:bodyPr lIns="0" tIns="0" rIns="0" bIns="0">
            <a:noAutofit/>
          </a:bodyPr>
          <a:lstStyle>
            <a:lvl1pPr marL="0" indent="0">
              <a:buNone/>
              <a:defRPr sz="2400">
                <a:solidFill>
                  <a:srgbClr val="63666A"/>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Month XX, 2022</a:t>
            </a:r>
          </a:p>
        </p:txBody>
      </p:sp>
      <p:pic>
        <p:nvPicPr>
          <p:cNvPr id="4" name="Picture 15">
            <a:extLst>
              <a:ext uri="{FF2B5EF4-FFF2-40B4-BE49-F238E27FC236}">
                <a16:creationId xmlns:a16="http://schemas.microsoft.com/office/drawing/2014/main" id="{C0564E31-79BE-F8D5-F952-138D460D69BF}"/>
              </a:ext>
            </a:extLst>
          </p:cNvPr>
          <p:cNvPicPr>
            <a:picLocks noChangeAspect="1"/>
          </p:cNvPicPr>
          <p:nvPr userDrawn="1"/>
        </p:nvPicPr>
        <p:blipFill>
          <a:blip r:embed="rId2"/>
          <a:srcRect/>
          <a:stretch/>
        </p:blipFill>
        <p:spPr>
          <a:xfrm>
            <a:off x="378324" y="0"/>
            <a:ext cx="787755" cy="787755"/>
          </a:xfrm>
          <a:prstGeom prst="rect">
            <a:avLst/>
          </a:prstGeom>
          <a:solidFill>
            <a:schemeClr val="tx1"/>
          </a:solidFill>
        </p:spPr>
      </p:pic>
    </p:spTree>
    <p:extLst>
      <p:ext uri="{BB962C8B-B14F-4D97-AF65-F5344CB8AC3E}">
        <p14:creationId xmlns:p14="http://schemas.microsoft.com/office/powerpoint/2010/main" val="308069663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760447" y="4764717"/>
            <a:ext cx="2057400" cy="273844"/>
          </a:xfrm>
        </p:spPr>
        <p:txBody>
          <a:bodyPr lIns="0" tIns="0" rIns="0" bIns="0"/>
          <a:lstStyle>
            <a:lvl1pPr>
              <a:defRPr>
                <a:solidFill>
                  <a:srgbClr val="B2B4B2"/>
                </a:solidFill>
              </a:defRPr>
            </a:lvl1pPr>
          </a:lstStyle>
          <a:p>
            <a:fld id="{1CF77CCB-A837-3E49-BD58-C1431ED74FC9}" type="slidenum">
              <a:rPr lang="en-US" smtClean="0"/>
              <a:pPr/>
              <a:t>‹#›</a:t>
            </a:fld>
            <a:endParaRPr lang="en-US" dirty="0"/>
          </a:p>
        </p:txBody>
      </p:sp>
      <p:sp>
        <p:nvSpPr>
          <p:cNvPr id="2" name="Subtitle 2">
            <a:extLst>
              <a:ext uri="{FF2B5EF4-FFF2-40B4-BE49-F238E27FC236}">
                <a16:creationId xmlns:a16="http://schemas.microsoft.com/office/drawing/2014/main" id="{F50DDBE7-D45B-48A2-10C2-DC3752F99F42}"/>
              </a:ext>
            </a:extLst>
          </p:cNvPr>
          <p:cNvSpPr>
            <a:spLocks noGrp="1"/>
          </p:cNvSpPr>
          <p:nvPr>
            <p:ph type="subTitle" idx="1"/>
          </p:nvPr>
        </p:nvSpPr>
        <p:spPr>
          <a:xfrm>
            <a:off x="697976" y="3310128"/>
            <a:ext cx="8119872" cy="495309"/>
          </a:xfrm>
        </p:spPr>
        <p:txBody>
          <a:bodyPr lIns="0" tIns="0" rIns="0" bIns="0">
            <a:noAutofit/>
          </a:bodyPr>
          <a:lstStyle>
            <a:lvl1pPr marL="0" indent="0" algn="l">
              <a:spcBef>
                <a:spcPts val="300"/>
              </a:spcBef>
              <a:spcAft>
                <a:spcPts val="300"/>
              </a:spcAft>
              <a:buNone/>
              <a:defRPr sz="2400">
                <a:solidFill>
                  <a:schemeClr val="accent6"/>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3" name="Text Placeholder 3">
            <a:extLst>
              <a:ext uri="{FF2B5EF4-FFF2-40B4-BE49-F238E27FC236}">
                <a16:creationId xmlns:a16="http://schemas.microsoft.com/office/drawing/2014/main" id="{B1F13C1A-EFDC-5DE4-766A-1EB8F4D127F7}"/>
              </a:ext>
            </a:extLst>
          </p:cNvPr>
          <p:cNvSpPr>
            <a:spLocks noGrp="1"/>
          </p:cNvSpPr>
          <p:nvPr>
            <p:ph type="body" sz="quarter" idx="13" hasCustomPrompt="1"/>
          </p:nvPr>
        </p:nvSpPr>
        <p:spPr>
          <a:xfrm>
            <a:off x="698500" y="2476818"/>
            <a:ext cx="8120063" cy="760095"/>
          </a:xfrm>
        </p:spPr>
        <p:txBody>
          <a:bodyPr lIns="0" tIns="0" rIns="0" bIns="0" anchor="b" anchorCtr="0">
            <a:noAutofit/>
          </a:bodyPr>
          <a:lstStyle>
            <a:lvl1pPr>
              <a:defRPr sz="4400">
                <a:solidFill>
                  <a:schemeClr val="tx2"/>
                </a:solidFill>
                <a:latin typeface="Franklin Gothic Medium" panose="020B0603020102020204" pitchFamily="34" charset="0"/>
              </a:defRPr>
            </a:lvl1pPr>
          </a:lstStyle>
          <a:p>
            <a:pPr lvl="0"/>
            <a:r>
              <a:rPr lang="en-US" dirty="0"/>
              <a:t>Section Header</a:t>
            </a:r>
          </a:p>
        </p:txBody>
      </p:sp>
      <p:grpSp>
        <p:nvGrpSpPr>
          <p:cNvPr id="4" name="Group 3">
            <a:extLst>
              <a:ext uri="{FF2B5EF4-FFF2-40B4-BE49-F238E27FC236}">
                <a16:creationId xmlns:a16="http://schemas.microsoft.com/office/drawing/2014/main" id="{540D06DC-3462-32FB-E8EB-3C31A8A4EEAC}"/>
              </a:ext>
            </a:extLst>
          </p:cNvPr>
          <p:cNvGrpSpPr/>
          <p:nvPr userDrawn="1"/>
        </p:nvGrpSpPr>
        <p:grpSpPr>
          <a:xfrm rot="16200000">
            <a:off x="814181" y="1938655"/>
            <a:ext cx="335280" cy="567690"/>
            <a:chOff x="697976" y="480133"/>
            <a:chExt cx="335280" cy="567690"/>
          </a:xfrm>
        </p:grpSpPr>
        <p:sp>
          <p:nvSpPr>
            <p:cNvPr id="5" name="Freeform 4">
              <a:extLst>
                <a:ext uri="{FF2B5EF4-FFF2-40B4-BE49-F238E27FC236}">
                  <a16:creationId xmlns:a16="http://schemas.microsoft.com/office/drawing/2014/main" id="{2FD24378-DC58-14CE-34D5-45A7BC6A810F}"/>
                </a:ext>
              </a:extLst>
            </p:cNvPr>
            <p:cNvSpPr/>
            <p:nvPr/>
          </p:nvSpPr>
          <p:spPr>
            <a:xfrm>
              <a:off x="784653" y="566811"/>
              <a:ext cx="161925" cy="161925"/>
            </a:xfrm>
            <a:custGeom>
              <a:avLst/>
              <a:gdLst>
                <a:gd name="connsiteX0" fmla="*/ 0 w 161925"/>
                <a:gd name="connsiteY0" fmla="*/ 0 h 161925"/>
                <a:gd name="connsiteX1" fmla="*/ 161925 w 161925"/>
                <a:gd name="connsiteY1" fmla="*/ 0 h 161925"/>
                <a:gd name="connsiteX2" fmla="*/ 161925 w 161925"/>
                <a:gd name="connsiteY2" fmla="*/ 161925 h 161925"/>
                <a:gd name="connsiteX3" fmla="*/ 0 w 161925"/>
                <a:gd name="connsiteY3" fmla="*/ 161925 h 161925"/>
              </a:gdLst>
              <a:ahLst/>
              <a:cxnLst>
                <a:cxn ang="0">
                  <a:pos x="connsiteX0" y="connsiteY0"/>
                </a:cxn>
                <a:cxn ang="0">
                  <a:pos x="connsiteX1" y="connsiteY1"/>
                </a:cxn>
                <a:cxn ang="0">
                  <a:pos x="connsiteX2" y="connsiteY2"/>
                </a:cxn>
                <a:cxn ang="0">
                  <a:pos x="connsiteX3" y="connsiteY3"/>
                </a:cxn>
              </a:cxnLst>
              <a:rect l="l" t="t" r="r" b="b"/>
              <a:pathLst>
                <a:path w="161925" h="161925">
                  <a:moveTo>
                    <a:pt x="0" y="0"/>
                  </a:moveTo>
                  <a:lnTo>
                    <a:pt x="161925" y="0"/>
                  </a:lnTo>
                  <a:lnTo>
                    <a:pt x="161925" y="161925"/>
                  </a:lnTo>
                  <a:lnTo>
                    <a:pt x="0" y="161925"/>
                  </a:lnTo>
                  <a:close/>
                </a:path>
              </a:pathLst>
            </a:custGeom>
            <a:noFill/>
            <a:ln w="15604" cap="flat">
              <a:solidFill>
                <a:srgbClr val="FFFFFF"/>
              </a:solid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FE4143A1-546B-FE93-8446-F0D1950D8E3B}"/>
                </a:ext>
              </a:extLst>
            </p:cNvPr>
            <p:cNvSpPr/>
            <p:nvPr/>
          </p:nvSpPr>
          <p:spPr>
            <a:xfrm>
              <a:off x="697976" y="480133"/>
              <a:ext cx="335280" cy="567690"/>
            </a:xfrm>
            <a:custGeom>
              <a:avLst/>
              <a:gdLst>
                <a:gd name="connsiteX0" fmla="*/ 335280 w 335280"/>
                <a:gd name="connsiteY0" fmla="*/ 338138 h 567690"/>
                <a:gd name="connsiteX1" fmla="*/ 335280 w 335280"/>
                <a:gd name="connsiteY1" fmla="*/ 0 h 567690"/>
                <a:gd name="connsiteX2" fmla="*/ 0 w 335280"/>
                <a:gd name="connsiteY2" fmla="*/ 0 h 567690"/>
                <a:gd name="connsiteX3" fmla="*/ 0 w 335280"/>
                <a:gd name="connsiteY3" fmla="*/ 338138 h 567690"/>
                <a:gd name="connsiteX4" fmla="*/ 167640 w 335280"/>
                <a:gd name="connsiteY4" fmla="*/ 567690 h 567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 h="567690">
                  <a:moveTo>
                    <a:pt x="335280" y="338138"/>
                  </a:moveTo>
                  <a:lnTo>
                    <a:pt x="335280" y="0"/>
                  </a:lnTo>
                  <a:lnTo>
                    <a:pt x="0" y="0"/>
                  </a:lnTo>
                  <a:lnTo>
                    <a:pt x="0" y="338138"/>
                  </a:lnTo>
                  <a:lnTo>
                    <a:pt x="167640" y="567690"/>
                  </a:lnTo>
                  <a:close/>
                </a:path>
              </a:pathLst>
            </a:custGeom>
            <a:noFill/>
            <a:ln w="15604" cap="flat">
              <a:solidFill>
                <a:srgbClr val="FFFFFF"/>
              </a:solidFill>
              <a:prstDash val="solid"/>
              <a:miter/>
            </a:ln>
          </p:spPr>
          <p:txBody>
            <a:bodyPr rtlCol="0" anchor="ctr"/>
            <a:lstStyle/>
            <a:p>
              <a:endParaRPr lang="en-US"/>
            </a:p>
          </p:txBody>
        </p:sp>
      </p:grpSp>
    </p:spTree>
    <p:extLst>
      <p:ext uri="{BB962C8B-B14F-4D97-AF65-F5344CB8AC3E}">
        <p14:creationId xmlns:p14="http://schemas.microsoft.com/office/powerpoint/2010/main" val="298924127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Title Slide">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760447" y="4764717"/>
            <a:ext cx="2057400" cy="273844"/>
          </a:xfrm>
        </p:spPr>
        <p:txBody>
          <a:bodyPr lIns="0" tIns="0" rIns="0" bIns="0"/>
          <a:lstStyle>
            <a:lvl1pPr>
              <a:defRPr>
                <a:solidFill>
                  <a:srgbClr val="B2B4B2"/>
                </a:solidFill>
              </a:defRPr>
            </a:lvl1pPr>
          </a:lstStyle>
          <a:p>
            <a:fld id="{1CF77CCB-A837-3E49-BD58-C1431ED74FC9}" type="slidenum">
              <a:rPr lang="en-US" smtClean="0"/>
              <a:pPr/>
              <a:t>‹#›</a:t>
            </a:fld>
            <a:endParaRPr lang="en-US" dirty="0"/>
          </a:p>
        </p:txBody>
      </p:sp>
      <p:sp>
        <p:nvSpPr>
          <p:cNvPr id="2" name="Subtitle 2">
            <a:extLst>
              <a:ext uri="{FF2B5EF4-FFF2-40B4-BE49-F238E27FC236}">
                <a16:creationId xmlns:a16="http://schemas.microsoft.com/office/drawing/2014/main" id="{F50DDBE7-D45B-48A2-10C2-DC3752F99F42}"/>
              </a:ext>
            </a:extLst>
          </p:cNvPr>
          <p:cNvSpPr>
            <a:spLocks noGrp="1"/>
          </p:cNvSpPr>
          <p:nvPr>
            <p:ph type="subTitle" idx="1"/>
          </p:nvPr>
        </p:nvSpPr>
        <p:spPr>
          <a:xfrm>
            <a:off x="697976" y="3310128"/>
            <a:ext cx="8119872" cy="495309"/>
          </a:xfrm>
        </p:spPr>
        <p:txBody>
          <a:bodyPr lIns="0" tIns="0" rIns="0" bIns="0">
            <a:noAutofit/>
          </a:bodyPr>
          <a:lstStyle>
            <a:lvl1pPr marL="0" indent="0" algn="l">
              <a:spcBef>
                <a:spcPts val="300"/>
              </a:spcBef>
              <a:spcAft>
                <a:spcPts val="300"/>
              </a:spcAft>
              <a:buNone/>
              <a:defRPr sz="2400">
                <a:solidFill>
                  <a:schemeClr val="tx1"/>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5" name="Text Placeholder 3">
            <a:extLst>
              <a:ext uri="{FF2B5EF4-FFF2-40B4-BE49-F238E27FC236}">
                <a16:creationId xmlns:a16="http://schemas.microsoft.com/office/drawing/2014/main" id="{3968EFEE-9652-8BBA-4F99-C22BBD44A165}"/>
              </a:ext>
            </a:extLst>
          </p:cNvPr>
          <p:cNvSpPr>
            <a:spLocks noGrp="1"/>
          </p:cNvSpPr>
          <p:nvPr>
            <p:ph type="body" sz="quarter" idx="13" hasCustomPrompt="1"/>
          </p:nvPr>
        </p:nvSpPr>
        <p:spPr>
          <a:xfrm>
            <a:off x="694944" y="2478024"/>
            <a:ext cx="8119872" cy="758952"/>
          </a:xfrm>
        </p:spPr>
        <p:txBody>
          <a:bodyPr lIns="0" tIns="0" rIns="0" bIns="0" anchor="b" anchorCtr="0">
            <a:noAutofit/>
          </a:bodyPr>
          <a:lstStyle>
            <a:lvl1pPr>
              <a:defRPr sz="4400">
                <a:latin typeface="Franklin Gothic Medium" panose="020B0603020102020204" pitchFamily="34" charset="0"/>
              </a:defRPr>
            </a:lvl1pPr>
          </a:lstStyle>
          <a:p>
            <a:pPr lvl="0"/>
            <a:r>
              <a:rPr lang="en-US" dirty="0"/>
              <a:t>Section Header</a:t>
            </a:r>
          </a:p>
        </p:txBody>
      </p:sp>
      <p:grpSp>
        <p:nvGrpSpPr>
          <p:cNvPr id="10" name="Group 9">
            <a:extLst>
              <a:ext uri="{FF2B5EF4-FFF2-40B4-BE49-F238E27FC236}">
                <a16:creationId xmlns:a16="http://schemas.microsoft.com/office/drawing/2014/main" id="{D12790C1-8F52-3376-1B98-1136C5195A21}"/>
              </a:ext>
            </a:extLst>
          </p:cNvPr>
          <p:cNvGrpSpPr/>
          <p:nvPr userDrawn="1"/>
        </p:nvGrpSpPr>
        <p:grpSpPr>
          <a:xfrm rot="16200000">
            <a:off x="814181" y="1938655"/>
            <a:ext cx="335280" cy="567690"/>
            <a:chOff x="697976" y="480133"/>
            <a:chExt cx="335280" cy="567690"/>
          </a:xfrm>
        </p:grpSpPr>
        <p:sp>
          <p:nvSpPr>
            <p:cNvPr id="8" name="Freeform 7">
              <a:extLst>
                <a:ext uri="{FF2B5EF4-FFF2-40B4-BE49-F238E27FC236}">
                  <a16:creationId xmlns:a16="http://schemas.microsoft.com/office/drawing/2014/main" id="{1A906BF7-53E4-9EE5-25C4-5769B9838F8D}"/>
                </a:ext>
              </a:extLst>
            </p:cNvPr>
            <p:cNvSpPr/>
            <p:nvPr/>
          </p:nvSpPr>
          <p:spPr>
            <a:xfrm>
              <a:off x="784653" y="566811"/>
              <a:ext cx="161925" cy="161925"/>
            </a:xfrm>
            <a:custGeom>
              <a:avLst/>
              <a:gdLst>
                <a:gd name="connsiteX0" fmla="*/ 0 w 161925"/>
                <a:gd name="connsiteY0" fmla="*/ 0 h 161925"/>
                <a:gd name="connsiteX1" fmla="*/ 161925 w 161925"/>
                <a:gd name="connsiteY1" fmla="*/ 0 h 161925"/>
                <a:gd name="connsiteX2" fmla="*/ 161925 w 161925"/>
                <a:gd name="connsiteY2" fmla="*/ 161925 h 161925"/>
                <a:gd name="connsiteX3" fmla="*/ 0 w 161925"/>
                <a:gd name="connsiteY3" fmla="*/ 161925 h 161925"/>
              </a:gdLst>
              <a:ahLst/>
              <a:cxnLst>
                <a:cxn ang="0">
                  <a:pos x="connsiteX0" y="connsiteY0"/>
                </a:cxn>
                <a:cxn ang="0">
                  <a:pos x="connsiteX1" y="connsiteY1"/>
                </a:cxn>
                <a:cxn ang="0">
                  <a:pos x="connsiteX2" y="connsiteY2"/>
                </a:cxn>
                <a:cxn ang="0">
                  <a:pos x="connsiteX3" y="connsiteY3"/>
                </a:cxn>
              </a:cxnLst>
              <a:rect l="l" t="t" r="r" b="b"/>
              <a:pathLst>
                <a:path w="161925" h="161925">
                  <a:moveTo>
                    <a:pt x="0" y="0"/>
                  </a:moveTo>
                  <a:lnTo>
                    <a:pt x="161925" y="0"/>
                  </a:lnTo>
                  <a:lnTo>
                    <a:pt x="161925" y="161925"/>
                  </a:lnTo>
                  <a:lnTo>
                    <a:pt x="0" y="161925"/>
                  </a:lnTo>
                  <a:close/>
                </a:path>
              </a:pathLst>
            </a:custGeom>
            <a:noFill/>
            <a:ln w="15604" cap="flat">
              <a:solidFill>
                <a:srgbClr val="FFFFFF"/>
              </a:solid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279C68AC-056F-AC29-8BE4-D4F047154226}"/>
                </a:ext>
              </a:extLst>
            </p:cNvPr>
            <p:cNvSpPr/>
            <p:nvPr/>
          </p:nvSpPr>
          <p:spPr>
            <a:xfrm>
              <a:off x="697976" y="480133"/>
              <a:ext cx="335280" cy="567690"/>
            </a:xfrm>
            <a:custGeom>
              <a:avLst/>
              <a:gdLst>
                <a:gd name="connsiteX0" fmla="*/ 335280 w 335280"/>
                <a:gd name="connsiteY0" fmla="*/ 338138 h 567690"/>
                <a:gd name="connsiteX1" fmla="*/ 335280 w 335280"/>
                <a:gd name="connsiteY1" fmla="*/ 0 h 567690"/>
                <a:gd name="connsiteX2" fmla="*/ 0 w 335280"/>
                <a:gd name="connsiteY2" fmla="*/ 0 h 567690"/>
                <a:gd name="connsiteX3" fmla="*/ 0 w 335280"/>
                <a:gd name="connsiteY3" fmla="*/ 338138 h 567690"/>
                <a:gd name="connsiteX4" fmla="*/ 167640 w 335280"/>
                <a:gd name="connsiteY4" fmla="*/ 567690 h 567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 h="567690">
                  <a:moveTo>
                    <a:pt x="335280" y="338138"/>
                  </a:moveTo>
                  <a:lnTo>
                    <a:pt x="335280" y="0"/>
                  </a:lnTo>
                  <a:lnTo>
                    <a:pt x="0" y="0"/>
                  </a:lnTo>
                  <a:lnTo>
                    <a:pt x="0" y="338138"/>
                  </a:lnTo>
                  <a:lnTo>
                    <a:pt x="167640" y="567690"/>
                  </a:lnTo>
                  <a:close/>
                </a:path>
              </a:pathLst>
            </a:custGeom>
            <a:noFill/>
            <a:ln w="15604" cap="flat">
              <a:solidFill>
                <a:srgbClr val="FFFFFF"/>
              </a:solidFill>
              <a:prstDash val="solid"/>
              <a:miter/>
            </a:ln>
          </p:spPr>
          <p:txBody>
            <a:bodyPr rtlCol="0" anchor="ctr"/>
            <a:lstStyle/>
            <a:p>
              <a:endParaRPr lang="en-US"/>
            </a:p>
          </p:txBody>
        </p:sp>
      </p:grpSp>
    </p:spTree>
    <p:extLst>
      <p:ext uri="{BB962C8B-B14F-4D97-AF65-F5344CB8AC3E}">
        <p14:creationId xmlns:p14="http://schemas.microsoft.com/office/powerpoint/2010/main" val="347101092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Title Slide">
    <p:bg>
      <p:bgRef idx="1001">
        <a:schemeClr val="bg2"/>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760447" y="4764717"/>
            <a:ext cx="2057400" cy="273844"/>
          </a:xfrm>
        </p:spPr>
        <p:txBody>
          <a:bodyPr lIns="0" tIns="0" rIns="0" bIns="0"/>
          <a:lstStyle>
            <a:lvl1pPr>
              <a:defRPr>
                <a:solidFill>
                  <a:srgbClr val="B2B4B2"/>
                </a:solidFill>
              </a:defRPr>
            </a:lvl1pPr>
          </a:lstStyle>
          <a:p>
            <a:fld id="{1CF77CCB-A837-3E49-BD58-C1431ED74FC9}" type="slidenum">
              <a:rPr lang="en-US" smtClean="0"/>
              <a:pPr/>
              <a:t>‹#›</a:t>
            </a:fld>
            <a:endParaRPr lang="en-US" dirty="0"/>
          </a:p>
        </p:txBody>
      </p:sp>
      <p:sp>
        <p:nvSpPr>
          <p:cNvPr id="2" name="Subtitle 2">
            <a:extLst>
              <a:ext uri="{FF2B5EF4-FFF2-40B4-BE49-F238E27FC236}">
                <a16:creationId xmlns:a16="http://schemas.microsoft.com/office/drawing/2014/main" id="{F50DDBE7-D45B-48A2-10C2-DC3752F99F42}"/>
              </a:ext>
            </a:extLst>
          </p:cNvPr>
          <p:cNvSpPr>
            <a:spLocks noGrp="1"/>
          </p:cNvSpPr>
          <p:nvPr>
            <p:ph type="subTitle" idx="1"/>
          </p:nvPr>
        </p:nvSpPr>
        <p:spPr>
          <a:xfrm>
            <a:off x="697976" y="3310128"/>
            <a:ext cx="8119872" cy="495309"/>
          </a:xfrm>
        </p:spPr>
        <p:txBody>
          <a:bodyPr lIns="0" tIns="0" rIns="0" bIns="0">
            <a:noAutofit/>
          </a:bodyPr>
          <a:lstStyle>
            <a:lvl1pPr marL="0" indent="0" algn="l">
              <a:spcBef>
                <a:spcPts val="300"/>
              </a:spcBef>
              <a:spcAft>
                <a:spcPts val="300"/>
              </a:spcAft>
              <a:buNone/>
              <a:defRPr sz="2400">
                <a:solidFill>
                  <a:schemeClr val="tx1"/>
                </a:solidFill>
                <a:latin typeface="Franklin Gothic Medium" panose="020B06030201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3" name="Text Placeholder 3">
            <a:extLst>
              <a:ext uri="{FF2B5EF4-FFF2-40B4-BE49-F238E27FC236}">
                <a16:creationId xmlns:a16="http://schemas.microsoft.com/office/drawing/2014/main" id="{52158A52-B916-1116-78D9-D51B7C7EEFE9}"/>
              </a:ext>
            </a:extLst>
          </p:cNvPr>
          <p:cNvSpPr>
            <a:spLocks noGrp="1"/>
          </p:cNvSpPr>
          <p:nvPr>
            <p:ph type="body" sz="quarter" idx="13" hasCustomPrompt="1"/>
          </p:nvPr>
        </p:nvSpPr>
        <p:spPr>
          <a:xfrm>
            <a:off x="694944" y="2478024"/>
            <a:ext cx="8119872" cy="758952"/>
          </a:xfrm>
        </p:spPr>
        <p:txBody>
          <a:bodyPr lIns="0" tIns="0" rIns="0" bIns="0" anchor="b" anchorCtr="0">
            <a:noAutofit/>
          </a:bodyPr>
          <a:lstStyle>
            <a:lvl1pPr>
              <a:defRPr sz="4400">
                <a:latin typeface="Franklin Gothic Medium" panose="020B0603020102020204" pitchFamily="34" charset="0"/>
              </a:defRPr>
            </a:lvl1pPr>
          </a:lstStyle>
          <a:p>
            <a:pPr lvl="0"/>
            <a:r>
              <a:rPr lang="en-US" dirty="0"/>
              <a:t>Section Header</a:t>
            </a:r>
          </a:p>
        </p:txBody>
      </p:sp>
      <p:grpSp>
        <p:nvGrpSpPr>
          <p:cNvPr id="4" name="Group 3">
            <a:extLst>
              <a:ext uri="{FF2B5EF4-FFF2-40B4-BE49-F238E27FC236}">
                <a16:creationId xmlns:a16="http://schemas.microsoft.com/office/drawing/2014/main" id="{0387608C-9E2A-1202-5B01-4606E9885150}"/>
              </a:ext>
            </a:extLst>
          </p:cNvPr>
          <p:cNvGrpSpPr/>
          <p:nvPr userDrawn="1"/>
        </p:nvGrpSpPr>
        <p:grpSpPr>
          <a:xfrm rot="16200000">
            <a:off x="814181" y="1938655"/>
            <a:ext cx="335280" cy="567690"/>
            <a:chOff x="697976" y="480133"/>
            <a:chExt cx="335280" cy="567690"/>
          </a:xfrm>
        </p:grpSpPr>
        <p:sp>
          <p:nvSpPr>
            <p:cNvPr id="5" name="Freeform 4">
              <a:extLst>
                <a:ext uri="{FF2B5EF4-FFF2-40B4-BE49-F238E27FC236}">
                  <a16:creationId xmlns:a16="http://schemas.microsoft.com/office/drawing/2014/main" id="{F7278F8C-7D31-F667-CD68-8ECE7CA5DCA1}"/>
                </a:ext>
              </a:extLst>
            </p:cNvPr>
            <p:cNvSpPr/>
            <p:nvPr/>
          </p:nvSpPr>
          <p:spPr>
            <a:xfrm>
              <a:off x="784653" y="566811"/>
              <a:ext cx="161925" cy="161925"/>
            </a:xfrm>
            <a:custGeom>
              <a:avLst/>
              <a:gdLst>
                <a:gd name="connsiteX0" fmla="*/ 0 w 161925"/>
                <a:gd name="connsiteY0" fmla="*/ 0 h 161925"/>
                <a:gd name="connsiteX1" fmla="*/ 161925 w 161925"/>
                <a:gd name="connsiteY1" fmla="*/ 0 h 161925"/>
                <a:gd name="connsiteX2" fmla="*/ 161925 w 161925"/>
                <a:gd name="connsiteY2" fmla="*/ 161925 h 161925"/>
                <a:gd name="connsiteX3" fmla="*/ 0 w 161925"/>
                <a:gd name="connsiteY3" fmla="*/ 161925 h 161925"/>
              </a:gdLst>
              <a:ahLst/>
              <a:cxnLst>
                <a:cxn ang="0">
                  <a:pos x="connsiteX0" y="connsiteY0"/>
                </a:cxn>
                <a:cxn ang="0">
                  <a:pos x="connsiteX1" y="connsiteY1"/>
                </a:cxn>
                <a:cxn ang="0">
                  <a:pos x="connsiteX2" y="connsiteY2"/>
                </a:cxn>
                <a:cxn ang="0">
                  <a:pos x="connsiteX3" y="connsiteY3"/>
                </a:cxn>
              </a:cxnLst>
              <a:rect l="l" t="t" r="r" b="b"/>
              <a:pathLst>
                <a:path w="161925" h="161925">
                  <a:moveTo>
                    <a:pt x="0" y="0"/>
                  </a:moveTo>
                  <a:lnTo>
                    <a:pt x="161925" y="0"/>
                  </a:lnTo>
                  <a:lnTo>
                    <a:pt x="161925" y="161925"/>
                  </a:lnTo>
                  <a:lnTo>
                    <a:pt x="0" y="161925"/>
                  </a:lnTo>
                  <a:close/>
                </a:path>
              </a:pathLst>
            </a:custGeom>
            <a:noFill/>
            <a:ln w="15604" cap="flat">
              <a:solidFill>
                <a:schemeClr val="tx1"/>
              </a:solid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86069D5E-D1AF-5427-7AB8-226457D14AE7}"/>
                </a:ext>
              </a:extLst>
            </p:cNvPr>
            <p:cNvSpPr/>
            <p:nvPr/>
          </p:nvSpPr>
          <p:spPr>
            <a:xfrm>
              <a:off x="697976" y="480133"/>
              <a:ext cx="335280" cy="567690"/>
            </a:xfrm>
            <a:custGeom>
              <a:avLst/>
              <a:gdLst>
                <a:gd name="connsiteX0" fmla="*/ 335280 w 335280"/>
                <a:gd name="connsiteY0" fmla="*/ 338138 h 567690"/>
                <a:gd name="connsiteX1" fmla="*/ 335280 w 335280"/>
                <a:gd name="connsiteY1" fmla="*/ 0 h 567690"/>
                <a:gd name="connsiteX2" fmla="*/ 0 w 335280"/>
                <a:gd name="connsiteY2" fmla="*/ 0 h 567690"/>
                <a:gd name="connsiteX3" fmla="*/ 0 w 335280"/>
                <a:gd name="connsiteY3" fmla="*/ 338138 h 567690"/>
                <a:gd name="connsiteX4" fmla="*/ 167640 w 335280"/>
                <a:gd name="connsiteY4" fmla="*/ 567690 h 5676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 h="567690">
                  <a:moveTo>
                    <a:pt x="335280" y="338138"/>
                  </a:moveTo>
                  <a:lnTo>
                    <a:pt x="335280" y="0"/>
                  </a:lnTo>
                  <a:lnTo>
                    <a:pt x="0" y="0"/>
                  </a:lnTo>
                  <a:lnTo>
                    <a:pt x="0" y="338138"/>
                  </a:lnTo>
                  <a:lnTo>
                    <a:pt x="167640" y="567690"/>
                  </a:lnTo>
                  <a:close/>
                </a:path>
              </a:pathLst>
            </a:custGeom>
            <a:noFill/>
            <a:ln w="15604" cap="flat">
              <a:solidFill>
                <a:schemeClr val="tx1"/>
              </a:solidFill>
              <a:prstDash val="solid"/>
              <a:miter/>
            </a:ln>
          </p:spPr>
          <p:txBody>
            <a:bodyPr rtlCol="0" anchor="ctr"/>
            <a:lstStyle/>
            <a:p>
              <a:endParaRPr lang="en-US"/>
            </a:p>
          </p:txBody>
        </p:sp>
      </p:grpSp>
    </p:spTree>
    <p:extLst>
      <p:ext uri="{BB962C8B-B14F-4D97-AF65-F5344CB8AC3E}">
        <p14:creationId xmlns:p14="http://schemas.microsoft.com/office/powerpoint/2010/main" val="119032822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71804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16736"/>
            <a:ext cx="7886700" cy="32982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457950" y="4757737"/>
            <a:ext cx="2057400" cy="273844"/>
          </a:xfrm>
          <a:prstGeom prst="rect">
            <a:avLst/>
          </a:prstGeom>
        </p:spPr>
        <p:txBody>
          <a:bodyPr vert="horz" lIns="91440" tIns="45720" rIns="91440" bIns="45720" rtlCol="0" anchor="ctr"/>
          <a:lstStyle>
            <a:lvl1pPr algn="r">
              <a:defRPr sz="900">
                <a:solidFill>
                  <a:schemeClr val="bg1"/>
                </a:solidFill>
                <a:latin typeface="Tisa Offc Serif Pro" panose="02010504030101020102" pitchFamily="2" charset="0"/>
              </a:defRPr>
            </a:lvl1pPr>
          </a:lstStyle>
          <a:p>
            <a:fld id="{1CF77CCB-A837-3E49-BD58-C1431ED74FC9}" type="slidenum">
              <a:rPr lang="en-US" smtClean="0"/>
              <a:pPr/>
              <a:t>‹#›</a:t>
            </a:fld>
            <a:endParaRPr lang="en-US" dirty="0"/>
          </a:p>
        </p:txBody>
      </p:sp>
    </p:spTree>
    <p:extLst>
      <p:ext uri="{BB962C8B-B14F-4D97-AF65-F5344CB8AC3E}">
        <p14:creationId xmlns:p14="http://schemas.microsoft.com/office/powerpoint/2010/main" val="1667809584"/>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64" r:id="rId12"/>
    <p:sldLayoutId id="2147483849" r:id="rId13"/>
    <p:sldLayoutId id="2147483850" r:id="rId14"/>
    <p:sldLayoutId id="2147483851" r:id="rId15"/>
    <p:sldLayoutId id="2147483852" r:id="rId16"/>
    <p:sldLayoutId id="2147483853" r:id="rId17"/>
    <p:sldLayoutId id="2147483854" r:id="rId18"/>
    <p:sldLayoutId id="2147483855" r:id="rId19"/>
    <p:sldLayoutId id="2147483856" r:id="rId20"/>
    <p:sldLayoutId id="2147483857" r:id="rId21"/>
    <p:sldLayoutId id="2147483858" r:id="rId22"/>
    <p:sldLayoutId id="2147483859" r:id="rId23"/>
    <p:sldLayoutId id="2147483860" r:id="rId24"/>
    <p:sldLayoutId id="2147483861" r:id="rId25"/>
    <p:sldLayoutId id="2147483862" r:id="rId26"/>
    <p:sldLayoutId id="2147483863" r:id="rId27"/>
    <p:sldLayoutId id="2147483865" r:id="rId28"/>
    <p:sldLayoutId id="2147483866" r:id="rId29"/>
    <p:sldLayoutId id="2147483867" r:id="rId30"/>
  </p:sldLayoutIdLst>
  <p:hf sldNum="0" hdr="0" dt="0"/>
  <p:txStyles>
    <p:titleStyle>
      <a:lvl1pPr algn="l" defTabSz="685800" rtl="0" eaLnBrk="1" latinLnBrk="0" hangingPunct="1">
        <a:lnSpc>
          <a:spcPct val="90000"/>
        </a:lnSpc>
        <a:spcBef>
          <a:spcPct val="0"/>
        </a:spcBef>
        <a:buNone/>
        <a:defRPr sz="4400" b="0" i="0" kern="1200">
          <a:solidFill>
            <a:schemeClr val="tx1"/>
          </a:solidFill>
          <a:latin typeface="Franklin Gothic Medium" panose="020B0603020102020204" pitchFamily="34" charset="0"/>
          <a:ea typeface="+mj-ea"/>
          <a:cs typeface="+mj-cs"/>
        </a:defRPr>
      </a:lvl1pPr>
    </p:titleStyle>
    <p:bodyStyle>
      <a:lvl1pPr marL="0" indent="0" algn="l" defTabSz="685800" rtl="0" eaLnBrk="1" latinLnBrk="0" hangingPunct="1">
        <a:lnSpc>
          <a:spcPct val="100000"/>
        </a:lnSpc>
        <a:spcBef>
          <a:spcPts val="1800"/>
        </a:spcBef>
        <a:spcAft>
          <a:spcPts val="600"/>
        </a:spcAft>
        <a:buFont typeface="System Font Regular"/>
        <a:buChar char="​"/>
        <a:defRPr sz="2400" b="0" i="0" kern="1200">
          <a:solidFill>
            <a:schemeClr val="tx1"/>
          </a:solidFill>
          <a:latin typeface="Tisa Offc Serif Pro" panose="02010504030101020102" pitchFamily="2" charset="0"/>
          <a:ea typeface="+mn-ea"/>
          <a:cs typeface="+mn-cs"/>
        </a:defRPr>
      </a:lvl1pPr>
      <a:lvl2pPr marL="274320" indent="-274320" algn="l" defTabSz="685800" rtl="0" eaLnBrk="1" latinLnBrk="0" hangingPunct="1">
        <a:lnSpc>
          <a:spcPct val="100000"/>
        </a:lnSpc>
        <a:spcBef>
          <a:spcPts val="375"/>
        </a:spcBef>
        <a:spcAft>
          <a:spcPts val="375"/>
        </a:spcAft>
        <a:buClr>
          <a:schemeClr val="accent6"/>
        </a:buClr>
        <a:buSzPct val="80000"/>
        <a:buFont typeface="Lucida Grande" panose="020B0600040502020204" pitchFamily="34" charset="0"/>
        <a:buChar char="▶"/>
        <a:tabLst/>
        <a:defRPr sz="2000" b="0" i="0" kern="1200">
          <a:solidFill>
            <a:schemeClr val="tx1"/>
          </a:solidFill>
          <a:latin typeface="Tisa Offc Serif Pro" panose="02010504030101020102" pitchFamily="2" charset="0"/>
          <a:ea typeface="+mn-ea"/>
          <a:cs typeface="+mn-cs"/>
        </a:defRPr>
      </a:lvl2pPr>
      <a:lvl3pPr marL="457200" indent="-182880" algn="l" defTabSz="685800" rtl="0" eaLnBrk="1" latinLnBrk="0" hangingPunct="1">
        <a:lnSpc>
          <a:spcPct val="100000"/>
        </a:lnSpc>
        <a:spcBef>
          <a:spcPts val="375"/>
        </a:spcBef>
        <a:spcAft>
          <a:spcPts val="0"/>
        </a:spcAft>
        <a:buClr>
          <a:schemeClr val="accent3"/>
        </a:buClr>
        <a:buFont typeface="Arial" panose="020B0604020202020204" pitchFamily="34" charset="0"/>
        <a:buChar char="•"/>
        <a:tabLst/>
        <a:defRPr sz="2000" b="0" i="0" kern="1200">
          <a:solidFill>
            <a:schemeClr val="tx1"/>
          </a:solidFill>
          <a:latin typeface="Tisa Offc Serif Pro" panose="02010504030101020102" pitchFamily="2" charset="0"/>
          <a:ea typeface="+mn-ea"/>
          <a:cs typeface="+mn-cs"/>
        </a:defRPr>
      </a:lvl3pPr>
      <a:lvl4pPr marL="742950" indent="-171450" algn="l" defTabSz="685800" rtl="0" eaLnBrk="1" latinLnBrk="0" hangingPunct="1">
        <a:lnSpc>
          <a:spcPct val="100000"/>
        </a:lnSpc>
        <a:spcBef>
          <a:spcPts val="375"/>
        </a:spcBef>
        <a:spcAft>
          <a:spcPts val="300"/>
        </a:spcAft>
        <a:buClr>
          <a:schemeClr val="accent4"/>
        </a:buClr>
        <a:buSzPct val="100000"/>
        <a:buFont typeface="Lucida Grande" panose="020B0600040502020204" pitchFamily="34" charset="0"/>
        <a:buChar char="▪"/>
        <a:tabLst/>
        <a:defRPr sz="1800" b="0" i="0" kern="1200">
          <a:solidFill>
            <a:schemeClr val="tx1"/>
          </a:solidFill>
          <a:latin typeface="Tisa Offc Serif Pro" panose="02010504030101020102" pitchFamily="2" charset="0"/>
          <a:ea typeface="+mn-ea"/>
          <a:cs typeface="+mn-cs"/>
        </a:defRPr>
      </a:lvl4pPr>
      <a:lvl5pPr marL="0" indent="0" algn="l" defTabSz="685800" rtl="0" eaLnBrk="1" latinLnBrk="0" hangingPunct="1">
        <a:lnSpc>
          <a:spcPct val="100000"/>
        </a:lnSpc>
        <a:spcBef>
          <a:spcPts val="1200"/>
        </a:spcBef>
        <a:spcAft>
          <a:spcPts val="1200"/>
        </a:spcAft>
        <a:buFont typeface="System Font Regular"/>
        <a:buChar char="​"/>
        <a:defRPr sz="2800" b="0" i="1" kern="1200">
          <a:solidFill>
            <a:schemeClr val="accent5"/>
          </a:solidFill>
          <a:latin typeface="Tisa Offc Serif Pro" panose="02010504030101020102" pitchFamily="2" charset="0"/>
          <a:ea typeface="+mn-ea"/>
          <a:cs typeface="+mn-cs"/>
        </a:defRPr>
      </a:lvl5pPr>
      <a:lvl6pPr marL="0" indent="0" algn="l" defTabSz="685800" rtl="0" eaLnBrk="1" latinLnBrk="0" hangingPunct="1">
        <a:lnSpc>
          <a:spcPct val="100000"/>
        </a:lnSpc>
        <a:spcBef>
          <a:spcPts val="375"/>
        </a:spcBef>
        <a:buFont typeface="System Font Regular"/>
        <a:buNone/>
        <a:defRPr sz="2000" b="0" i="0" kern="1200">
          <a:solidFill>
            <a:schemeClr val="tx2"/>
          </a:solidFill>
          <a:latin typeface="Tisa Offc Serif Pro" panose="02010504030101020102" pitchFamily="2" charset="0"/>
          <a:ea typeface="+mn-ea"/>
          <a:cs typeface="+mn-cs"/>
        </a:defRPr>
      </a:lvl6pPr>
      <a:lvl7pPr marL="0" indent="-274320" algn="l" defTabSz="685800" rtl="0" eaLnBrk="1" latinLnBrk="0" hangingPunct="1">
        <a:lnSpc>
          <a:spcPct val="100000"/>
        </a:lnSpc>
        <a:spcBef>
          <a:spcPts val="375"/>
        </a:spcBef>
        <a:buClr>
          <a:srgbClr val="FED925"/>
        </a:buClr>
        <a:buSzPct val="90000"/>
        <a:buFont typeface=".Hiragino Kaku Gothic Interface W3"/>
        <a:buChar char="▷"/>
        <a:defRPr sz="1800" b="0" i="0" kern="1200">
          <a:solidFill>
            <a:schemeClr val="tx2"/>
          </a:solidFill>
          <a:latin typeface="Tisa Offc Serif Pro" panose="02010504030101020102" pitchFamily="2" charset="0"/>
          <a:ea typeface="+mn-ea"/>
          <a:cs typeface="+mn-cs"/>
        </a:defRPr>
      </a:lvl7pPr>
      <a:lvl8pPr marL="457200" indent="-182880" algn="l" defTabSz="685800" rtl="0" eaLnBrk="1" latinLnBrk="0" hangingPunct="1">
        <a:lnSpc>
          <a:spcPct val="100000"/>
        </a:lnSpc>
        <a:spcBef>
          <a:spcPts val="375"/>
        </a:spcBef>
        <a:buClr>
          <a:schemeClr val="accent4"/>
        </a:buClr>
        <a:buSzPct val="110000"/>
        <a:buFont typeface="Courier New" panose="02070309020205020404" pitchFamily="49" charset="0"/>
        <a:buChar char="o"/>
        <a:defRPr sz="1600" b="0" i="0" kern="1200" spc="0">
          <a:solidFill>
            <a:schemeClr val="tx2"/>
          </a:solidFill>
          <a:latin typeface="Tisa Offc Serif Pro" panose="02010504030101020102" pitchFamily="2" charset="0"/>
          <a:ea typeface="+mn-ea"/>
          <a:cs typeface="+mn-cs"/>
        </a:defRPr>
      </a:lvl8pPr>
      <a:lvl9pPr marL="822960" indent="-182880" algn="l" defTabSz="685800" rtl="0" eaLnBrk="1" latinLnBrk="0" hangingPunct="1">
        <a:lnSpc>
          <a:spcPct val="100000"/>
        </a:lnSpc>
        <a:spcBef>
          <a:spcPts val="375"/>
        </a:spcBef>
        <a:buClr>
          <a:schemeClr val="accent5"/>
        </a:buClr>
        <a:buFont typeface="Orgon Slab Medium" panose="02000603000000020004" pitchFamily="50" charset="0"/>
        <a:buChar char="→"/>
        <a:defRPr sz="1400" b="0" i="0" kern="1200">
          <a:solidFill>
            <a:schemeClr val="tx2"/>
          </a:solidFill>
          <a:latin typeface="Tisa Offc Serif Pro" panose="02010504030101020102" pitchFamily="2" charset="0"/>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8.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4.xml"/><Relationship Id="rId1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8.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1.png"/><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customXml" Target="../ink/ink10.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hyperlink" Target="https://onlinelibrary.wiley.com/doi/full/10.1155/2014/345482?msockid=00f9caf6c69469371ab8dbfbc73c68e1" TargetMode="External"/><Relationship Id="rId2" Type="http://schemas.openxmlformats.org/officeDocument/2006/relationships/hyperlink" Target="https://www.sciencedirect.com/science/article/pii/S001282522030430X" TargetMode="External"/><Relationship Id="rId1" Type="http://schemas.openxmlformats.org/officeDocument/2006/relationships/slideLayout" Target="../slideLayouts/slideLayout11.xml"/><Relationship Id="rId6" Type="http://schemas.openxmlformats.org/officeDocument/2006/relationships/hyperlink" Target="https://github.com/Viktor-Butkovich/Paleoclimate-Reconstruction-and-Forecasting" TargetMode="External"/><Relationship Id="rId5" Type="http://schemas.openxmlformats.org/officeDocument/2006/relationships/hyperlink" Target="https://cp.copernicus.org/articles/20/151/2024/" TargetMode="External"/><Relationship Id="rId4" Type="http://schemas.openxmlformats.org/officeDocument/2006/relationships/hyperlink" Target="https://biocycle.atmos.colostate.edu/shiny/Milankovitch/"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ncei.noaa.gov/products/paleoclimatology"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hyperlink" Target="https://biocycle.atmos.colostate.edu/shiny/Milankovitch/" TargetMode="Externa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berkeleyearth.org/data/" TargetMode="External"/><Relationship Id="rId2" Type="http://schemas.openxmlformats.org/officeDocument/2006/relationships/hyperlink" Target="https://www.ncei.noaa.gov/access/paleo-search/study/27330" TargetMode="External"/><Relationship Id="rId1" Type="http://schemas.openxmlformats.org/officeDocument/2006/relationships/slideLayout" Target="../slideLayouts/slideLayout11.xml"/><Relationship Id="rId5" Type="http://schemas.openxmlformats.org/officeDocument/2006/relationships/hyperlink" Target="https://biocycle.atmos.colostate.edu/shiny/Milankovitch/" TargetMode="External"/><Relationship Id="rId4" Type="http://schemas.openxmlformats.org/officeDocument/2006/relationships/hyperlink" Target="https://github.com/kjg136/MLdipolePrediction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C3C74D-08BA-7DD8-3C5D-35BFDEE8F5EF}"/>
              </a:ext>
            </a:extLst>
          </p:cNvPr>
          <p:cNvSpPr>
            <a:spLocks noGrp="1"/>
          </p:cNvSpPr>
          <p:nvPr>
            <p:ph type="ftr" sz="quarter" idx="3"/>
          </p:nvPr>
        </p:nvSpPr>
        <p:spPr/>
        <p:txBody>
          <a:bodyPr/>
          <a:lstStyle/>
          <a:p>
            <a:r>
              <a:rPr lang="en-US"/>
              <a:t>Missouri University of Science and Technology</a:t>
            </a:r>
            <a:endParaRPr lang="en-US" dirty="0"/>
          </a:p>
        </p:txBody>
      </p:sp>
      <p:sp>
        <p:nvSpPr>
          <p:cNvPr id="9" name="Text Placeholder 8">
            <a:extLst>
              <a:ext uri="{FF2B5EF4-FFF2-40B4-BE49-F238E27FC236}">
                <a16:creationId xmlns:a16="http://schemas.microsoft.com/office/drawing/2014/main" id="{6824D461-9847-B4A6-9002-73F9FD3C7559}"/>
              </a:ext>
            </a:extLst>
          </p:cNvPr>
          <p:cNvSpPr>
            <a:spLocks noGrp="1"/>
          </p:cNvSpPr>
          <p:nvPr>
            <p:ph type="body" sz="quarter" idx="10"/>
          </p:nvPr>
        </p:nvSpPr>
        <p:spPr/>
        <p:txBody>
          <a:bodyPr/>
          <a:lstStyle/>
          <a:p>
            <a:r>
              <a:rPr lang="en-US" dirty="0"/>
              <a:t>Viktor Butkovich - May. 7, 2025</a:t>
            </a:r>
          </a:p>
        </p:txBody>
      </p:sp>
      <p:sp>
        <p:nvSpPr>
          <p:cNvPr id="7" name="Title 6">
            <a:extLst>
              <a:ext uri="{FF2B5EF4-FFF2-40B4-BE49-F238E27FC236}">
                <a16:creationId xmlns:a16="http://schemas.microsoft.com/office/drawing/2014/main" id="{B76BB6EB-F6A7-CA44-055F-96D3B4B1712F}"/>
              </a:ext>
            </a:extLst>
          </p:cNvPr>
          <p:cNvSpPr>
            <a:spLocks noGrp="1"/>
          </p:cNvSpPr>
          <p:nvPr>
            <p:ph type="title"/>
          </p:nvPr>
        </p:nvSpPr>
        <p:spPr>
          <a:xfrm>
            <a:off x="390261" y="1670025"/>
            <a:ext cx="8118003" cy="1310489"/>
          </a:xfrm>
        </p:spPr>
        <p:txBody>
          <a:bodyPr/>
          <a:lstStyle/>
          <a:p>
            <a:r>
              <a:rPr lang="en-US" dirty="0"/>
              <a:t>Paleoclimate Reconstruction and Forecasting</a:t>
            </a:r>
          </a:p>
        </p:txBody>
      </p:sp>
      <p:sp>
        <p:nvSpPr>
          <p:cNvPr id="8" name="Subtitle 7">
            <a:extLst>
              <a:ext uri="{FF2B5EF4-FFF2-40B4-BE49-F238E27FC236}">
                <a16:creationId xmlns:a16="http://schemas.microsoft.com/office/drawing/2014/main" id="{F9936897-D3DA-9F83-19CC-98953A84AC7B}"/>
              </a:ext>
            </a:extLst>
          </p:cNvPr>
          <p:cNvSpPr>
            <a:spLocks noGrp="1"/>
          </p:cNvSpPr>
          <p:nvPr>
            <p:ph type="subTitle" idx="1"/>
          </p:nvPr>
        </p:nvSpPr>
        <p:spPr>
          <a:xfrm>
            <a:off x="393192" y="3055643"/>
            <a:ext cx="8119872" cy="495309"/>
          </a:xfrm>
        </p:spPr>
        <p:txBody>
          <a:bodyPr/>
          <a:lstStyle/>
          <a:p>
            <a:r>
              <a:rPr lang="en-US" dirty="0"/>
              <a:t>Seeking to understand, visualize, and predict long-term climate patterns, particularly ice ages, with neural networks, genetic algorithms, and classical statistical methods</a:t>
            </a:r>
          </a:p>
        </p:txBody>
      </p:sp>
    </p:spTree>
    <p:extLst>
      <p:ext uri="{BB962C8B-B14F-4D97-AF65-F5344CB8AC3E}">
        <p14:creationId xmlns:p14="http://schemas.microsoft.com/office/powerpoint/2010/main" val="181818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381E2-75E6-AB7E-ECA9-698A64FC5AC3}"/>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BD703BC6-E1E5-8801-B3F6-4A99333772F2}"/>
              </a:ext>
            </a:extLst>
          </p:cNvPr>
          <p:cNvSpPr>
            <a:spLocks noGrp="1"/>
          </p:cNvSpPr>
          <p:nvPr>
            <p:ph idx="1"/>
          </p:nvPr>
        </p:nvSpPr>
        <p:spPr>
          <a:xfrm>
            <a:off x="393192" y="778991"/>
            <a:ext cx="2485475" cy="2999651"/>
          </a:xfrm>
        </p:spPr>
        <p:txBody>
          <a:bodyPr/>
          <a:lstStyle/>
          <a:p>
            <a:pPr>
              <a:buNone/>
            </a:pPr>
            <a:r>
              <a:rPr lang="en-US" dirty="0"/>
              <a:t>We finally have a dataset!</a:t>
            </a:r>
          </a:p>
          <a:p>
            <a:pPr>
              <a:buNone/>
            </a:pPr>
            <a:r>
              <a:rPr lang="en-US" dirty="0"/>
              <a:t>Looking at temperature samples each year isn’t very helpful</a:t>
            </a:r>
          </a:p>
        </p:txBody>
      </p:sp>
      <p:sp>
        <p:nvSpPr>
          <p:cNvPr id="2" name="Footer Placeholder 1">
            <a:extLst>
              <a:ext uri="{FF2B5EF4-FFF2-40B4-BE49-F238E27FC236}">
                <a16:creationId xmlns:a16="http://schemas.microsoft.com/office/drawing/2014/main" id="{37A2FFA7-A29D-8371-CD08-843E66362FDE}"/>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5591B680-E95A-3523-ECAC-F45B7EB0BE93}"/>
              </a:ext>
            </a:extLst>
          </p:cNvPr>
          <p:cNvSpPr>
            <a:spLocks noGrp="1"/>
          </p:cNvSpPr>
          <p:nvPr>
            <p:ph type="title"/>
          </p:nvPr>
        </p:nvSpPr>
        <p:spPr/>
        <p:txBody>
          <a:bodyPr/>
          <a:lstStyle/>
          <a:p>
            <a:r>
              <a:rPr lang="en-US" dirty="0"/>
              <a:t>Exploratory Data Analysis</a:t>
            </a:r>
          </a:p>
        </p:txBody>
      </p:sp>
      <p:pic>
        <p:nvPicPr>
          <p:cNvPr id="5" name="Picture 4">
            <a:extLst>
              <a:ext uri="{FF2B5EF4-FFF2-40B4-BE49-F238E27FC236}">
                <a16:creationId xmlns:a16="http://schemas.microsoft.com/office/drawing/2014/main" id="{432CE2F5-4485-EB76-2CBE-EDFAD5509C8D}"/>
              </a:ext>
            </a:extLst>
          </p:cNvPr>
          <p:cNvPicPr>
            <a:picLocks noChangeAspect="1"/>
          </p:cNvPicPr>
          <p:nvPr/>
        </p:nvPicPr>
        <p:blipFill>
          <a:blip r:embed="rId2"/>
          <a:stretch>
            <a:fillRect/>
          </a:stretch>
        </p:blipFill>
        <p:spPr>
          <a:xfrm>
            <a:off x="3289946" y="777678"/>
            <a:ext cx="5687048" cy="3586831"/>
          </a:xfrm>
          <a:prstGeom prst="rect">
            <a:avLst/>
          </a:prstGeom>
        </p:spPr>
      </p:pic>
    </p:spTree>
    <p:extLst>
      <p:ext uri="{BB962C8B-B14F-4D97-AF65-F5344CB8AC3E}">
        <p14:creationId xmlns:p14="http://schemas.microsoft.com/office/powerpoint/2010/main" val="1765789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3563F-62B5-9829-DA92-D76105A77AF8}"/>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C2D9346E-C8DC-51B8-15E6-72564F3AF1C3}"/>
              </a:ext>
            </a:extLst>
          </p:cNvPr>
          <p:cNvSpPr>
            <a:spLocks noGrp="1"/>
          </p:cNvSpPr>
          <p:nvPr>
            <p:ph idx="1"/>
          </p:nvPr>
        </p:nvSpPr>
        <p:spPr>
          <a:xfrm>
            <a:off x="393192" y="778991"/>
            <a:ext cx="2485475" cy="2999651"/>
          </a:xfrm>
        </p:spPr>
        <p:txBody>
          <a:bodyPr/>
          <a:lstStyle/>
          <a:p>
            <a:pPr>
              <a:buNone/>
            </a:pPr>
            <a:r>
              <a:rPr lang="en-US" dirty="0"/>
              <a:t>We finally have a dataset!</a:t>
            </a:r>
          </a:p>
          <a:p>
            <a:pPr>
              <a:buNone/>
            </a:pPr>
            <a:r>
              <a:rPr lang="en-US" dirty="0"/>
              <a:t>Looking at temperature samples each year isn’t very helpful</a:t>
            </a:r>
          </a:p>
        </p:txBody>
      </p:sp>
      <p:sp>
        <p:nvSpPr>
          <p:cNvPr id="2" name="Footer Placeholder 1">
            <a:extLst>
              <a:ext uri="{FF2B5EF4-FFF2-40B4-BE49-F238E27FC236}">
                <a16:creationId xmlns:a16="http://schemas.microsoft.com/office/drawing/2014/main" id="{8248F26C-A56E-F95F-B640-044BDC969FF2}"/>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7BB6845E-AC83-8D6D-BE18-120354167EF8}"/>
              </a:ext>
            </a:extLst>
          </p:cNvPr>
          <p:cNvSpPr>
            <a:spLocks noGrp="1"/>
          </p:cNvSpPr>
          <p:nvPr>
            <p:ph type="title"/>
          </p:nvPr>
        </p:nvSpPr>
        <p:spPr/>
        <p:txBody>
          <a:bodyPr/>
          <a:lstStyle/>
          <a:p>
            <a:r>
              <a:rPr lang="en-US" dirty="0"/>
              <a:t>Exploratory Data Analysis</a:t>
            </a:r>
          </a:p>
        </p:txBody>
      </p:sp>
      <p:pic>
        <p:nvPicPr>
          <p:cNvPr id="5" name="Picture 4">
            <a:extLst>
              <a:ext uri="{FF2B5EF4-FFF2-40B4-BE49-F238E27FC236}">
                <a16:creationId xmlns:a16="http://schemas.microsoft.com/office/drawing/2014/main" id="{87ED918A-AF96-D754-A6C3-1357093C16F5}"/>
              </a:ext>
            </a:extLst>
          </p:cNvPr>
          <p:cNvPicPr>
            <a:picLocks noChangeAspect="1"/>
          </p:cNvPicPr>
          <p:nvPr/>
        </p:nvPicPr>
        <p:blipFill>
          <a:blip r:embed="rId2"/>
          <a:stretch>
            <a:fillRect/>
          </a:stretch>
        </p:blipFill>
        <p:spPr>
          <a:xfrm>
            <a:off x="3289946" y="777678"/>
            <a:ext cx="5687048" cy="3586831"/>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8B82CE8D-C1CE-AF2C-1C9D-23692E0B9EFB}"/>
                  </a:ext>
                </a:extLst>
              </p14:cNvPr>
              <p14:cNvContentPartPr/>
              <p14:nvPr/>
            </p14:nvContentPartPr>
            <p14:xfrm>
              <a:off x="5822920" y="3507600"/>
              <a:ext cx="3018240" cy="605160"/>
            </p14:xfrm>
          </p:contentPart>
        </mc:Choice>
        <mc:Fallback xmlns="">
          <p:pic>
            <p:nvPicPr>
              <p:cNvPr id="8" name="Ink 7">
                <a:extLst>
                  <a:ext uri="{FF2B5EF4-FFF2-40B4-BE49-F238E27FC236}">
                    <a16:creationId xmlns:a16="http://schemas.microsoft.com/office/drawing/2014/main" id="{8B82CE8D-C1CE-AF2C-1C9D-23692E0B9EFB}"/>
                  </a:ext>
                </a:extLst>
              </p:cNvPr>
              <p:cNvPicPr/>
              <p:nvPr/>
            </p:nvPicPr>
            <p:blipFill>
              <a:blip r:embed="rId4"/>
              <a:stretch>
                <a:fillRect/>
              </a:stretch>
            </p:blipFill>
            <p:spPr>
              <a:xfrm>
                <a:off x="5813919" y="3498600"/>
                <a:ext cx="3035882" cy="622800"/>
              </a:xfrm>
              <a:prstGeom prst="rect">
                <a:avLst/>
              </a:prstGeom>
            </p:spPr>
          </p:pic>
        </mc:Fallback>
      </mc:AlternateContent>
      <p:sp>
        <p:nvSpPr>
          <p:cNvPr id="9" name="TextBox 8">
            <a:extLst>
              <a:ext uri="{FF2B5EF4-FFF2-40B4-BE49-F238E27FC236}">
                <a16:creationId xmlns:a16="http://schemas.microsoft.com/office/drawing/2014/main" id="{28C9C70B-C914-718C-44DE-DD19B7FAB124}"/>
              </a:ext>
            </a:extLst>
          </p:cNvPr>
          <p:cNvSpPr txBox="1"/>
          <p:nvPr/>
        </p:nvSpPr>
        <p:spPr>
          <a:xfrm>
            <a:off x="5687086" y="3207518"/>
            <a:ext cx="2411307" cy="300082"/>
          </a:xfrm>
          <a:prstGeom prst="rect">
            <a:avLst/>
          </a:prstGeom>
          <a:noFill/>
        </p:spPr>
        <p:txBody>
          <a:bodyPr wrap="square" rtlCol="0">
            <a:spAutoFit/>
          </a:bodyPr>
          <a:lstStyle/>
          <a:p>
            <a:r>
              <a:rPr lang="en-US" dirty="0"/>
              <a:t>Antarctic ice core samples</a:t>
            </a:r>
          </a:p>
        </p:txBody>
      </p:sp>
      <p:sp>
        <p:nvSpPr>
          <p:cNvPr id="10" name="TextBox 9">
            <a:extLst>
              <a:ext uri="{FF2B5EF4-FFF2-40B4-BE49-F238E27FC236}">
                <a16:creationId xmlns:a16="http://schemas.microsoft.com/office/drawing/2014/main" id="{5C654D82-D4B3-3205-2B9D-A9F3777DDD15}"/>
              </a:ext>
            </a:extLst>
          </p:cNvPr>
          <p:cNvSpPr txBox="1"/>
          <p:nvPr/>
        </p:nvSpPr>
        <p:spPr>
          <a:xfrm>
            <a:off x="4050453" y="1135299"/>
            <a:ext cx="2032000" cy="507831"/>
          </a:xfrm>
          <a:prstGeom prst="rect">
            <a:avLst/>
          </a:prstGeom>
          <a:noFill/>
        </p:spPr>
        <p:txBody>
          <a:bodyPr wrap="square" rtlCol="0">
            <a:spAutoFit/>
          </a:bodyPr>
          <a:lstStyle/>
          <a:p>
            <a:r>
              <a:rPr lang="en-US" dirty="0"/>
              <a:t>Low resolution data for more distant years</a:t>
            </a:r>
          </a:p>
        </p:txBody>
      </p:sp>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9C3327CF-8C63-43ED-CE77-1930B6730615}"/>
                  </a:ext>
                </a:extLst>
              </p14:cNvPr>
              <p14:cNvContentPartPr/>
              <p14:nvPr/>
            </p14:nvContentPartPr>
            <p14:xfrm>
              <a:off x="3797920" y="1422120"/>
              <a:ext cx="232560" cy="299520"/>
            </p14:xfrm>
          </p:contentPart>
        </mc:Choice>
        <mc:Fallback xmlns="">
          <p:pic>
            <p:nvPicPr>
              <p:cNvPr id="11" name="Ink 10">
                <a:extLst>
                  <a:ext uri="{FF2B5EF4-FFF2-40B4-BE49-F238E27FC236}">
                    <a16:creationId xmlns:a16="http://schemas.microsoft.com/office/drawing/2014/main" id="{9C3327CF-8C63-43ED-CE77-1930B6730615}"/>
                  </a:ext>
                </a:extLst>
              </p:cNvPr>
              <p:cNvPicPr/>
              <p:nvPr/>
            </p:nvPicPr>
            <p:blipFill>
              <a:blip r:embed="rId6"/>
              <a:stretch>
                <a:fillRect/>
              </a:stretch>
            </p:blipFill>
            <p:spPr>
              <a:xfrm>
                <a:off x="3788920" y="1413120"/>
                <a:ext cx="25020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757B052E-935F-2EE0-64CA-E00FEE0F8F9D}"/>
                  </a:ext>
                </a:extLst>
              </p14:cNvPr>
              <p14:cNvContentPartPr/>
              <p14:nvPr/>
            </p14:nvContentPartPr>
            <p14:xfrm>
              <a:off x="8107480" y="1076160"/>
              <a:ext cx="1017360" cy="1486440"/>
            </p14:xfrm>
          </p:contentPart>
        </mc:Choice>
        <mc:Fallback xmlns="">
          <p:pic>
            <p:nvPicPr>
              <p:cNvPr id="14" name="Ink 13">
                <a:extLst>
                  <a:ext uri="{FF2B5EF4-FFF2-40B4-BE49-F238E27FC236}">
                    <a16:creationId xmlns:a16="http://schemas.microsoft.com/office/drawing/2014/main" id="{757B052E-935F-2EE0-64CA-E00FEE0F8F9D}"/>
                  </a:ext>
                </a:extLst>
              </p:cNvPr>
              <p:cNvPicPr/>
              <p:nvPr/>
            </p:nvPicPr>
            <p:blipFill>
              <a:blip r:embed="rId8"/>
              <a:stretch>
                <a:fillRect/>
              </a:stretch>
            </p:blipFill>
            <p:spPr>
              <a:xfrm>
                <a:off x="8098483" y="1067160"/>
                <a:ext cx="1034994" cy="1504080"/>
              </a:xfrm>
              <a:prstGeom prst="rect">
                <a:avLst/>
              </a:prstGeom>
            </p:spPr>
          </p:pic>
        </mc:Fallback>
      </mc:AlternateContent>
      <p:sp>
        <p:nvSpPr>
          <p:cNvPr id="15" name="TextBox 14">
            <a:extLst>
              <a:ext uri="{FF2B5EF4-FFF2-40B4-BE49-F238E27FC236}">
                <a16:creationId xmlns:a16="http://schemas.microsoft.com/office/drawing/2014/main" id="{9BB2A4B9-0FDC-993D-8F19-BD5C434644FA}"/>
              </a:ext>
            </a:extLst>
          </p:cNvPr>
          <p:cNvSpPr txBox="1"/>
          <p:nvPr/>
        </p:nvSpPr>
        <p:spPr>
          <a:xfrm>
            <a:off x="7383366" y="430375"/>
            <a:ext cx="2004907" cy="715581"/>
          </a:xfrm>
          <a:prstGeom prst="rect">
            <a:avLst/>
          </a:prstGeom>
          <a:noFill/>
        </p:spPr>
        <p:txBody>
          <a:bodyPr wrap="square" rtlCol="0">
            <a:spAutoFit/>
          </a:bodyPr>
          <a:lstStyle/>
          <a:p>
            <a:r>
              <a:rPr lang="en-US" dirty="0"/>
              <a:t>More recent temperature samples are abundant</a:t>
            </a:r>
          </a:p>
        </p:txBody>
      </p: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118AC833-131E-8301-D811-AA080ED3914C}"/>
                  </a:ext>
                </a:extLst>
              </p14:cNvPr>
              <p14:cNvContentPartPr/>
              <p14:nvPr/>
            </p14:nvContentPartPr>
            <p14:xfrm>
              <a:off x="3954880" y="1549200"/>
              <a:ext cx="3241800" cy="424080"/>
            </p14:xfrm>
          </p:contentPart>
        </mc:Choice>
        <mc:Fallback xmlns="">
          <p:pic>
            <p:nvPicPr>
              <p:cNvPr id="18" name="Ink 17">
                <a:extLst>
                  <a:ext uri="{FF2B5EF4-FFF2-40B4-BE49-F238E27FC236}">
                    <a16:creationId xmlns:a16="http://schemas.microsoft.com/office/drawing/2014/main" id="{118AC833-131E-8301-D811-AA080ED3914C}"/>
                  </a:ext>
                </a:extLst>
              </p:cNvPr>
              <p:cNvPicPr/>
              <p:nvPr/>
            </p:nvPicPr>
            <p:blipFill>
              <a:blip r:embed="rId10"/>
              <a:stretch>
                <a:fillRect/>
              </a:stretch>
            </p:blipFill>
            <p:spPr>
              <a:xfrm>
                <a:off x="3945879" y="1540200"/>
                <a:ext cx="3259442" cy="441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Ink 20">
                <a:extLst>
                  <a:ext uri="{FF2B5EF4-FFF2-40B4-BE49-F238E27FC236}">
                    <a16:creationId xmlns:a16="http://schemas.microsoft.com/office/drawing/2014/main" id="{5EAF51A5-EFA8-4652-B388-CF63EF375A62}"/>
                  </a:ext>
                </a:extLst>
              </p14:cNvPr>
              <p14:cNvContentPartPr/>
              <p14:nvPr/>
            </p14:nvContentPartPr>
            <p14:xfrm>
              <a:off x="5764600" y="3488160"/>
              <a:ext cx="144360" cy="289800"/>
            </p14:xfrm>
          </p:contentPart>
        </mc:Choice>
        <mc:Fallback xmlns="">
          <p:pic>
            <p:nvPicPr>
              <p:cNvPr id="21" name="Ink 20">
                <a:extLst>
                  <a:ext uri="{FF2B5EF4-FFF2-40B4-BE49-F238E27FC236}">
                    <a16:creationId xmlns:a16="http://schemas.microsoft.com/office/drawing/2014/main" id="{5EAF51A5-EFA8-4652-B388-CF63EF375A62}"/>
                  </a:ext>
                </a:extLst>
              </p:cNvPr>
              <p:cNvPicPr/>
              <p:nvPr/>
            </p:nvPicPr>
            <p:blipFill>
              <a:blip r:embed="rId12"/>
              <a:stretch>
                <a:fillRect/>
              </a:stretch>
            </p:blipFill>
            <p:spPr>
              <a:xfrm>
                <a:off x="5755577" y="3479160"/>
                <a:ext cx="162044"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2" name="Ink 21">
                <a:extLst>
                  <a:ext uri="{FF2B5EF4-FFF2-40B4-BE49-F238E27FC236}">
                    <a16:creationId xmlns:a16="http://schemas.microsoft.com/office/drawing/2014/main" id="{8F5922D9-C698-76B5-3142-7694DC15E178}"/>
                  </a:ext>
                </a:extLst>
              </p14:cNvPr>
              <p14:cNvContentPartPr/>
              <p14:nvPr/>
            </p14:nvContentPartPr>
            <p14:xfrm>
              <a:off x="8825680" y="907320"/>
              <a:ext cx="236880" cy="226080"/>
            </p14:xfrm>
          </p:contentPart>
        </mc:Choice>
        <mc:Fallback xmlns="">
          <p:pic>
            <p:nvPicPr>
              <p:cNvPr id="22" name="Ink 21">
                <a:extLst>
                  <a:ext uri="{FF2B5EF4-FFF2-40B4-BE49-F238E27FC236}">
                    <a16:creationId xmlns:a16="http://schemas.microsoft.com/office/drawing/2014/main" id="{8F5922D9-C698-76B5-3142-7694DC15E178}"/>
                  </a:ext>
                </a:extLst>
              </p:cNvPr>
              <p:cNvPicPr/>
              <p:nvPr/>
            </p:nvPicPr>
            <p:blipFill>
              <a:blip r:embed="rId14"/>
              <a:stretch>
                <a:fillRect/>
              </a:stretch>
            </p:blipFill>
            <p:spPr>
              <a:xfrm>
                <a:off x="8816680" y="898320"/>
                <a:ext cx="254520" cy="243720"/>
              </a:xfrm>
              <a:prstGeom prst="rect">
                <a:avLst/>
              </a:prstGeom>
            </p:spPr>
          </p:pic>
        </mc:Fallback>
      </mc:AlternateContent>
    </p:spTree>
    <p:extLst>
      <p:ext uri="{BB962C8B-B14F-4D97-AF65-F5344CB8AC3E}">
        <p14:creationId xmlns:p14="http://schemas.microsoft.com/office/powerpoint/2010/main" val="1561793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5A012-A11F-C5CE-089D-CA5029859D1F}"/>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B3CC74F-0ADF-512F-91AF-207D683A097B}"/>
              </a:ext>
            </a:extLst>
          </p:cNvPr>
          <p:cNvSpPr>
            <a:spLocks noGrp="1"/>
          </p:cNvSpPr>
          <p:nvPr>
            <p:ph idx="1"/>
          </p:nvPr>
        </p:nvSpPr>
        <p:spPr>
          <a:xfrm>
            <a:off x="393192" y="778991"/>
            <a:ext cx="2683087" cy="2999651"/>
          </a:xfrm>
        </p:spPr>
        <p:txBody>
          <a:bodyPr>
            <a:normAutofit lnSpcReduction="10000"/>
          </a:bodyPr>
          <a:lstStyle/>
          <a:p>
            <a:pPr>
              <a:buNone/>
            </a:pPr>
            <a:r>
              <a:rPr lang="en-US" dirty="0"/>
              <a:t>Instead, we can focus on analyzing average </a:t>
            </a:r>
            <a:r>
              <a:rPr lang="en-US" b="1" dirty="0"/>
              <a:t>climate anomaly</a:t>
            </a:r>
            <a:r>
              <a:rPr lang="en-US" dirty="0"/>
              <a:t>: deviation of a sample from the long-term average temperature of the area</a:t>
            </a:r>
          </a:p>
        </p:txBody>
      </p:sp>
      <p:sp>
        <p:nvSpPr>
          <p:cNvPr id="2" name="Footer Placeholder 1">
            <a:extLst>
              <a:ext uri="{FF2B5EF4-FFF2-40B4-BE49-F238E27FC236}">
                <a16:creationId xmlns:a16="http://schemas.microsoft.com/office/drawing/2014/main" id="{10277312-8908-09E9-DD0F-0B548272D253}"/>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7F98B632-FFDC-54C1-F9FA-7AB65DC524AF}"/>
              </a:ext>
            </a:extLst>
          </p:cNvPr>
          <p:cNvSpPr>
            <a:spLocks noGrp="1"/>
          </p:cNvSpPr>
          <p:nvPr>
            <p:ph type="title"/>
          </p:nvPr>
        </p:nvSpPr>
        <p:spPr/>
        <p:txBody>
          <a:bodyPr/>
          <a:lstStyle/>
          <a:p>
            <a:r>
              <a:rPr lang="en-US" dirty="0"/>
              <a:t>Exploratory Data Analysis</a:t>
            </a:r>
          </a:p>
        </p:txBody>
      </p:sp>
      <p:pic>
        <p:nvPicPr>
          <p:cNvPr id="12" name="Picture 11">
            <a:extLst>
              <a:ext uri="{FF2B5EF4-FFF2-40B4-BE49-F238E27FC236}">
                <a16:creationId xmlns:a16="http://schemas.microsoft.com/office/drawing/2014/main" id="{58588A41-520C-9037-CFA8-23B0562DD97B}"/>
              </a:ext>
            </a:extLst>
          </p:cNvPr>
          <p:cNvPicPr>
            <a:picLocks noChangeAspect="1"/>
          </p:cNvPicPr>
          <p:nvPr/>
        </p:nvPicPr>
        <p:blipFill>
          <a:blip r:embed="rId2"/>
          <a:stretch>
            <a:fillRect/>
          </a:stretch>
        </p:blipFill>
        <p:spPr>
          <a:xfrm>
            <a:off x="3052352" y="778991"/>
            <a:ext cx="5805898" cy="3483538"/>
          </a:xfrm>
          <a:prstGeom prst="rect">
            <a:avLst/>
          </a:prstGeom>
        </p:spPr>
      </p:pic>
    </p:spTree>
    <p:extLst>
      <p:ext uri="{BB962C8B-B14F-4D97-AF65-F5344CB8AC3E}">
        <p14:creationId xmlns:p14="http://schemas.microsoft.com/office/powerpoint/2010/main" val="454324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E0DC7-111D-3C50-7153-562FACA3C1A3}"/>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9923643E-7114-43A7-8485-9ED61C9F53F4}"/>
              </a:ext>
            </a:extLst>
          </p:cNvPr>
          <p:cNvSpPr>
            <a:spLocks noGrp="1"/>
          </p:cNvSpPr>
          <p:nvPr>
            <p:ph idx="1"/>
          </p:nvPr>
        </p:nvSpPr>
        <p:spPr>
          <a:xfrm>
            <a:off x="393192" y="778991"/>
            <a:ext cx="2683087" cy="2999651"/>
          </a:xfrm>
        </p:spPr>
        <p:txBody>
          <a:bodyPr>
            <a:normAutofit lnSpcReduction="10000"/>
          </a:bodyPr>
          <a:lstStyle/>
          <a:p>
            <a:pPr>
              <a:buNone/>
            </a:pPr>
            <a:r>
              <a:rPr lang="en-US" dirty="0"/>
              <a:t>Instead, we can focus on analyzing average </a:t>
            </a:r>
            <a:r>
              <a:rPr lang="en-US" b="1" dirty="0"/>
              <a:t>climate anomaly</a:t>
            </a:r>
            <a:r>
              <a:rPr lang="en-US" dirty="0"/>
              <a:t>: deviation of a sample from the long-term average temperature of the area</a:t>
            </a:r>
          </a:p>
        </p:txBody>
      </p:sp>
      <p:sp>
        <p:nvSpPr>
          <p:cNvPr id="2" name="Footer Placeholder 1">
            <a:extLst>
              <a:ext uri="{FF2B5EF4-FFF2-40B4-BE49-F238E27FC236}">
                <a16:creationId xmlns:a16="http://schemas.microsoft.com/office/drawing/2014/main" id="{18C3F31E-94D3-FD31-4BF9-872B35D17FC0}"/>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00C20C0B-8AA7-B526-3B42-A13F86BAE47E}"/>
              </a:ext>
            </a:extLst>
          </p:cNvPr>
          <p:cNvSpPr>
            <a:spLocks noGrp="1"/>
          </p:cNvSpPr>
          <p:nvPr>
            <p:ph type="title"/>
          </p:nvPr>
        </p:nvSpPr>
        <p:spPr/>
        <p:txBody>
          <a:bodyPr/>
          <a:lstStyle/>
          <a:p>
            <a:r>
              <a:rPr lang="en-US" dirty="0"/>
              <a:t>Exploratory Data Analysis</a:t>
            </a:r>
          </a:p>
        </p:txBody>
      </p:sp>
      <p:pic>
        <p:nvPicPr>
          <p:cNvPr id="12" name="Picture 11">
            <a:extLst>
              <a:ext uri="{FF2B5EF4-FFF2-40B4-BE49-F238E27FC236}">
                <a16:creationId xmlns:a16="http://schemas.microsoft.com/office/drawing/2014/main" id="{DBC4EC41-20B2-3236-0C58-93AD3CC4269C}"/>
              </a:ext>
            </a:extLst>
          </p:cNvPr>
          <p:cNvPicPr>
            <a:picLocks noChangeAspect="1"/>
          </p:cNvPicPr>
          <p:nvPr/>
        </p:nvPicPr>
        <p:blipFill>
          <a:blip r:embed="rId2"/>
          <a:stretch>
            <a:fillRect/>
          </a:stretch>
        </p:blipFill>
        <p:spPr>
          <a:xfrm>
            <a:off x="3052352" y="778991"/>
            <a:ext cx="5805898" cy="3483538"/>
          </a:xfrm>
          <a:prstGeom prst="rect">
            <a:avLst/>
          </a:prstGeom>
        </p:spPr>
      </p:pic>
      <p:sp>
        <p:nvSpPr>
          <p:cNvPr id="24" name="Rectangle 23">
            <a:extLst>
              <a:ext uri="{FF2B5EF4-FFF2-40B4-BE49-F238E27FC236}">
                <a16:creationId xmlns:a16="http://schemas.microsoft.com/office/drawing/2014/main" id="{14DE9E93-96BE-9464-2303-B4C588AD4C3A}"/>
              </a:ext>
            </a:extLst>
          </p:cNvPr>
          <p:cNvSpPr/>
          <p:nvPr/>
        </p:nvSpPr>
        <p:spPr>
          <a:xfrm>
            <a:off x="4183895" y="934721"/>
            <a:ext cx="382376" cy="3068320"/>
          </a:xfrm>
          <a:prstGeom prst="rect">
            <a:avLst/>
          </a:prstGeom>
          <a:solidFill>
            <a:schemeClr val="accent5">
              <a:lumMod val="60000"/>
              <a:lumOff val="40000"/>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4F5FCAF-CF76-B20E-5D06-FCD8D8948391}"/>
              </a:ext>
            </a:extLst>
          </p:cNvPr>
          <p:cNvSpPr/>
          <p:nvPr/>
        </p:nvSpPr>
        <p:spPr>
          <a:xfrm>
            <a:off x="5410321" y="934721"/>
            <a:ext cx="238639" cy="3068320"/>
          </a:xfrm>
          <a:prstGeom prst="rect">
            <a:avLst/>
          </a:prstGeom>
          <a:solidFill>
            <a:schemeClr val="accent5">
              <a:lumMod val="60000"/>
              <a:lumOff val="40000"/>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CA460BA-1789-B326-A2BA-061E5E457EE7}"/>
              </a:ext>
            </a:extLst>
          </p:cNvPr>
          <p:cNvSpPr/>
          <p:nvPr/>
        </p:nvSpPr>
        <p:spPr>
          <a:xfrm>
            <a:off x="5914661" y="961813"/>
            <a:ext cx="238639" cy="3068320"/>
          </a:xfrm>
          <a:prstGeom prst="rect">
            <a:avLst/>
          </a:prstGeom>
          <a:solidFill>
            <a:schemeClr val="accent5">
              <a:lumMod val="60000"/>
              <a:lumOff val="40000"/>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EBD8490-ABB6-1B9A-1DD1-2B9241FEB44C}"/>
              </a:ext>
            </a:extLst>
          </p:cNvPr>
          <p:cNvSpPr/>
          <p:nvPr/>
        </p:nvSpPr>
        <p:spPr>
          <a:xfrm>
            <a:off x="7011943" y="961813"/>
            <a:ext cx="316804" cy="3068320"/>
          </a:xfrm>
          <a:prstGeom prst="rect">
            <a:avLst/>
          </a:prstGeom>
          <a:solidFill>
            <a:schemeClr val="accent5">
              <a:lumMod val="60000"/>
              <a:lumOff val="40000"/>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3BB8C99-2C99-DAF8-9EC7-699B7F279914}"/>
              </a:ext>
            </a:extLst>
          </p:cNvPr>
          <p:cNvSpPr/>
          <p:nvPr/>
        </p:nvSpPr>
        <p:spPr>
          <a:xfrm>
            <a:off x="7706210" y="961813"/>
            <a:ext cx="316804" cy="3068320"/>
          </a:xfrm>
          <a:prstGeom prst="rect">
            <a:avLst/>
          </a:prstGeom>
          <a:solidFill>
            <a:schemeClr val="accent5">
              <a:lumMod val="60000"/>
              <a:lumOff val="40000"/>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EA15A58-70FC-3CCD-612A-8B330F9620B7}"/>
              </a:ext>
            </a:extLst>
          </p:cNvPr>
          <p:cNvSpPr/>
          <p:nvPr/>
        </p:nvSpPr>
        <p:spPr>
          <a:xfrm>
            <a:off x="4960106" y="986600"/>
            <a:ext cx="119320" cy="3068320"/>
          </a:xfrm>
          <a:prstGeom prst="rect">
            <a:avLst/>
          </a:prstGeom>
          <a:solidFill>
            <a:schemeClr val="accent5">
              <a:lumMod val="60000"/>
              <a:lumOff val="40000"/>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5EF2D29-6884-AF8E-87F7-DD5B154B81A3}"/>
              </a:ext>
            </a:extLst>
          </p:cNvPr>
          <p:cNvSpPr/>
          <p:nvPr/>
        </p:nvSpPr>
        <p:spPr>
          <a:xfrm>
            <a:off x="447736" y="3861237"/>
            <a:ext cx="238639" cy="254438"/>
          </a:xfrm>
          <a:prstGeom prst="rect">
            <a:avLst/>
          </a:prstGeom>
          <a:solidFill>
            <a:schemeClr val="accent5">
              <a:lumMod val="60000"/>
              <a:lumOff val="40000"/>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597C324-CE5F-D2E4-D82D-9924C127BA38}"/>
              </a:ext>
            </a:extLst>
          </p:cNvPr>
          <p:cNvSpPr txBox="1"/>
          <p:nvPr/>
        </p:nvSpPr>
        <p:spPr>
          <a:xfrm>
            <a:off x="592975" y="3838415"/>
            <a:ext cx="2227937" cy="300082"/>
          </a:xfrm>
          <a:prstGeom prst="rect">
            <a:avLst/>
          </a:prstGeom>
          <a:noFill/>
        </p:spPr>
        <p:txBody>
          <a:bodyPr wrap="square" rtlCol="0">
            <a:spAutoFit/>
          </a:bodyPr>
          <a:lstStyle/>
          <a:p>
            <a:r>
              <a:rPr lang="en-US" dirty="0"/>
              <a:t>: Ice ages</a:t>
            </a:r>
          </a:p>
        </p:txBody>
      </p:sp>
    </p:spTree>
    <p:extLst>
      <p:ext uri="{BB962C8B-B14F-4D97-AF65-F5344CB8AC3E}">
        <p14:creationId xmlns:p14="http://schemas.microsoft.com/office/powerpoint/2010/main" val="2824182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C3A8C-22BB-8564-5632-89B71FA5515A}"/>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C36D9ECE-7CE7-67E2-F5EC-E6B74F74D400}"/>
              </a:ext>
            </a:extLst>
          </p:cNvPr>
          <p:cNvSpPr>
            <a:spLocks noGrp="1"/>
          </p:cNvSpPr>
          <p:nvPr>
            <p:ph idx="1"/>
          </p:nvPr>
        </p:nvSpPr>
        <p:spPr>
          <a:xfrm>
            <a:off x="516027" y="725726"/>
            <a:ext cx="8357616" cy="3637224"/>
          </a:xfrm>
        </p:spPr>
        <p:txBody>
          <a:bodyPr>
            <a:normAutofit/>
          </a:bodyPr>
          <a:lstStyle/>
          <a:p>
            <a:pPr marL="7937" lvl="1" indent="0">
              <a:buNone/>
            </a:pPr>
            <a:r>
              <a:rPr lang="en-US" sz="1400" dirty="0"/>
              <a:t>Fluctuations in orbital parameters like eccentricity and global insolation are associated with the start and end of all recent ice ages – these seem to somehow be driving the values of CO2 and climate anomaly</a:t>
            </a:r>
          </a:p>
          <a:p>
            <a:pPr marL="7937" lvl="1" indent="0">
              <a:buNone/>
            </a:pPr>
            <a:r>
              <a:rPr lang="en-US" sz="1400" dirty="0"/>
              <a:t>(Causation – conditions on Earth’s surface are unlikely to affect orbital parameters, so the orbital parameters are either driving Earth’s glacial cycles or highly coincidental)</a:t>
            </a:r>
          </a:p>
        </p:txBody>
      </p:sp>
      <p:sp>
        <p:nvSpPr>
          <p:cNvPr id="2" name="Footer Placeholder 1">
            <a:extLst>
              <a:ext uri="{FF2B5EF4-FFF2-40B4-BE49-F238E27FC236}">
                <a16:creationId xmlns:a16="http://schemas.microsoft.com/office/drawing/2014/main" id="{329711E5-338F-C4A1-00A0-A7EC64DA8CFE}"/>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0A007479-0A6E-32A7-D3AC-AC27355D2F3A}"/>
              </a:ext>
            </a:extLst>
          </p:cNvPr>
          <p:cNvSpPr>
            <a:spLocks noGrp="1"/>
          </p:cNvSpPr>
          <p:nvPr>
            <p:ph type="title"/>
          </p:nvPr>
        </p:nvSpPr>
        <p:spPr/>
        <p:txBody>
          <a:bodyPr/>
          <a:lstStyle/>
          <a:p>
            <a:r>
              <a:rPr lang="en-US" dirty="0"/>
              <a:t>Exploratory Data Analysis</a:t>
            </a:r>
          </a:p>
        </p:txBody>
      </p:sp>
      <p:pic>
        <p:nvPicPr>
          <p:cNvPr id="5" name="Picture 4">
            <a:extLst>
              <a:ext uri="{FF2B5EF4-FFF2-40B4-BE49-F238E27FC236}">
                <a16:creationId xmlns:a16="http://schemas.microsoft.com/office/drawing/2014/main" id="{AE036EC2-2607-6B6C-E5C6-A015481D98B0}"/>
              </a:ext>
            </a:extLst>
          </p:cNvPr>
          <p:cNvPicPr>
            <a:picLocks noChangeAspect="1"/>
          </p:cNvPicPr>
          <p:nvPr/>
        </p:nvPicPr>
        <p:blipFill>
          <a:blip r:embed="rId2"/>
          <a:stretch>
            <a:fillRect/>
          </a:stretch>
        </p:blipFill>
        <p:spPr>
          <a:xfrm>
            <a:off x="0" y="1853777"/>
            <a:ext cx="9144000" cy="2438400"/>
          </a:xfrm>
          <a:prstGeom prst="rect">
            <a:avLst/>
          </a:prstGeom>
        </p:spPr>
      </p:pic>
      <p:sp>
        <p:nvSpPr>
          <p:cNvPr id="6" name="TextBox 5">
            <a:extLst>
              <a:ext uri="{FF2B5EF4-FFF2-40B4-BE49-F238E27FC236}">
                <a16:creationId xmlns:a16="http://schemas.microsoft.com/office/drawing/2014/main" id="{E07F253B-E4B5-AB56-0105-0F13E27F6619}"/>
              </a:ext>
            </a:extLst>
          </p:cNvPr>
          <p:cNvSpPr txBox="1"/>
          <p:nvPr/>
        </p:nvSpPr>
        <p:spPr>
          <a:xfrm>
            <a:off x="1399032" y="4138497"/>
            <a:ext cx="2227937" cy="300082"/>
          </a:xfrm>
          <a:prstGeom prst="rect">
            <a:avLst/>
          </a:prstGeom>
          <a:noFill/>
        </p:spPr>
        <p:txBody>
          <a:bodyPr wrap="square" rtlCol="0">
            <a:spAutoFit/>
          </a:bodyPr>
          <a:lstStyle/>
          <a:p>
            <a:r>
              <a:rPr lang="en-US" dirty="0"/>
              <a:t>: Ice ages</a:t>
            </a:r>
          </a:p>
        </p:txBody>
      </p:sp>
      <p:sp>
        <p:nvSpPr>
          <p:cNvPr id="7" name="Rectangle 6">
            <a:extLst>
              <a:ext uri="{FF2B5EF4-FFF2-40B4-BE49-F238E27FC236}">
                <a16:creationId xmlns:a16="http://schemas.microsoft.com/office/drawing/2014/main" id="{E4AE8027-A9B5-6562-4E6F-2CE5BDD520F1}"/>
              </a:ext>
            </a:extLst>
          </p:cNvPr>
          <p:cNvSpPr/>
          <p:nvPr/>
        </p:nvSpPr>
        <p:spPr>
          <a:xfrm>
            <a:off x="1219896" y="4164958"/>
            <a:ext cx="238639" cy="254438"/>
          </a:xfrm>
          <a:prstGeom prst="rect">
            <a:avLst/>
          </a:prstGeom>
          <a:solidFill>
            <a:srgbClr val="DECC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8341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D3CA4-3F6D-6D9F-54E7-25F57A838B85}"/>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7960C183-9F07-FF88-C3C6-FDB9D4567FB8}"/>
              </a:ext>
            </a:extLst>
          </p:cNvPr>
          <p:cNvSpPr>
            <a:spLocks noGrp="1"/>
          </p:cNvSpPr>
          <p:nvPr>
            <p:ph idx="1"/>
          </p:nvPr>
        </p:nvSpPr>
        <p:spPr>
          <a:xfrm>
            <a:off x="393192" y="778991"/>
            <a:ext cx="8554381" cy="2999651"/>
          </a:xfrm>
        </p:spPr>
        <p:txBody>
          <a:bodyPr>
            <a:noAutofit/>
          </a:bodyPr>
          <a:lstStyle/>
          <a:p>
            <a:pPr lvl="1"/>
            <a:r>
              <a:rPr lang="en-US" sz="1500" dirty="0">
                <a:latin typeface="+mn-lt"/>
              </a:rPr>
              <a:t>We can predict climate anomaly through </a:t>
            </a:r>
            <a:r>
              <a:rPr lang="en-US" sz="1500" b="1" dirty="0">
                <a:latin typeface="+mn-lt"/>
              </a:rPr>
              <a:t>regression</a:t>
            </a:r>
            <a:r>
              <a:rPr lang="en-US" sz="1500" dirty="0">
                <a:latin typeface="+mn-lt"/>
              </a:rPr>
              <a:t>: Approximating a formula for a continuous DV (dependent variable) from a variety of IV’s (independent variables)</a:t>
            </a:r>
          </a:p>
          <a:p>
            <a:pPr lvl="2"/>
            <a:r>
              <a:rPr lang="en-US" sz="1500" b="1" dirty="0">
                <a:latin typeface="+mn-lt"/>
              </a:rPr>
              <a:t>Linear regression</a:t>
            </a:r>
            <a:r>
              <a:rPr lang="en-US" sz="1500" dirty="0">
                <a:latin typeface="+mn-lt"/>
              </a:rPr>
              <a:t>: Simplest form of regression, assumes a change in a DV results in a linear change in the IV</a:t>
            </a:r>
          </a:p>
          <a:p>
            <a:pPr lvl="3"/>
            <a:r>
              <a:rPr lang="en-US" sz="1500" dirty="0">
                <a:latin typeface="+mn-lt"/>
              </a:rPr>
              <a:t>y = m1 * x1 + m1 * x2 + m3… + b</a:t>
            </a:r>
          </a:p>
          <a:p>
            <a:pPr lvl="3"/>
            <a:r>
              <a:rPr lang="en-US" sz="1500" dirty="0">
                <a:latin typeface="+mn-lt"/>
              </a:rPr>
              <a:t>Climate anomaly = CO2 * 0.03 – eccentricity * 0.8 + … 0.2</a:t>
            </a:r>
          </a:p>
          <a:p>
            <a:pPr lvl="2"/>
            <a:r>
              <a:rPr lang="en-US" sz="1500" dirty="0">
                <a:latin typeface="+mn-lt"/>
              </a:rPr>
              <a:t>Many more complex forms of regression exist</a:t>
            </a:r>
          </a:p>
          <a:p>
            <a:pPr lvl="2"/>
            <a:r>
              <a:rPr lang="en-US" sz="1500" b="1" dirty="0">
                <a:latin typeface="+mn-lt"/>
              </a:rPr>
              <a:t>Neural network</a:t>
            </a:r>
            <a:r>
              <a:rPr lang="en-US" sz="1500" dirty="0">
                <a:latin typeface="+mn-lt"/>
              </a:rPr>
              <a:t>: Bio-inspired method where input IV’s are passed through many layers of “neurons”, which have importance weights for each input variable used to determine the signal sent an input to the next layer of neuron</a:t>
            </a:r>
          </a:p>
          <a:p>
            <a:pPr lvl="3"/>
            <a:r>
              <a:rPr lang="en-US" sz="1500" dirty="0">
                <a:latin typeface="+mn-lt"/>
              </a:rPr>
              <a:t>A neural network can perform regression by using the output of the final layer, which only has 1 neuron, as the predicted value of the DV</a:t>
            </a:r>
          </a:p>
          <a:p>
            <a:pPr lvl="3"/>
            <a:r>
              <a:rPr lang="en-US" sz="1500" dirty="0">
                <a:latin typeface="+mn-lt"/>
              </a:rPr>
              <a:t>Based on the prediction’s accuracy, the weights can be adjusted so that the next prediction I closer</a:t>
            </a:r>
          </a:p>
        </p:txBody>
      </p:sp>
      <p:sp>
        <p:nvSpPr>
          <p:cNvPr id="2" name="Footer Placeholder 1">
            <a:extLst>
              <a:ext uri="{FF2B5EF4-FFF2-40B4-BE49-F238E27FC236}">
                <a16:creationId xmlns:a16="http://schemas.microsoft.com/office/drawing/2014/main" id="{093C8B15-D161-317A-CCBF-ED99972805DD}"/>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12CC2B4D-EEFD-F6AA-85DE-32D85F130EF8}"/>
              </a:ext>
            </a:extLst>
          </p:cNvPr>
          <p:cNvSpPr>
            <a:spLocks noGrp="1"/>
          </p:cNvSpPr>
          <p:nvPr>
            <p:ph type="title"/>
          </p:nvPr>
        </p:nvSpPr>
        <p:spPr/>
        <p:txBody>
          <a:bodyPr/>
          <a:lstStyle/>
          <a:p>
            <a:r>
              <a:rPr lang="en-US" dirty="0"/>
              <a:t>Methods</a:t>
            </a:r>
          </a:p>
        </p:txBody>
      </p:sp>
    </p:spTree>
    <p:extLst>
      <p:ext uri="{BB962C8B-B14F-4D97-AF65-F5344CB8AC3E}">
        <p14:creationId xmlns:p14="http://schemas.microsoft.com/office/powerpoint/2010/main" val="2420971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2DC36-1EB3-3665-76A3-2B8432FA079D}"/>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560C938B-A492-C000-1DBA-65E8DB6356EC}"/>
              </a:ext>
            </a:extLst>
          </p:cNvPr>
          <p:cNvSpPr>
            <a:spLocks noGrp="1"/>
          </p:cNvSpPr>
          <p:nvPr>
            <p:ph idx="1"/>
          </p:nvPr>
        </p:nvSpPr>
        <p:spPr>
          <a:xfrm>
            <a:off x="393192" y="799309"/>
            <a:ext cx="8357616" cy="3637224"/>
          </a:xfrm>
        </p:spPr>
        <p:txBody>
          <a:bodyPr>
            <a:normAutofit/>
          </a:bodyPr>
          <a:lstStyle/>
          <a:p>
            <a:r>
              <a:rPr lang="en-US" dirty="0"/>
              <a:t>An important aspect of regression is the selection of which features, or IV’s, to use:</a:t>
            </a:r>
          </a:p>
          <a:p>
            <a:pPr lvl="1"/>
            <a:r>
              <a:rPr lang="en-US" b="1" dirty="0"/>
              <a:t>Multicollinearity</a:t>
            </a:r>
            <a:r>
              <a:rPr lang="en-US" dirty="0"/>
              <a:t>: If multiple IV’s are too highly correlated with each other, it can be counter-productive to include all of them</a:t>
            </a:r>
          </a:p>
          <a:p>
            <a:pPr lvl="1"/>
            <a:r>
              <a:rPr lang="en-US" b="1" dirty="0"/>
              <a:t>Availability</a:t>
            </a:r>
            <a:r>
              <a:rPr lang="en-US" dirty="0"/>
              <a:t>:</a:t>
            </a:r>
          </a:p>
          <a:p>
            <a:pPr lvl="2"/>
            <a:r>
              <a:rPr lang="en-US" dirty="0"/>
              <a:t>A feature is more effective for forecasting if we know its future values, so that they are available when making the forecast</a:t>
            </a:r>
          </a:p>
          <a:p>
            <a:pPr lvl="2"/>
            <a:r>
              <a:rPr lang="en-US" dirty="0"/>
              <a:t>A feature is more effective if it has accurate, high-resolution values</a:t>
            </a:r>
          </a:p>
          <a:p>
            <a:pPr lvl="1"/>
            <a:r>
              <a:rPr lang="en-US" b="1" dirty="0"/>
              <a:t>Relevance</a:t>
            </a:r>
            <a:r>
              <a:rPr lang="en-US" dirty="0"/>
              <a:t>: Each feature should somehow be correlated with the DV</a:t>
            </a:r>
          </a:p>
          <a:p>
            <a:pPr lvl="1"/>
            <a:endParaRPr lang="en-US" dirty="0"/>
          </a:p>
          <a:p>
            <a:pPr lvl="1"/>
            <a:endParaRPr lang="en-US" dirty="0"/>
          </a:p>
        </p:txBody>
      </p:sp>
      <p:sp>
        <p:nvSpPr>
          <p:cNvPr id="2" name="Footer Placeholder 1">
            <a:extLst>
              <a:ext uri="{FF2B5EF4-FFF2-40B4-BE49-F238E27FC236}">
                <a16:creationId xmlns:a16="http://schemas.microsoft.com/office/drawing/2014/main" id="{2BBA4D14-01D1-3560-FFDA-0F9B7C007A03}"/>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915CC71C-D00E-7C11-7E65-3FFD64F9CD60}"/>
              </a:ext>
            </a:extLst>
          </p:cNvPr>
          <p:cNvSpPr>
            <a:spLocks noGrp="1"/>
          </p:cNvSpPr>
          <p:nvPr>
            <p:ph type="title"/>
          </p:nvPr>
        </p:nvSpPr>
        <p:spPr/>
        <p:txBody>
          <a:bodyPr/>
          <a:lstStyle/>
          <a:p>
            <a:r>
              <a:rPr lang="en-US" dirty="0"/>
              <a:t>Feature selection</a:t>
            </a:r>
          </a:p>
        </p:txBody>
      </p:sp>
    </p:spTree>
    <p:extLst>
      <p:ext uri="{BB962C8B-B14F-4D97-AF65-F5344CB8AC3E}">
        <p14:creationId xmlns:p14="http://schemas.microsoft.com/office/powerpoint/2010/main" val="182567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4E6E8-2BD3-0AD9-D202-AE3B205133F1}"/>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0D113256-3E08-5FB5-6467-C9D6F0FA7E92}"/>
              </a:ext>
            </a:extLst>
          </p:cNvPr>
          <p:cNvSpPr>
            <a:spLocks noGrp="1"/>
          </p:cNvSpPr>
          <p:nvPr>
            <p:ph idx="1"/>
          </p:nvPr>
        </p:nvSpPr>
        <p:spPr>
          <a:xfrm>
            <a:off x="393192" y="799309"/>
            <a:ext cx="8357616" cy="3637224"/>
          </a:xfrm>
        </p:spPr>
        <p:txBody>
          <a:bodyPr>
            <a:normAutofit/>
          </a:bodyPr>
          <a:lstStyle/>
          <a:p>
            <a:pPr lvl="1"/>
            <a:r>
              <a:rPr lang="en-US" b="1" dirty="0"/>
              <a:t>Orbital parameters</a:t>
            </a:r>
            <a:r>
              <a:rPr lang="en-US" dirty="0"/>
              <a:t>: Can reliably be simulated into the past and future with whatever resolution we need, found to be associated with glacial cycles</a:t>
            </a:r>
          </a:p>
          <a:p>
            <a:pPr lvl="1"/>
            <a:r>
              <a:rPr lang="en-US" b="1" dirty="0"/>
              <a:t>Solar modulation</a:t>
            </a:r>
            <a:r>
              <a:rPr lang="en-US" dirty="0"/>
              <a:t>: Theorized to be the root cause of the start/end of glacial cycles, but must be derived from beryllium-10 and magnetic field proxy measurements, which are low-resolution and difficult to predict into the future</a:t>
            </a:r>
          </a:p>
          <a:p>
            <a:pPr lvl="1"/>
            <a:r>
              <a:rPr lang="en-US" b="1" dirty="0"/>
              <a:t>Lagged climate anomaly</a:t>
            </a:r>
            <a:r>
              <a:rPr lang="en-US" dirty="0"/>
              <a:t>: Lagged climate anomaly, such as the anomaly 100k years before, are available for future predictions and highly correlated with future anomaly values</a:t>
            </a:r>
          </a:p>
        </p:txBody>
      </p:sp>
      <p:sp>
        <p:nvSpPr>
          <p:cNvPr id="2" name="Footer Placeholder 1">
            <a:extLst>
              <a:ext uri="{FF2B5EF4-FFF2-40B4-BE49-F238E27FC236}">
                <a16:creationId xmlns:a16="http://schemas.microsoft.com/office/drawing/2014/main" id="{C7A830C4-880D-20A2-BABD-B6E0C433C244}"/>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5A564859-1FF5-B1D4-0884-73B7C635E936}"/>
              </a:ext>
            </a:extLst>
          </p:cNvPr>
          <p:cNvSpPr>
            <a:spLocks noGrp="1"/>
          </p:cNvSpPr>
          <p:nvPr>
            <p:ph type="title"/>
          </p:nvPr>
        </p:nvSpPr>
        <p:spPr/>
        <p:txBody>
          <a:bodyPr/>
          <a:lstStyle/>
          <a:p>
            <a:r>
              <a:rPr lang="en-US" dirty="0"/>
              <a:t>Feature selection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5F219E6-01BF-F1A6-9324-539730BECCAE}"/>
                  </a:ext>
                </a:extLst>
              </p14:cNvPr>
              <p14:cNvContentPartPr/>
              <p14:nvPr/>
            </p14:nvContentPartPr>
            <p14:xfrm>
              <a:off x="717867" y="1930080"/>
              <a:ext cx="2120040" cy="21240"/>
            </p14:xfrm>
          </p:contentPart>
        </mc:Choice>
        <mc:Fallback xmlns="">
          <p:pic>
            <p:nvPicPr>
              <p:cNvPr id="4" name="Ink 3">
                <a:extLst>
                  <a:ext uri="{FF2B5EF4-FFF2-40B4-BE49-F238E27FC236}">
                    <a16:creationId xmlns:a16="http://schemas.microsoft.com/office/drawing/2014/main" id="{95F219E6-01BF-F1A6-9324-539730BECCAE}"/>
                  </a:ext>
                </a:extLst>
              </p:cNvPr>
              <p:cNvPicPr/>
              <p:nvPr/>
            </p:nvPicPr>
            <p:blipFill>
              <a:blip r:embed="rId3"/>
              <a:stretch>
                <a:fillRect/>
              </a:stretch>
            </p:blipFill>
            <p:spPr>
              <a:xfrm>
                <a:off x="708867" y="1921440"/>
                <a:ext cx="2137680" cy="38880"/>
              </a:xfrm>
              <a:prstGeom prst="rect">
                <a:avLst/>
              </a:prstGeom>
            </p:spPr>
          </p:pic>
        </mc:Fallback>
      </mc:AlternateContent>
    </p:spTree>
    <p:extLst>
      <p:ext uri="{BB962C8B-B14F-4D97-AF65-F5344CB8AC3E}">
        <p14:creationId xmlns:p14="http://schemas.microsoft.com/office/powerpoint/2010/main" val="3461319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01A59-69DA-DF7E-3362-C33869BB8516}"/>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D396A8DD-F693-822D-0A70-931DF646120A}"/>
              </a:ext>
            </a:extLst>
          </p:cNvPr>
          <p:cNvSpPr>
            <a:spLocks noGrp="1"/>
          </p:cNvSpPr>
          <p:nvPr>
            <p:ph idx="1"/>
          </p:nvPr>
        </p:nvSpPr>
        <p:spPr>
          <a:xfrm>
            <a:off x="393192" y="799309"/>
            <a:ext cx="4043341" cy="3637224"/>
          </a:xfrm>
        </p:spPr>
        <p:txBody>
          <a:bodyPr>
            <a:normAutofit/>
          </a:bodyPr>
          <a:lstStyle/>
          <a:p>
            <a:pPr lvl="1"/>
            <a:r>
              <a:rPr lang="en-US" sz="2400" b="1" dirty="0"/>
              <a:t>CO2</a:t>
            </a:r>
            <a:r>
              <a:rPr lang="en-US" sz="2400" dirty="0"/>
              <a:t>: Very highly correlated with climate anomaly, but its future values are unpredictable, and modern conditions do not match the historical correlation between CO2 and climate anomaly</a:t>
            </a:r>
          </a:p>
          <a:p>
            <a:pPr marL="7937" lvl="1" indent="0">
              <a:buNone/>
            </a:pPr>
            <a:endParaRPr lang="en-US" sz="2400" dirty="0"/>
          </a:p>
        </p:txBody>
      </p:sp>
      <p:sp>
        <p:nvSpPr>
          <p:cNvPr id="2" name="Footer Placeholder 1">
            <a:extLst>
              <a:ext uri="{FF2B5EF4-FFF2-40B4-BE49-F238E27FC236}">
                <a16:creationId xmlns:a16="http://schemas.microsoft.com/office/drawing/2014/main" id="{437985E0-008F-307F-512D-8278D7CE7337}"/>
              </a:ext>
            </a:extLst>
          </p:cNvPr>
          <p:cNvSpPr>
            <a:spLocks noGrp="1"/>
          </p:cNvSpPr>
          <p:nvPr>
            <p:ph type="ftr" sz="quarter" idx="3"/>
          </p:nvPr>
        </p:nvSpPr>
        <p:spPr/>
        <p:txBody>
          <a:bodyPr/>
          <a:lstStyle/>
          <a:p>
            <a:r>
              <a:rPr lang="en-US" dirty="0"/>
              <a:t>Missouri University of Science and Technology</a:t>
            </a:r>
          </a:p>
        </p:txBody>
      </p:sp>
      <p:sp>
        <p:nvSpPr>
          <p:cNvPr id="19" name="Title 18">
            <a:extLst>
              <a:ext uri="{FF2B5EF4-FFF2-40B4-BE49-F238E27FC236}">
                <a16:creationId xmlns:a16="http://schemas.microsoft.com/office/drawing/2014/main" id="{F576F3E2-E460-3F17-18BF-D8421DEC80A3}"/>
              </a:ext>
            </a:extLst>
          </p:cNvPr>
          <p:cNvSpPr>
            <a:spLocks noGrp="1"/>
          </p:cNvSpPr>
          <p:nvPr>
            <p:ph type="title"/>
          </p:nvPr>
        </p:nvSpPr>
        <p:spPr/>
        <p:txBody>
          <a:bodyPr/>
          <a:lstStyle/>
          <a:p>
            <a:r>
              <a:rPr lang="en-US" dirty="0"/>
              <a:t>Feature selection</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4E4D516-77DD-7CD0-5174-58B0268667B9}"/>
                  </a:ext>
                </a:extLst>
              </p14:cNvPr>
              <p14:cNvContentPartPr/>
              <p14:nvPr/>
            </p14:nvContentPartPr>
            <p14:xfrm>
              <a:off x="725787" y="921000"/>
              <a:ext cx="554760" cy="360"/>
            </p14:xfrm>
          </p:contentPart>
        </mc:Choice>
        <mc:Fallback xmlns="">
          <p:pic>
            <p:nvPicPr>
              <p:cNvPr id="3" name="Ink 2">
                <a:extLst>
                  <a:ext uri="{FF2B5EF4-FFF2-40B4-BE49-F238E27FC236}">
                    <a16:creationId xmlns:a16="http://schemas.microsoft.com/office/drawing/2014/main" id="{34E4D516-77DD-7CD0-5174-58B0268667B9}"/>
                  </a:ext>
                </a:extLst>
              </p:cNvPr>
              <p:cNvPicPr/>
              <p:nvPr/>
            </p:nvPicPr>
            <p:blipFill>
              <a:blip r:embed="rId3"/>
              <a:stretch>
                <a:fillRect/>
              </a:stretch>
            </p:blipFill>
            <p:spPr>
              <a:xfrm>
                <a:off x="716787" y="912360"/>
                <a:ext cx="572400" cy="18000"/>
              </a:xfrm>
              <a:prstGeom prst="rect">
                <a:avLst/>
              </a:prstGeom>
            </p:spPr>
          </p:pic>
        </mc:Fallback>
      </mc:AlternateContent>
      <p:pic>
        <p:nvPicPr>
          <p:cNvPr id="7" name="Picture 6">
            <a:extLst>
              <a:ext uri="{FF2B5EF4-FFF2-40B4-BE49-F238E27FC236}">
                <a16:creationId xmlns:a16="http://schemas.microsoft.com/office/drawing/2014/main" id="{54000B8D-A5FC-C2F9-A0AE-3D07914E061A}"/>
              </a:ext>
            </a:extLst>
          </p:cNvPr>
          <p:cNvPicPr>
            <a:picLocks noChangeAspect="1"/>
          </p:cNvPicPr>
          <p:nvPr/>
        </p:nvPicPr>
        <p:blipFill>
          <a:blip r:embed="rId4"/>
          <a:stretch>
            <a:fillRect/>
          </a:stretch>
        </p:blipFill>
        <p:spPr>
          <a:xfrm>
            <a:off x="4572000" y="1083732"/>
            <a:ext cx="4233333" cy="2539999"/>
          </a:xfrm>
          <a:prstGeom prst="rect">
            <a:avLst/>
          </a:prstGeom>
        </p:spPr>
      </p:pic>
      <p:sp>
        <p:nvSpPr>
          <p:cNvPr id="8" name="TextBox 7">
            <a:extLst>
              <a:ext uri="{FF2B5EF4-FFF2-40B4-BE49-F238E27FC236}">
                <a16:creationId xmlns:a16="http://schemas.microsoft.com/office/drawing/2014/main" id="{3289E6CB-51FA-FF3C-9B3D-A83E835245A9}"/>
              </a:ext>
            </a:extLst>
          </p:cNvPr>
          <p:cNvSpPr txBox="1"/>
          <p:nvPr/>
        </p:nvSpPr>
        <p:spPr>
          <a:xfrm>
            <a:off x="393192" y="3776505"/>
            <a:ext cx="8087021" cy="715581"/>
          </a:xfrm>
          <a:prstGeom prst="rect">
            <a:avLst/>
          </a:prstGeom>
          <a:noFill/>
        </p:spPr>
        <p:txBody>
          <a:bodyPr wrap="square" rtlCol="0">
            <a:spAutoFit/>
          </a:bodyPr>
          <a:lstStyle/>
          <a:p>
            <a:r>
              <a:rPr lang="en-US" dirty="0"/>
              <a:t>CO2’s modern (and likely future) relationship is different than before industrialization – each increase in CO2 is now associated with less of a temperature increase than before, so predictions based on this past relationship may now be inaccurate.</a:t>
            </a:r>
          </a:p>
        </p:txBody>
      </p:sp>
    </p:spTree>
    <p:extLst>
      <p:ext uri="{BB962C8B-B14F-4D97-AF65-F5344CB8AC3E}">
        <p14:creationId xmlns:p14="http://schemas.microsoft.com/office/powerpoint/2010/main" val="1671501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A2D79-35C5-3733-6980-2749DE8C473B}"/>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B089BBFD-A3A8-48B1-E0CE-45102E79CA8C}"/>
              </a:ext>
            </a:extLst>
          </p:cNvPr>
          <p:cNvSpPr>
            <a:spLocks noGrp="1"/>
          </p:cNvSpPr>
          <p:nvPr>
            <p:ph idx="1"/>
          </p:nvPr>
        </p:nvSpPr>
        <p:spPr>
          <a:xfrm>
            <a:off x="393191" y="819629"/>
            <a:ext cx="8642435" cy="3677864"/>
          </a:xfrm>
        </p:spPr>
        <p:txBody>
          <a:bodyPr>
            <a:normAutofit fontScale="77500" lnSpcReduction="20000"/>
          </a:bodyPr>
          <a:lstStyle/>
          <a:p>
            <a:r>
              <a:rPr lang="en-US" dirty="0"/>
              <a:t>Train/validate/test:</a:t>
            </a:r>
          </a:p>
          <a:p>
            <a:pPr lvl="1"/>
            <a:r>
              <a:rPr lang="en-US" b="1" dirty="0"/>
              <a:t>Train</a:t>
            </a:r>
            <a:r>
              <a:rPr lang="en-US" dirty="0"/>
              <a:t>: Portion of the data designated for training models – each iteration attempts to improve training prediction performance</a:t>
            </a:r>
          </a:p>
          <a:p>
            <a:pPr lvl="1"/>
            <a:r>
              <a:rPr lang="en-US" b="1" dirty="0"/>
              <a:t>Validation</a:t>
            </a:r>
            <a:r>
              <a:rPr lang="en-US" dirty="0"/>
              <a:t>: Portion of the data used to evaluate the effectiveness of training on data it hasn’t seen before – if validation performance is decreasing, the training is no longer helping for our predictions</a:t>
            </a:r>
          </a:p>
          <a:p>
            <a:pPr lvl="2"/>
            <a:r>
              <a:rPr lang="en-US" b="1" dirty="0"/>
              <a:t>Mean squared error</a:t>
            </a:r>
            <a:r>
              <a:rPr lang="en-US" dirty="0"/>
              <a:t> (average square of deviation from actual value) is used as our main model performance metric</a:t>
            </a:r>
          </a:p>
          <a:p>
            <a:pPr lvl="2"/>
            <a:r>
              <a:rPr lang="en-US" b="1" dirty="0"/>
              <a:t>K-fold Cross-validation</a:t>
            </a:r>
            <a:r>
              <a:rPr lang="en-US" dirty="0"/>
              <a:t>: By training K different models (e.g. 5) that each use different portions of the data as train/validation and aggregate their predictions, we improve performance by ensuring all non-test data is used for both training and validation</a:t>
            </a:r>
          </a:p>
          <a:p>
            <a:pPr lvl="1"/>
            <a:r>
              <a:rPr lang="en-US" b="1" dirty="0"/>
              <a:t>Test</a:t>
            </a:r>
            <a:r>
              <a:rPr lang="en-US" dirty="0"/>
              <a:t>: Portion of the data used to estimate the margin of error</a:t>
            </a:r>
          </a:p>
          <a:p>
            <a:pPr lvl="2"/>
            <a:r>
              <a:rPr lang="en-US" dirty="0"/>
              <a:t>As long as test data is </a:t>
            </a:r>
            <a:r>
              <a:rPr lang="en-US" u="sng" dirty="0"/>
              <a:t>never</a:t>
            </a:r>
            <a:r>
              <a:rPr lang="en-US" dirty="0"/>
              <a:t> used for performance evaluation, it will remain a minimally biased estimate of the error of our forecast on data we have not yet encountered</a:t>
            </a:r>
          </a:p>
          <a:p>
            <a:pPr lvl="1"/>
            <a:endParaRPr lang="en-US" dirty="0"/>
          </a:p>
          <a:p>
            <a:pPr lvl="1"/>
            <a:endParaRPr lang="en-US" dirty="0"/>
          </a:p>
        </p:txBody>
      </p:sp>
      <p:sp>
        <p:nvSpPr>
          <p:cNvPr id="2" name="Footer Placeholder 1">
            <a:extLst>
              <a:ext uri="{FF2B5EF4-FFF2-40B4-BE49-F238E27FC236}">
                <a16:creationId xmlns:a16="http://schemas.microsoft.com/office/drawing/2014/main" id="{FC8CA931-3A79-B65D-04FB-F42B5EBB4F32}"/>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44D214CF-1B2E-BAD3-13C3-174C96189106}"/>
              </a:ext>
            </a:extLst>
          </p:cNvPr>
          <p:cNvSpPr>
            <a:spLocks noGrp="1"/>
          </p:cNvSpPr>
          <p:nvPr>
            <p:ph type="title"/>
          </p:nvPr>
        </p:nvSpPr>
        <p:spPr/>
        <p:txBody>
          <a:bodyPr/>
          <a:lstStyle/>
          <a:p>
            <a:r>
              <a:rPr lang="en-US" dirty="0"/>
              <a:t>Data Split</a:t>
            </a:r>
          </a:p>
        </p:txBody>
      </p:sp>
    </p:spTree>
    <p:extLst>
      <p:ext uri="{BB962C8B-B14F-4D97-AF65-F5344CB8AC3E}">
        <p14:creationId xmlns:p14="http://schemas.microsoft.com/office/powerpoint/2010/main" val="3132837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FCB8CD73-FF1E-0957-1B29-4C56D47ED0BD}"/>
              </a:ext>
            </a:extLst>
          </p:cNvPr>
          <p:cNvSpPr>
            <a:spLocks noGrp="1"/>
          </p:cNvSpPr>
          <p:nvPr>
            <p:ph idx="1"/>
          </p:nvPr>
        </p:nvSpPr>
        <p:spPr>
          <a:xfrm>
            <a:off x="393192" y="817694"/>
            <a:ext cx="3603075" cy="2999651"/>
          </a:xfrm>
        </p:spPr>
        <p:txBody>
          <a:bodyPr>
            <a:noAutofit/>
          </a:bodyPr>
          <a:lstStyle/>
          <a:p>
            <a:r>
              <a:rPr lang="en-US" sz="1800" dirty="0">
                <a:latin typeface="+mn-lt"/>
              </a:rPr>
              <a:t>Understanding the Earth-climate system:</a:t>
            </a:r>
          </a:p>
          <a:p>
            <a:pPr lvl="1"/>
            <a:r>
              <a:rPr lang="en-US" sz="1800" dirty="0">
                <a:latin typeface="+mn-lt"/>
              </a:rPr>
              <a:t>Like a function with unknown behavior:</a:t>
            </a:r>
          </a:p>
          <a:p>
            <a:pPr lvl="2"/>
            <a:r>
              <a:rPr lang="en-US" sz="1800" b="1" dirty="0">
                <a:latin typeface="+mn-lt"/>
              </a:rPr>
              <a:t>Earth(</a:t>
            </a:r>
            <a:r>
              <a:rPr lang="en-US" sz="1800" dirty="0">
                <a:latin typeface="+mn-lt"/>
              </a:rPr>
              <a:t>CO2, orbit, solar modulation, … ?</a:t>
            </a:r>
            <a:r>
              <a:rPr lang="en-US" sz="1800" b="1" dirty="0">
                <a:latin typeface="+mn-lt"/>
              </a:rPr>
              <a:t>) = Climate</a:t>
            </a:r>
          </a:p>
          <a:p>
            <a:pPr lvl="2"/>
            <a:endParaRPr lang="en-US" sz="1800" b="1" dirty="0">
              <a:latin typeface="+mn-lt"/>
            </a:endParaRPr>
          </a:p>
          <a:p>
            <a:pPr lvl="1"/>
            <a:r>
              <a:rPr lang="en-US" sz="1800" b="1" dirty="0">
                <a:latin typeface="+mn-lt"/>
              </a:rPr>
              <a:t>Earth(</a:t>
            </a:r>
            <a:r>
              <a:rPr lang="en-US" sz="1800" dirty="0">
                <a:latin typeface="+mn-lt"/>
              </a:rPr>
              <a:t>422 ppm CO2, current orbit, solar modulation…</a:t>
            </a:r>
            <a:r>
              <a:rPr lang="en-US" sz="1800" b="1" dirty="0">
                <a:latin typeface="+mn-lt"/>
              </a:rPr>
              <a:t>) = +1.4 </a:t>
            </a:r>
            <a:r>
              <a:rPr lang="en-US" sz="1800" b="1" i="0" dirty="0">
                <a:effectLst/>
                <a:latin typeface="+mn-lt"/>
              </a:rPr>
              <a:t>°C above average</a:t>
            </a:r>
            <a:r>
              <a:rPr lang="en-US" sz="1800" b="1" dirty="0">
                <a:latin typeface="+mn-lt"/>
              </a:rPr>
              <a:t> </a:t>
            </a:r>
          </a:p>
          <a:p>
            <a:pPr marL="7937" lvl="1" indent="0">
              <a:buNone/>
            </a:pPr>
            <a:endParaRPr lang="en-US" sz="1800" dirty="0">
              <a:latin typeface="+mn-lt"/>
            </a:endParaRPr>
          </a:p>
          <a:p>
            <a:pPr lvl="1"/>
            <a:endParaRPr lang="en-US" sz="1800" dirty="0">
              <a:latin typeface="+mn-lt"/>
            </a:endParaRPr>
          </a:p>
        </p:txBody>
      </p:sp>
      <p:sp>
        <p:nvSpPr>
          <p:cNvPr id="2" name="Footer Placeholder 1">
            <a:extLst>
              <a:ext uri="{FF2B5EF4-FFF2-40B4-BE49-F238E27FC236}">
                <a16:creationId xmlns:a16="http://schemas.microsoft.com/office/drawing/2014/main" id="{5344EFE2-02B2-4B3F-07DF-8D421B78A979}"/>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57E3B153-5CBB-1F1D-0CD0-9E4FC03D52F8}"/>
              </a:ext>
            </a:extLst>
          </p:cNvPr>
          <p:cNvSpPr>
            <a:spLocks noGrp="1"/>
          </p:cNvSpPr>
          <p:nvPr>
            <p:ph type="title"/>
          </p:nvPr>
        </p:nvSpPr>
        <p:spPr/>
        <p:txBody>
          <a:bodyPr/>
          <a:lstStyle/>
          <a:p>
            <a:r>
              <a:rPr lang="en-US" dirty="0"/>
              <a:t>Objective</a:t>
            </a:r>
          </a:p>
        </p:txBody>
      </p:sp>
      <p:sp>
        <p:nvSpPr>
          <p:cNvPr id="3" name="TextBox 2">
            <a:extLst>
              <a:ext uri="{FF2B5EF4-FFF2-40B4-BE49-F238E27FC236}">
                <a16:creationId xmlns:a16="http://schemas.microsoft.com/office/drawing/2014/main" id="{C82C524B-F211-B496-E43F-A0596B3E0AC3}"/>
              </a:ext>
            </a:extLst>
          </p:cNvPr>
          <p:cNvSpPr txBox="1"/>
          <p:nvPr/>
        </p:nvSpPr>
        <p:spPr>
          <a:xfrm>
            <a:off x="4044594" y="3039495"/>
            <a:ext cx="4950393" cy="1292662"/>
          </a:xfrm>
          <a:prstGeom prst="rect">
            <a:avLst/>
          </a:prstGeom>
          <a:noFill/>
        </p:spPr>
        <p:txBody>
          <a:bodyPr wrap="square" rtlCol="0">
            <a:spAutoFit/>
          </a:bodyPr>
          <a:lstStyle/>
          <a:p>
            <a:pPr lvl="1"/>
            <a:r>
              <a:rPr lang="en-US" sz="2000" dirty="0">
                <a:latin typeface="+mn-lt"/>
              </a:rPr>
              <a:t>Earth(Optimal Conditions at 2100) = ?</a:t>
            </a:r>
          </a:p>
          <a:p>
            <a:pPr lvl="1"/>
            <a:endParaRPr lang="en-US" sz="2000" dirty="0">
              <a:latin typeface="+mn-lt"/>
            </a:endParaRPr>
          </a:p>
          <a:p>
            <a:pPr lvl="1"/>
            <a:r>
              <a:rPr lang="en-US" sz="2000" dirty="0">
                <a:latin typeface="+mn-lt"/>
              </a:rPr>
              <a:t>Earth(Expected Conditions at 2100) = ?</a:t>
            </a:r>
          </a:p>
          <a:p>
            <a:endParaRPr lang="en-US" sz="1800" dirty="0"/>
          </a:p>
        </p:txBody>
      </p:sp>
      <p:pic>
        <p:nvPicPr>
          <p:cNvPr id="1026" name="Picture 2" descr="Blue Marble revisited NASA’s Deep Space Climate... - Exploring Space ...">
            <a:extLst>
              <a:ext uri="{FF2B5EF4-FFF2-40B4-BE49-F238E27FC236}">
                <a16:creationId xmlns:a16="http://schemas.microsoft.com/office/drawing/2014/main" id="{DF395662-9F55-CFD5-D234-9C24B6827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573" y="42368"/>
            <a:ext cx="2814935" cy="282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815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C1E5D-48A2-202A-B88D-D49BECCF4E4A}"/>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B0AB65-CBAD-6232-5163-18B9675C38A6}"/>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2492D234-516A-4851-BA8D-9CC76018D973}"/>
              </a:ext>
            </a:extLst>
          </p:cNvPr>
          <p:cNvSpPr>
            <a:spLocks noGrp="1"/>
          </p:cNvSpPr>
          <p:nvPr>
            <p:ph type="title"/>
          </p:nvPr>
        </p:nvSpPr>
        <p:spPr/>
        <p:txBody>
          <a:bodyPr/>
          <a:lstStyle/>
          <a:p>
            <a:r>
              <a:rPr lang="en-US" dirty="0"/>
              <a:t>Data Split</a:t>
            </a:r>
          </a:p>
        </p:txBody>
      </p:sp>
      <p:pic>
        <p:nvPicPr>
          <p:cNvPr id="6" name="Picture 5">
            <a:extLst>
              <a:ext uri="{FF2B5EF4-FFF2-40B4-BE49-F238E27FC236}">
                <a16:creationId xmlns:a16="http://schemas.microsoft.com/office/drawing/2014/main" id="{1260A6B4-FF89-F409-3DB8-AF19A179E965}"/>
              </a:ext>
            </a:extLst>
          </p:cNvPr>
          <p:cNvPicPr>
            <a:picLocks noChangeAspect="1"/>
          </p:cNvPicPr>
          <p:nvPr/>
        </p:nvPicPr>
        <p:blipFill>
          <a:blip r:embed="rId2"/>
          <a:stretch>
            <a:fillRect/>
          </a:stretch>
        </p:blipFill>
        <p:spPr>
          <a:xfrm>
            <a:off x="1318048" y="673457"/>
            <a:ext cx="6670463" cy="4002277"/>
          </a:xfrm>
          <a:prstGeom prst="rect">
            <a:avLst/>
          </a:prstGeom>
        </p:spPr>
      </p:pic>
    </p:spTree>
    <p:extLst>
      <p:ext uri="{BB962C8B-B14F-4D97-AF65-F5344CB8AC3E}">
        <p14:creationId xmlns:p14="http://schemas.microsoft.com/office/powerpoint/2010/main" val="380399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BE18A-8CFC-74F2-4276-8C5079A48710}"/>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74B8AD-1275-32E5-0218-B94FA6DAB675}"/>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DF1AB0AD-3A2B-53BE-85E9-AEF1A4E8BE64}"/>
              </a:ext>
            </a:extLst>
          </p:cNvPr>
          <p:cNvSpPr>
            <a:spLocks noGrp="1"/>
          </p:cNvSpPr>
          <p:nvPr>
            <p:ph type="title"/>
          </p:nvPr>
        </p:nvSpPr>
        <p:spPr/>
        <p:txBody>
          <a:bodyPr/>
          <a:lstStyle/>
          <a:p>
            <a:r>
              <a:rPr lang="en-US" dirty="0"/>
              <a:t>Results</a:t>
            </a:r>
          </a:p>
        </p:txBody>
      </p:sp>
      <p:pic>
        <p:nvPicPr>
          <p:cNvPr id="3" name="Picture 2">
            <a:extLst>
              <a:ext uri="{FF2B5EF4-FFF2-40B4-BE49-F238E27FC236}">
                <a16:creationId xmlns:a16="http://schemas.microsoft.com/office/drawing/2014/main" id="{54940C79-E73F-7EF9-B585-6EA32D825A2C}"/>
              </a:ext>
            </a:extLst>
          </p:cNvPr>
          <p:cNvPicPr>
            <a:picLocks noChangeAspect="1"/>
          </p:cNvPicPr>
          <p:nvPr/>
        </p:nvPicPr>
        <p:blipFill>
          <a:blip r:embed="rId2"/>
          <a:stretch>
            <a:fillRect/>
          </a:stretch>
        </p:blipFill>
        <p:spPr>
          <a:xfrm>
            <a:off x="2449194" y="673457"/>
            <a:ext cx="6507904" cy="3904742"/>
          </a:xfrm>
          <a:prstGeom prst="rect">
            <a:avLst/>
          </a:prstGeom>
        </p:spPr>
      </p:pic>
      <p:sp>
        <p:nvSpPr>
          <p:cNvPr id="4" name="TextBox 3">
            <a:extLst>
              <a:ext uri="{FF2B5EF4-FFF2-40B4-BE49-F238E27FC236}">
                <a16:creationId xmlns:a16="http://schemas.microsoft.com/office/drawing/2014/main" id="{A36AE08B-1029-0795-F48A-D2E589211417}"/>
              </a:ext>
            </a:extLst>
          </p:cNvPr>
          <p:cNvSpPr txBox="1"/>
          <p:nvPr/>
        </p:nvSpPr>
        <p:spPr>
          <a:xfrm>
            <a:off x="149013" y="673457"/>
            <a:ext cx="2300181" cy="1938992"/>
          </a:xfrm>
          <a:prstGeom prst="rect">
            <a:avLst/>
          </a:prstGeom>
          <a:noFill/>
        </p:spPr>
        <p:txBody>
          <a:bodyPr wrap="square" rtlCol="0">
            <a:spAutoFit/>
          </a:bodyPr>
          <a:lstStyle/>
          <a:p>
            <a:r>
              <a:rPr lang="en-US" sz="2000" dirty="0"/>
              <a:t>Our simplest model, linear regression, has reasonable performance, with an MSE of 3.56</a:t>
            </a:r>
          </a:p>
        </p:txBody>
      </p:sp>
    </p:spTree>
    <p:extLst>
      <p:ext uri="{BB962C8B-B14F-4D97-AF65-F5344CB8AC3E}">
        <p14:creationId xmlns:p14="http://schemas.microsoft.com/office/powerpoint/2010/main" val="4090552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D6C7B-9DAD-ED36-8E3B-2C137A659F0F}"/>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17E779-334D-CD14-49BE-B9F180C17938}"/>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4BACEB2B-814C-3D98-7D26-59FF74272893}"/>
              </a:ext>
            </a:extLst>
          </p:cNvPr>
          <p:cNvSpPr>
            <a:spLocks noGrp="1"/>
          </p:cNvSpPr>
          <p:nvPr>
            <p:ph type="title"/>
          </p:nvPr>
        </p:nvSpPr>
        <p:spPr/>
        <p:txBody>
          <a:bodyPr/>
          <a:lstStyle/>
          <a:p>
            <a:r>
              <a:rPr lang="en-US" dirty="0"/>
              <a:t>Results</a:t>
            </a:r>
          </a:p>
        </p:txBody>
      </p:sp>
      <p:sp>
        <p:nvSpPr>
          <p:cNvPr id="4" name="TextBox 3">
            <a:extLst>
              <a:ext uri="{FF2B5EF4-FFF2-40B4-BE49-F238E27FC236}">
                <a16:creationId xmlns:a16="http://schemas.microsoft.com/office/drawing/2014/main" id="{9D165B96-EBCE-0243-777C-2109300B4691}"/>
              </a:ext>
            </a:extLst>
          </p:cNvPr>
          <p:cNvSpPr txBox="1"/>
          <p:nvPr/>
        </p:nvSpPr>
        <p:spPr>
          <a:xfrm>
            <a:off x="149013" y="673457"/>
            <a:ext cx="2300181" cy="2246769"/>
          </a:xfrm>
          <a:prstGeom prst="rect">
            <a:avLst/>
          </a:prstGeom>
          <a:noFill/>
        </p:spPr>
        <p:txBody>
          <a:bodyPr wrap="square" rtlCol="0">
            <a:spAutoFit/>
          </a:bodyPr>
          <a:lstStyle/>
          <a:p>
            <a:r>
              <a:rPr lang="en-US" sz="2000" dirty="0"/>
              <a:t>Our neural network model has better performance, with an MSE of 1.98 (improving over 3.56)</a:t>
            </a:r>
          </a:p>
        </p:txBody>
      </p:sp>
      <p:pic>
        <p:nvPicPr>
          <p:cNvPr id="13" name="Picture 12">
            <a:extLst>
              <a:ext uri="{FF2B5EF4-FFF2-40B4-BE49-F238E27FC236}">
                <a16:creationId xmlns:a16="http://schemas.microsoft.com/office/drawing/2014/main" id="{90FA91E3-FDF2-DB78-AE48-B81514FA410B}"/>
              </a:ext>
            </a:extLst>
          </p:cNvPr>
          <p:cNvPicPr>
            <a:picLocks noChangeAspect="1"/>
          </p:cNvPicPr>
          <p:nvPr/>
        </p:nvPicPr>
        <p:blipFill>
          <a:blip r:embed="rId2"/>
          <a:stretch>
            <a:fillRect/>
          </a:stretch>
        </p:blipFill>
        <p:spPr>
          <a:xfrm>
            <a:off x="2449196" y="673950"/>
            <a:ext cx="6507904" cy="3904742"/>
          </a:xfrm>
          <a:prstGeom prst="rect">
            <a:avLst/>
          </a:prstGeom>
        </p:spPr>
      </p:pic>
    </p:spTree>
    <p:extLst>
      <p:ext uri="{BB962C8B-B14F-4D97-AF65-F5344CB8AC3E}">
        <p14:creationId xmlns:p14="http://schemas.microsoft.com/office/powerpoint/2010/main" val="1419296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D93EC-755B-34D9-5718-790E7993F186}"/>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00411BF7-30D1-74AE-C5F1-D4AFE7F640D8}"/>
              </a:ext>
            </a:extLst>
          </p:cNvPr>
          <p:cNvSpPr>
            <a:spLocks noGrp="1"/>
          </p:cNvSpPr>
          <p:nvPr>
            <p:ph idx="1"/>
          </p:nvPr>
        </p:nvSpPr>
        <p:spPr>
          <a:xfrm>
            <a:off x="393191" y="785763"/>
            <a:ext cx="8676301" cy="2999651"/>
          </a:xfrm>
        </p:spPr>
        <p:txBody>
          <a:bodyPr>
            <a:normAutofit fontScale="92500"/>
          </a:bodyPr>
          <a:lstStyle/>
          <a:p>
            <a:r>
              <a:rPr lang="en-US" sz="1400" dirty="0"/>
              <a:t>How do we improve this performance?</a:t>
            </a:r>
          </a:p>
          <a:p>
            <a:r>
              <a:rPr lang="en-US" sz="1400" b="1" dirty="0"/>
              <a:t>Hyper-optimization</a:t>
            </a:r>
            <a:r>
              <a:rPr lang="en-US" sz="1400" dirty="0"/>
              <a:t>: Rather than manually setting neural network hyper-parameters (layer size, learning rate, etc.), we can optimize them, finding the hyper-parameters that maximize our performance (minimize MSE)</a:t>
            </a:r>
          </a:p>
          <a:p>
            <a:r>
              <a:rPr lang="en-US" sz="1400" dirty="0"/>
              <a:t>We used these hyper-parameters:</a:t>
            </a:r>
          </a:p>
          <a:p>
            <a:pPr lvl="1"/>
            <a:r>
              <a:rPr lang="en-US" sz="1200" dirty="0"/>
              <a:t>Layers: [input layer, 64 neurons, 32 neurons, 1 output]</a:t>
            </a:r>
          </a:p>
          <a:p>
            <a:pPr lvl="1"/>
            <a:r>
              <a:rPr lang="en-US" sz="1200" dirty="0"/>
              <a:t>Epochs: 2000 (# iterations of training)</a:t>
            </a:r>
          </a:p>
          <a:p>
            <a:pPr lvl="1"/>
            <a:r>
              <a:rPr lang="en-US" sz="1200" dirty="0"/>
              <a:t>Patience: 10 (interrupt training after this many epochs of failing to improve validation MSE)</a:t>
            </a:r>
          </a:p>
          <a:p>
            <a:pPr lvl="1"/>
            <a:r>
              <a:rPr lang="en-US" sz="1200" dirty="0"/>
              <a:t>Adam LR: 0.001 (controls step sizes during training)</a:t>
            </a:r>
          </a:p>
          <a:p>
            <a:pPr lvl="1"/>
            <a:r>
              <a:rPr lang="en-US" sz="1200" dirty="0"/>
              <a:t>Regularization: 0.05 (penalty for model complexity – adds error based on parameter sizes to discourage relying on inputs that provide only small performance benefits)</a:t>
            </a:r>
          </a:p>
          <a:p>
            <a:endParaRPr lang="en-US" sz="1400" dirty="0"/>
          </a:p>
          <a:p>
            <a:endParaRPr lang="en-US" sz="1400" dirty="0"/>
          </a:p>
        </p:txBody>
      </p:sp>
      <p:sp>
        <p:nvSpPr>
          <p:cNvPr id="2" name="Footer Placeholder 1">
            <a:extLst>
              <a:ext uri="{FF2B5EF4-FFF2-40B4-BE49-F238E27FC236}">
                <a16:creationId xmlns:a16="http://schemas.microsoft.com/office/drawing/2014/main" id="{D00897CC-482D-E48E-EE70-2CBB9CD43A31}"/>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749AB891-31B4-7E82-566D-E69879B3F0AB}"/>
              </a:ext>
            </a:extLst>
          </p:cNvPr>
          <p:cNvSpPr>
            <a:spLocks noGrp="1"/>
          </p:cNvSpPr>
          <p:nvPr>
            <p:ph type="title"/>
          </p:nvPr>
        </p:nvSpPr>
        <p:spPr/>
        <p:txBody>
          <a:bodyPr/>
          <a:lstStyle/>
          <a:p>
            <a:r>
              <a:rPr lang="en-US" dirty="0"/>
              <a:t>Optimization</a:t>
            </a:r>
          </a:p>
        </p:txBody>
      </p:sp>
    </p:spTree>
    <p:extLst>
      <p:ext uri="{BB962C8B-B14F-4D97-AF65-F5344CB8AC3E}">
        <p14:creationId xmlns:p14="http://schemas.microsoft.com/office/powerpoint/2010/main" val="2654431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70CFB-120B-424B-F335-65507557514E}"/>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6EA6A4E2-A722-1411-6197-B3A74088E10C}"/>
              </a:ext>
            </a:extLst>
          </p:cNvPr>
          <p:cNvSpPr>
            <a:spLocks noGrp="1"/>
          </p:cNvSpPr>
          <p:nvPr>
            <p:ph idx="1"/>
          </p:nvPr>
        </p:nvSpPr>
        <p:spPr>
          <a:xfrm>
            <a:off x="393191" y="785763"/>
            <a:ext cx="8676301" cy="3393384"/>
          </a:xfrm>
        </p:spPr>
        <p:txBody>
          <a:bodyPr>
            <a:normAutofit/>
          </a:bodyPr>
          <a:lstStyle/>
          <a:p>
            <a:r>
              <a:rPr lang="en-US" sz="1700" dirty="0"/>
              <a:t>How do we improve this performance?</a:t>
            </a:r>
          </a:p>
          <a:p>
            <a:r>
              <a:rPr lang="en-US" sz="1700" b="1" dirty="0"/>
              <a:t>Genetic algorithm</a:t>
            </a:r>
            <a:r>
              <a:rPr lang="en-US" sz="1700" dirty="0"/>
              <a:t>: Evolutionary computing method in which individuals have </a:t>
            </a:r>
            <a:r>
              <a:rPr lang="en-US" sz="1700" b="1" dirty="0"/>
              <a:t>genomes</a:t>
            </a:r>
            <a:r>
              <a:rPr lang="en-US" sz="1700" dirty="0"/>
              <a:t> that determine their behavior, a </a:t>
            </a:r>
            <a:r>
              <a:rPr lang="en-US" sz="1700" b="1" dirty="0"/>
              <a:t>fitness function</a:t>
            </a:r>
            <a:r>
              <a:rPr lang="en-US" sz="1700" dirty="0"/>
              <a:t> that calculates their performance at some task based on their genome, and </a:t>
            </a:r>
            <a:r>
              <a:rPr lang="en-US" sz="1700" b="1" dirty="0"/>
              <a:t>mutation</a:t>
            </a:r>
            <a:r>
              <a:rPr lang="en-US" sz="1700" dirty="0"/>
              <a:t> and </a:t>
            </a:r>
            <a:r>
              <a:rPr lang="en-US" sz="1700" b="1" dirty="0"/>
              <a:t>re-combination</a:t>
            </a:r>
            <a:r>
              <a:rPr lang="en-US" sz="1700" dirty="0"/>
              <a:t> operators that create new individuals with similar genomes</a:t>
            </a:r>
          </a:p>
          <a:p>
            <a:pPr lvl="1"/>
            <a:r>
              <a:rPr lang="en-US" sz="1600" dirty="0"/>
              <a:t>By granting individuals a chance of surviving and reproducing to create the next generation based on their fitness at a desired task, we slowly obtain genomes that are better for the task</a:t>
            </a:r>
          </a:p>
          <a:p>
            <a:r>
              <a:rPr lang="en-US" sz="1700" b="1" dirty="0"/>
              <a:t>Genetic hyper-optimization</a:t>
            </a:r>
            <a:r>
              <a:rPr lang="en-US" sz="1700" dirty="0"/>
              <a:t>: By considering each model as an individual with hyperparameters as its genome and a fitness function based on validation MSE, we evolve models with hyperparameters that minimize MSE</a:t>
            </a:r>
          </a:p>
          <a:p>
            <a:endParaRPr lang="en-US" sz="1400" dirty="0"/>
          </a:p>
          <a:p>
            <a:endParaRPr lang="en-US" sz="1400" dirty="0"/>
          </a:p>
        </p:txBody>
      </p:sp>
      <p:sp>
        <p:nvSpPr>
          <p:cNvPr id="2" name="Footer Placeholder 1">
            <a:extLst>
              <a:ext uri="{FF2B5EF4-FFF2-40B4-BE49-F238E27FC236}">
                <a16:creationId xmlns:a16="http://schemas.microsoft.com/office/drawing/2014/main" id="{0631D6A1-F1A2-E870-6E45-19FA3F20A613}"/>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1A28895D-EDD0-EB70-8472-06C30B2EB6D1}"/>
              </a:ext>
            </a:extLst>
          </p:cNvPr>
          <p:cNvSpPr>
            <a:spLocks noGrp="1"/>
          </p:cNvSpPr>
          <p:nvPr>
            <p:ph type="title"/>
          </p:nvPr>
        </p:nvSpPr>
        <p:spPr/>
        <p:txBody>
          <a:bodyPr/>
          <a:lstStyle/>
          <a:p>
            <a:r>
              <a:rPr lang="en-US" dirty="0"/>
              <a:t>Optimization</a:t>
            </a:r>
          </a:p>
        </p:txBody>
      </p:sp>
    </p:spTree>
    <p:extLst>
      <p:ext uri="{BB962C8B-B14F-4D97-AF65-F5344CB8AC3E}">
        <p14:creationId xmlns:p14="http://schemas.microsoft.com/office/powerpoint/2010/main" val="27445714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28E40-9E5F-D65F-08F6-920D5178F3EE}"/>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8505F82C-F3BB-78C3-16A8-9DEBA40CCF13}"/>
              </a:ext>
            </a:extLst>
          </p:cNvPr>
          <p:cNvSpPr>
            <a:spLocks noGrp="1"/>
          </p:cNvSpPr>
          <p:nvPr>
            <p:ph idx="1"/>
          </p:nvPr>
        </p:nvSpPr>
        <p:spPr>
          <a:xfrm>
            <a:off x="393191" y="785763"/>
            <a:ext cx="8676301" cy="3393384"/>
          </a:xfrm>
        </p:spPr>
        <p:txBody>
          <a:bodyPr>
            <a:normAutofit fontScale="85000" lnSpcReduction="20000"/>
          </a:bodyPr>
          <a:lstStyle/>
          <a:p>
            <a:r>
              <a:rPr lang="en-US" b="1" dirty="0"/>
              <a:t>Evolution process</a:t>
            </a:r>
            <a:r>
              <a:rPr lang="en-US" dirty="0"/>
              <a:t>: 20 neural network models with randomly initialized hyper-parameters – random learning rate, layer configuration, etc.</a:t>
            </a:r>
          </a:p>
          <a:p>
            <a:pPr lvl="1"/>
            <a:r>
              <a:rPr lang="en-US" dirty="0"/>
              <a:t>At each of 20 generations:</a:t>
            </a:r>
          </a:p>
          <a:p>
            <a:pPr lvl="2"/>
            <a:r>
              <a:rPr lang="en-US" dirty="0"/>
              <a:t>Create random “child” individuals, with models that had better validation MSE having a higher chance to produce children</a:t>
            </a:r>
          </a:p>
          <a:p>
            <a:pPr lvl="3"/>
            <a:r>
              <a:rPr lang="en-US" dirty="0"/>
              <a:t>Children produced through random mutation of individual’s genomes, and recombining the genomes of 2 different parents</a:t>
            </a:r>
          </a:p>
          <a:p>
            <a:pPr lvl="2"/>
            <a:r>
              <a:rPr lang="en-US" dirty="0"/>
              <a:t>Train the children on the dataset, using their genome as hyper-parameters</a:t>
            </a:r>
          </a:p>
          <a:p>
            <a:pPr lvl="2"/>
            <a:r>
              <a:rPr lang="en-US" dirty="0"/>
              <a:t>Assign each child’s fitness based on validation MSE</a:t>
            </a:r>
          </a:p>
          <a:p>
            <a:pPr lvl="2"/>
            <a:r>
              <a:rPr lang="en-US" dirty="0"/>
              <a:t>Keep only the 20 individuals with the best fitness</a:t>
            </a:r>
          </a:p>
          <a:p>
            <a:pPr lvl="1"/>
            <a:r>
              <a:rPr lang="en-US" dirty="0"/>
              <a:t>Once all generations are completed, make predictions using the model with the best fitness</a:t>
            </a:r>
          </a:p>
          <a:p>
            <a:pPr lvl="1"/>
            <a:endParaRPr lang="en-US" dirty="0"/>
          </a:p>
          <a:p>
            <a:pPr lvl="1"/>
            <a:endParaRPr lang="en-US" dirty="0"/>
          </a:p>
        </p:txBody>
      </p:sp>
      <p:sp>
        <p:nvSpPr>
          <p:cNvPr id="2" name="Footer Placeholder 1">
            <a:extLst>
              <a:ext uri="{FF2B5EF4-FFF2-40B4-BE49-F238E27FC236}">
                <a16:creationId xmlns:a16="http://schemas.microsoft.com/office/drawing/2014/main" id="{C2D54977-53E4-F4C0-55CA-B90A9356C43A}"/>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9FD4D95D-A1C7-9C70-F2F7-CAE9B5DA2AC5}"/>
              </a:ext>
            </a:extLst>
          </p:cNvPr>
          <p:cNvSpPr>
            <a:spLocks noGrp="1"/>
          </p:cNvSpPr>
          <p:nvPr>
            <p:ph type="title"/>
          </p:nvPr>
        </p:nvSpPr>
        <p:spPr/>
        <p:txBody>
          <a:bodyPr/>
          <a:lstStyle/>
          <a:p>
            <a:r>
              <a:rPr lang="en-US" dirty="0"/>
              <a:t>Optimization</a:t>
            </a:r>
          </a:p>
        </p:txBody>
      </p:sp>
    </p:spTree>
    <p:extLst>
      <p:ext uri="{BB962C8B-B14F-4D97-AF65-F5344CB8AC3E}">
        <p14:creationId xmlns:p14="http://schemas.microsoft.com/office/powerpoint/2010/main" val="3494489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17844-201C-277A-44FA-63564F3D4E63}"/>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5146B4-89BD-DDA3-2782-F9F4A66A5926}"/>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F6DA92E9-4952-3E13-FCD2-B70FC3FD33BC}"/>
              </a:ext>
            </a:extLst>
          </p:cNvPr>
          <p:cNvSpPr>
            <a:spLocks noGrp="1"/>
          </p:cNvSpPr>
          <p:nvPr>
            <p:ph type="title"/>
          </p:nvPr>
        </p:nvSpPr>
        <p:spPr/>
        <p:txBody>
          <a:bodyPr/>
          <a:lstStyle/>
          <a:p>
            <a:r>
              <a:rPr lang="en-US" dirty="0"/>
              <a:t>Results</a:t>
            </a:r>
          </a:p>
        </p:txBody>
      </p:sp>
      <p:sp>
        <p:nvSpPr>
          <p:cNvPr id="4" name="TextBox 3">
            <a:extLst>
              <a:ext uri="{FF2B5EF4-FFF2-40B4-BE49-F238E27FC236}">
                <a16:creationId xmlns:a16="http://schemas.microsoft.com/office/drawing/2014/main" id="{D8EB3EE9-B832-6C9C-0179-7280651F4518}"/>
              </a:ext>
            </a:extLst>
          </p:cNvPr>
          <p:cNvSpPr txBox="1"/>
          <p:nvPr/>
        </p:nvSpPr>
        <p:spPr>
          <a:xfrm>
            <a:off x="149013" y="673457"/>
            <a:ext cx="2300181" cy="2554545"/>
          </a:xfrm>
          <a:prstGeom prst="rect">
            <a:avLst/>
          </a:prstGeom>
          <a:noFill/>
        </p:spPr>
        <p:txBody>
          <a:bodyPr wrap="square" rtlCol="0">
            <a:spAutoFit/>
          </a:bodyPr>
          <a:lstStyle/>
          <a:p>
            <a:r>
              <a:rPr lang="en-US" sz="2000" dirty="0"/>
              <a:t>Our genetically hyper-optimized neural network model has the best performance, with an MSE of 1.31 (improving over 1.98)</a:t>
            </a:r>
          </a:p>
        </p:txBody>
      </p:sp>
      <p:pic>
        <p:nvPicPr>
          <p:cNvPr id="6" name="Picture 5">
            <a:extLst>
              <a:ext uri="{FF2B5EF4-FFF2-40B4-BE49-F238E27FC236}">
                <a16:creationId xmlns:a16="http://schemas.microsoft.com/office/drawing/2014/main" id="{FCE7ACF8-B467-2B4D-E7FB-EA17637CEAFB}"/>
              </a:ext>
            </a:extLst>
          </p:cNvPr>
          <p:cNvPicPr>
            <a:picLocks noChangeAspect="1"/>
          </p:cNvPicPr>
          <p:nvPr/>
        </p:nvPicPr>
        <p:blipFill>
          <a:blip r:embed="rId2"/>
          <a:stretch>
            <a:fillRect/>
          </a:stretch>
        </p:blipFill>
        <p:spPr>
          <a:xfrm>
            <a:off x="2449196" y="673457"/>
            <a:ext cx="6507904" cy="3904742"/>
          </a:xfrm>
          <a:prstGeom prst="rect">
            <a:avLst/>
          </a:prstGeom>
        </p:spPr>
      </p:pic>
      <p:sp>
        <p:nvSpPr>
          <p:cNvPr id="10" name="TextBox 9">
            <a:extLst>
              <a:ext uri="{FF2B5EF4-FFF2-40B4-BE49-F238E27FC236}">
                <a16:creationId xmlns:a16="http://schemas.microsoft.com/office/drawing/2014/main" id="{659B4736-86CB-DF0D-4115-8A951597557C}"/>
              </a:ext>
            </a:extLst>
          </p:cNvPr>
          <p:cNvSpPr txBox="1"/>
          <p:nvPr/>
        </p:nvSpPr>
        <p:spPr>
          <a:xfrm>
            <a:off x="1189354" y="3038209"/>
            <a:ext cx="1253067" cy="923330"/>
          </a:xfrm>
          <a:prstGeom prst="rect">
            <a:avLst/>
          </a:prstGeom>
          <a:noFill/>
        </p:spPr>
        <p:txBody>
          <a:bodyPr wrap="square" rtlCol="0">
            <a:spAutoFit/>
          </a:bodyPr>
          <a:lstStyle/>
          <a:p>
            <a:r>
              <a:rPr lang="en-US" dirty="0"/>
              <a:t>Predictions very closely match training data</a:t>
            </a:r>
          </a:p>
        </p:txBody>
      </p:sp>
      <p:grpSp>
        <p:nvGrpSpPr>
          <p:cNvPr id="13" name="Group 12">
            <a:extLst>
              <a:ext uri="{FF2B5EF4-FFF2-40B4-BE49-F238E27FC236}">
                <a16:creationId xmlns:a16="http://schemas.microsoft.com/office/drawing/2014/main" id="{A40C7232-87D0-D4B8-4B0B-2C82E078F90B}"/>
              </a:ext>
            </a:extLst>
          </p:cNvPr>
          <p:cNvGrpSpPr/>
          <p:nvPr/>
        </p:nvGrpSpPr>
        <p:grpSpPr>
          <a:xfrm>
            <a:off x="2309360" y="2971560"/>
            <a:ext cx="866160" cy="558000"/>
            <a:chOff x="2309360" y="2971560"/>
            <a:chExt cx="866160" cy="558000"/>
          </a:xfrm>
        </p:grpSpPr>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8ABE7768-83F1-ACEE-D2A3-E1FCE3DDCF1D}"/>
                    </a:ext>
                  </a:extLst>
                </p14:cNvPr>
                <p14:cNvContentPartPr/>
                <p14:nvPr/>
              </p14:nvContentPartPr>
              <p14:xfrm>
                <a:off x="2309360" y="2997840"/>
                <a:ext cx="810360" cy="531720"/>
              </p14:xfrm>
            </p:contentPart>
          </mc:Choice>
          <mc:Fallback xmlns="">
            <p:pic>
              <p:nvPicPr>
                <p:cNvPr id="11" name="Ink 10">
                  <a:extLst>
                    <a:ext uri="{FF2B5EF4-FFF2-40B4-BE49-F238E27FC236}">
                      <a16:creationId xmlns:a16="http://schemas.microsoft.com/office/drawing/2014/main" id="{8ABE7768-83F1-ACEE-D2A3-E1FCE3DDCF1D}"/>
                    </a:ext>
                  </a:extLst>
                </p:cNvPr>
                <p:cNvPicPr/>
                <p:nvPr/>
              </p:nvPicPr>
              <p:blipFill>
                <a:blip r:embed="rId4"/>
                <a:stretch>
                  <a:fillRect/>
                </a:stretch>
              </p:blipFill>
              <p:spPr>
                <a:xfrm>
                  <a:off x="2300720" y="2988840"/>
                  <a:ext cx="828000" cy="549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B5ECC570-A794-A4C0-B9F7-EECFDFC6EED3}"/>
                    </a:ext>
                  </a:extLst>
                </p14:cNvPr>
                <p14:cNvContentPartPr/>
                <p14:nvPr/>
              </p14:nvContentPartPr>
              <p14:xfrm>
                <a:off x="3041240" y="2971560"/>
                <a:ext cx="134280" cy="172800"/>
              </p14:xfrm>
            </p:contentPart>
          </mc:Choice>
          <mc:Fallback xmlns="">
            <p:pic>
              <p:nvPicPr>
                <p:cNvPr id="12" name="Ink 11">
                  <a:extLst>
                    <a:ext uri="{FF2B5EF4-FFF2-40B4-BE49-F238E27FC236}">
                      <a16:creationId xmlns:a16="http://schemas.microsoft.com/office/drawing/2014/main" id="{B5ECC570-A794-A4C0-B9F7-EECFDFC6EED3}"/>
                    </a:ext>
                  </a:extLst>
                </p:cNvPr>
                <p:cNvPicPr/>
                <p:nvPr/>
              </p:nvPicPr>
              <p:blipFill>
                <a:blip r:embed="rId6"/>
                <a:stretch>
                  <a:fillRect/>
                </a:stretch>
              </p:blipFill>
              <p:spPr>
                <a:xfrm>
                  <a:off x="3032240" y="2962560"/>
                  <a:ext cx="151920" cy="190440"/>
                </a:xfrm>
                <a:prstGeom prst="rect">
                  <a:avLst/>
                </a:prstGeom>
              </p:spPr>
            </p:pic>
          </mc:Fallback>
        </mc:AlternateContent>
      </p:grpSp>
    </p:spTree>
    <p:extLst>
      <p:ext uri="{BB962C8B-B14F-4D97-AF65-F5344CB8AC3E}">
        <p14:creationId xmlns:p14="http://schemas.microsoft.com/office/powerpoint/2010/main" val="3627128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D3A64-7A9C-3BF9-93D3-BDA040D48E2C}"/>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03601176-F8A9-D1EE-AD07-00D73CC752C9}"/>
              </a:ext>
            </a:extLst>
          </p:cNvPr>
          <p:cNvSpPr>
            <a:spLocks noGrp="1"/>
          </p:cNvSpPr>
          <p:nvPr>
            <p:ph idx="1"/>
          </p:nvPr>
        </p:nvSpPr>
        <p:spPr>
          <a:xfrm>
            <a:off x="393191" y="819629"/>
            <a:ext cx="8642435" cy="3677864"/>
          </a:xfrm>
        </p:spPr>
        <p:txBody>
          <a:bodyPr>
            <a:normAutofit/>
          </a:bodyPr>
          <a:lstStyle/>
          <a:p>
            <a:r>
              <a:rPr lang="en-US" sz="2800" dirty="0"/>
              <a:t>Validation MSE:</a:t>
            </a:r>
          </a:p>
          <a:p>
            <a:pPr lvl="1"/>
            <a:r>
              <a:rPr lang="en-US" sz="2400" b="1" dirty="0"/>
              <a:t>Linear Regression</a:t>
            </a:r>
            <a:r>
              <a:rPr lang="en-US" sz="2400" dirty="0"/>
              <a:t>: 3.56</a:t>
            </a:r>
          </a:p>
          <a:p>
            <a:pPr lvl="1"/>
            <a:r>
              <a:rPr lang="en-US" sz="2400" b="1" dirty="0"/>
              <a:t>Neural Network (manually configured)</a:t>
            </a:r>
            <a:r>
              <a:rPr lang="en-US" sz="2400" dirty="0"/>
              <a:t>: 1.98</a:t>
            </a:r>
          </a:p>
          <a:p>
            <a:pPr lvl="1"/>
            <a:r>
              <a:rPr lang="en-US" sz="2400" b="1" dirty="0"/>
              <a:t>Neural Network (genetically hyper-optimized)</a:t>
            </a:r>
            <a:r>
              <a:rPr lang="en-US" sz="2400" dirty="0"/>
              <a:t>: </a:t>
            </a:r>
            <a:r>
              <a:rPr lang="en-US" sz="2400" dirty="0">
                <a:highlight>
                  <a:srgbClr val="FFFF00"/>
                </a:highlight>
              </a:rPr>
              <a:t>1.31</a:t>
            </a:r>
            <a:r>
              <a:rPr lang="en-US" sz="2400" dirty="0"/>
              <a:t> </a:t>
            </a:r>
          </a:p>
          <a:p>
            <a:pPr lvl="1"/>
            <a:endParaRPr lang="en-US" sz="2400" dirty="0"/>
          </a:p>
          <a:p>
            <a:pPr lvl="1"/>
            <a:endParaRPr lang="en-US" sz="2400" dirty="0"/>
          </a:p>
          <a:p>
            <a:pPr lvl="1"/>
            <a:endParaRPr lang="en-US" sz="2400" dirty="0"/>
          </a:p>
          <a:p>
            <a:pPr lvl="1"/>
            <a:endParaRPr lang="en-US" sz="2400" dirty="0"/>
          </a:p>
        </p:txBody>
      </p:sp>
      <p:sp>
        <p:nvSpPr>
          <p:cNvPr id="2" name="Footer Placeholder 1">
            <a:extLst>
              <a:ext uri="{FF2B5EF4-FFF2-40B4-BE49-F238E27FC236}">
                <a16:creationId xmlns:a16="http://schemas.microsoft.com/office/drawing/2014/main" id="{B6577EA4-2EB5-B409-1FF9-36B9B73A4AFC}"/>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C81A6F70-6E09-66A4-B658-6D66FC4AA894}"/>
              </a:ext>
            </a:extLst>
          </p:cNvPr>
          <p:cNvSpPr>
            <a:spLocks noGrp="1"/>
          </p:cNvSpPr>
          <p:nvPr>
            <p:ph type="title"/>
          </p:nvPr>
        </p:nvSpPr>
        <p:spPr/>
        <p:txBody>
          <a:bodyPr/>
          <a:lstStyle/>
          <a:p>
            <a:r>
              <a:rPr lang="en-US" dirty="0"/>
              <a:t>Results</a:t>
            </a:r>
          </a:p>
        </p:txBody>
      </p:sp>
    </p:spTree>
    <p:extLst>
      <p:ext uri="{BB962C8B-B14F-4D97-AF65-F5344CB8AC3E}">
        <p14:creationId xmlns:p14="http://schemas.microsoft.com/office/powerpoint/2010/main" val="29095780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BF24E-6EE9-7598-F248-096B4E2DC910}"/>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29CB33-40FA-958E-9181-B4B665902700}"/>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92CD6814-9F4A-73AF-5F55-4F1D9A37BB21}"/>
              </a:ext>
            </a:extLst>
          </p:cNvPr>
          <p:cNvSpPr>
            <a:spLocks noGrp="1"/>
          </p:cNvSpPr>
          <p:nvPr>
            <p:ph type="title"/>
          </p:nvPr>
        </p:nvSpPr>
        <p:spPr/>
        <p:txBody>
          <a:bodyPr/>
          <a:lstStyle/>
          <a:p>
            <a:r>
              <a:rPr lang="en-US" dirty="0"/>
              <a:t>Implications</a:t>
            </a:r>
          </a:p>
        </p:txBody>
      </p:sp>
      <p:sp>
        <p:nvSpPr>
          <p:cNvPr id="4" name="TextBox 3">
            <a:extLst>
              <a:ext uri="{FF2B5EF4-FFF2-40B4-BE49-F238E27FC236}">
                <a16:creationId xmlns:a16="http://schemas.microsoft.com/office/drawing/2014/main" id="{BA1DA7C6-DE2A-57DE-6607-287A7DAFD97F}"/>
              </a:ext>
            </a:extLst>
          </p:cNvPr>
          <p:cNvSpPr txBox="1"/>
          <p:nvPr/>
        </p:nvSpPr>
        <p:spPr>
          <a:xfrm>
            <a:off x="149013" y="673457"/>
            <a:ext cx="2397760" cy="3170099"/>
          </a:xfrm>
          <a:prstGeom prst="rect">
            <a:avLst/>
          </a:prstGeom>
          <a:noFill/>
        </p:spPr>
        <p:txBody>
          <a:bodyPr wrap="square" rtlCol="0">
            <a:spAutoFit/>
          </a:bodyPr>
          <a:lstStyle/>
          <a:p>
            <a:r>
              <a:rPr lang="en-US" sz="2000" dirty="0"/>
              <a:t>Based on pre-industrial climate patterns, we’d expect a severe ice age to start in the next few thousand years, lasting about 40,000 years, followed by a brief interglacial.</a:t>
            </a:r>
          </a:p>
        </p:txBody>
      </p:sp>
      <p:pic>
        <p:nvPicPr>
          <p:cNvPr id="6" name="Picture 5">
            <a:extLst>
              <a:ext uri="{FF2B5EF4-FFF2-40B4-BE49-F238E27FC236}">
                <a16:creationId xmlns:a16="http://schemas.microsoft.com/office/drawing/2014/main" id="{333A846E-16CE-0BA5-A481-FD2F71553A57}"/>
              </a:ext>
            </a:extLst>
          </p:cNvPr>
          <p:cNvPicPr>
            <a:picLocks noChangeAspect="1"/>
          </p:cNvPicPr>
          <p:nvPr/>
        </p:nvPicPr>
        <p:blipFill>
          <a:blip r:embed="rId2"/>
          <a:stretch>
            <a:fillRect/>
          </a:stretch>
        </p:blipFill>
        <p:spPr>
          <a:xfrm>
            <a:off x="2449196" y="673457"/>
            <a:ext cx="6507904" cy="3904742"/>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47D2D05-018C-DE13-5E6D-6FE034D405A0}"/>
                  </a:ext>
                </a:extLst>
              </p14:cNvPr>
              <p14:cNvContentPartPr/>
              <p14:nvPr/>
            </p14:nvContentPartPr>
            <p14:xfrm>
              <a:off x="4409240" y="650280"/>
              <a:ext cx="2926440" cy="1576800"/>
            </p14:xfrm>
          </p:contentPart>
        </mc:Choice>
        <mc:Fallback xmlns="">
          <p:pic>
            <p:nvPicPr>
              <p:cNvPr id="7" name="Ink 6">
                <a:extLst>
                  <a:ext uri="{FF2B5EF4-FFF2-40B4-BE49-F238E27FC236}">
                    <a16:creationId xmlns:a16="http://schemas.microsoft.com/office/drawing/2014/main" id="{A47D2D05-018C-DE13-5E6D-6FE034D405A0}"/>
                  </a:ext>
                </a:extLst>
              </p:cNvPr>
              <p:cNvPicPr/>
              <p:nvPr/>
            </p:nvPicPr>
            <p:blipFill>
              <a:blip r:embed="rId4"/>
              <a:stretch>
                <a:fillRect/>
              </a:stretch>
            </p:blipFill>
            <p:spPr>
              <a:xfrm>
                <a:off x="4400240" y="641280"/>
                <a:ext cx="2944080" cy="1594440"/>
              </a:xfrm>
              <a:prstGeom prst="rect">
                <a:avLst/>
              </a:prstGeom>
            </p:spPr>
          </p:pic>
        </mc:Fallback>
      </mc:AlternateContent>
      <p:sp>
        <p:nvSpPr>
          <p:cNvPr id="8" name="TextBox 7">
            <a:extLst>
              <a:ext uri="{FF2B5EF4-FFF2-40B4-BE49-F238E27FC236}">
                <a16:creationId xmlns:a16="http://schemas.microsoft.com/office/drawing/2014/main" id="{70681C46-2533-E276-F293-02906D3071CD}"/>
              </a:ext>
            </a:extLst>
          </p:cNvPr>
          <p:cNvSpPr txBox="1"/>
          <p:nvPr/>
        </p:nvSpPr>
        <p:spPr>
          <a:xfrm>
            <a:off x="5781673" y="197993"/>
            <a:ext cx="3362327" cy="507831"/>
          </a:xfrm>
          <a:prstGeom prst="rect">
            <a:avLst/>
          </a:prstGeom>
          <a:noFill/>
        </p:spPr>
        <p:txBody>
          <a:bodyPr wrap="square" rtlCol="0">
            <a:spAutoFit/>
          </a:bodyPr>
          <a:lstStyle/>
          <a:p>
            <a:r>
              <a:rPr lang="en-US" dirty="0"/>
              <a:t>Approximate forecast accuracy if climate patterns remain consistent</a:t>
            </a:r>
          </a:p>
        </p:txBody>
      </p:sp>
    </p:spTree>
    <p:extLst>
      <p:ext uri="{BB962C8B-B14F-4D97-AF65-F5344CB8AC3E}">
        <p14:creationId xmlns:p14="http://schemas.microsoft.com/office/powerpoint/2010/main" val="3691856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5EB32-45F7-2BB2-DA87-56DDD15DFFAB}"/>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E9DCA04E-B389-0EE5-2422-341C20178ECC}"/>
              </a:ext>
            </a:extLst>
          </p:cNvPr>
          <p:cNvSpPr>
            <a:spLocks noGrp="1"/>
          </p:cNvSpPr>
          <p:nvPr>
            <p:ph idx="1"/>
          </p:nvPr>
        </p:nvSpPr>
        <p:spPr>
          <a:xfrm>
            <a:off x="393191" y="819629"/>
            <a:ext cx="8642435" cy="3677864"/>
          </a:xfrm>
        </p:spPr>
        <p:txBody>
          <a:bodyPr>
            <a:normAutofit fontScale="92500"/>
          </a:bodyPr>
          <a:lstStyle/>
          <a:p>
            <a:pPr lvl="1"/>
            <a:r>
              <a:rPr lang="en-US" sz="2400" dirty="0"/>
              <a:t>Larger-scale evolution – use more than 20 generations/20 population size</a:t>
            </a:r>
          </a:p>
          <a:p>
            <a:pPr lvl="2"/>
            <a:r>
              <a:rPr lang="en-US" sz="2400" dirty="0"/>
              <a:t>Full process takes about 15 minutes to run</a:t>
            </a:r>
          </a:p>
          <a:p>
            <a:pPr lvl="1"/>
            <a:r>
              <a:rPr lang="en-US" sz="2400" dirty="0"/>
              <a:t>More data</a:t>
            </a:r>
          </a:p>
          <a:p>
            <a:pPr lvl="2"/>
            <a:r>
              <a:rPr lang="en-US" sz="2400" dirty="0"/>
              <a:t>Find a valid way to incorporate solar modulation/CO2 data</a:t>
            </a:r>
          </a:p>
          <a:p>
            <a:pPr lvl="1"/>
            <a:r>
              <a:rPr lang="en-US" sz="2400" dirty="0"/>
              <a:t>Causal analysis</a:t>
            </a:r>
          </a:p>
          <a:p>
            <a:pPr lvl="2"/>
            <a:r>
              <a:rPr lang="en-US" sz="2400" dirty="0"/>
              <a:t>If the causal effect of CO2 can be accurately found and demonstrated to be consistent with pre-industrial and modern data, we could estimate the effect different future CO2 levels</a:t>
            </a:r>
          </a:p>
          <a:p>
            <a:pPr lvl="1"/>
            <a:endParaRPr lang="en-US" sz="2400" dirty="0"/>
          </a:p>
          <a:p>
            <a:pPr lvl="1"/>
            <a:endParaRPr lang="en-US" sz="2400" dirty="0"/>
          </a:p>
          <a:p>
            <a:pPr lvl="1"/>
            <a:endParaRPr lang="en-US" sz="2400" dirty="0"/>
          </a:p>
          <a:p>
            <a:pPr lvl="1"/>
            <a:endParaRPr lang="en-US" sz="2400" dirty="0"/>
          </a:p>
        </p:txBody>
      </p:sp>
      <p:sp>
        <p:nvSpPr>
          <p:cNvPr id="2" name="Footer Placeholder 1">
            <a:extLst>
              <a:ext uri="{FF2B5EF4-FFF2-40B4-BE49-F238E27FC236}">
                <a16:creationId xmlns:a16="http://schemas.microsoft.com/office/drawing/2014/main" id="{DEAE282C-F2F7-FF40-9B39-7FE41164847D}"/>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E4125B35-DEF8-1BC6-7D4E-CD9A47ADB767}"/>
              </a:ext>
            </a:extLst>
          </p:cNvPr>
          <p:cNvSpPr>
            <a:spLocks noGrp="1"/>
          </p:cNvSpPr>
          <p:nvPr>
            <p:ph type="title"/>
          </p:nvPr>
        </p:nvSpPr>
        <p:spPr/>
        <p:txBody>
          <a:bodyPr/>
          <a:lstStyle/>
          <a:p>
            <a:r>
              <a:rPr lang="en-US" dirty="0"/>
              <a:t>Follow-up Steps</a:t>
            </a:r>
          </a:p>
        </p:txBody>
      </p:sp>
    </p:spTree>
    <p:extLst>
      <p:ext uri="{BB962C8B-B14F-4D97-AF65-F5344CB8AC3E}">
        <p14:creationId xmlns:p14="http://schemas.microsoft.com/office/powerpoint/2010/main" val="329505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62C67-994A-A265-5596-638CDEEBAD25}"/>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E7CF43F0-8B5A-3A86-B207-2E9BAEB6A79A}"/>
              </a:ext>
            </a:extLst>
          </p:cNvPr>
          <p:cNvSpPr>
            <a:spLocks noGrp="1"/>
          </p:cNvSpPr>
          <p:nvPr>
            <p:ph idx="1"/>
          </p:nvPr>
        </p:nvSpPr>
        <p:spPr>
          <a:xfrm>
            <a:off x="393192" y="817694"/>
            <a:ext cx="8622115" cy="2999651"/>
          </a:xfrm>
        </p:spPr>
        <p:txBody>
          <a:bodyPr>
            <a:noAutofit/>
          </a:bodyPr>
          <a:lstStyle/>
          <a:p>
            <a:r>
              <a:rPr lang="en-US" sz="1800" dirty="0">
                <a:latin typeface="+mn-lt"/>
              </a:rPr>
              <a:t>Understanding the Earth-climate system:</a:t>
            </a:r>
          </a:p>
          <a:p>
            <a:pPr lvl="1"/>
            <a:r>
              <a:rPr lang="en-US" sz="1800" dirty="0">
                <a:latin typeface="+mn-lt"/>
              </a:rPr>
              <a:t>Earth’s past climate cycles – glaciation (ice ages):</a:t>
            </a:r>
          </a:p>
          <a:p>
            <a:pPr lvl="2"/>
            <a:r>
              <a:rPr lang="en-US" sz="1800" b="1" dirty="0">
                <a:latin typeface="+mn-lt"/>
              </a:rPr>
              <a:t>Earth(</a:t>
            </a:r>
            <a:r>
              <a:rPr lang="en-US" sz="1800" dirty="0">
                <a:latin typeface="+mn-lt"/>
              </a:rPr>
              <a:t>Parameters at 500k BC</a:t>
            </a:r>
            <a:r>
              <a:rPr lang="en-US" sz="1800" b="1" dirty="0">
                <a:latin typeface="+mn-lt"/>
              </a:rPr>
              <a:t>) = Climate at 500k BC</a:t>
            </a:r>
          </a:p>
          <a:p>
            <a:pPr lvl="2"/>
            <a:r>
              <a:rPr lang="en-US" sz="1800" b="1" dirty="0">
                <a:latin typeface="+mn-lt"/>
              </a:rPr>
              <a:t>Earth(</a:t>
            </a:r>
            <a:r>
              <a:rPr lang="en-US" sz="1800" dirty="0">
                <a:latin typeface="+mn-lt"/>
              </a:rPr>
              <a:t>Parameters at 400k BC</a:t>
            </a:r>
            <a:r>
              <a:rPr lang="en-US" sz="1800" b="1" dirty="0">
                <a:latin typeface="+mn-lt"/>
              </a:rPr>
              <a:t>) = Climate at 400k BC</a:t>
            </a:r>
          </a:p>
          <a:p>
            <a:pPr marL="319087" lvl="2" indent="0">
              <a:buNone/>
            </a:pPr>
            <a:endParaRPr lang="en-US" sz="1800" b="1" dirty="0">
              <a:latin typeface="+mn-lt"/>
            </a:endParaRPr>
          </a:p>
          <a:p>
            <a:pPr lvl="1"/>
            <a:r>
              <a:rPr lang="en-US" sz="1800" dirty="0">
                <a:latin typeface="+mn-lt"/>
              </a:rPr>
              <a:t>Understanding of past climate can be measured by prediction performance:</a:t>
            </a:r>
          </a:p>
          <a:p>
            <a:pPr lvl="2"/>
            <a:r>
              <a:rPr lang="en-US" sz="1800" dirty="0">
                <a:latin typeface="+mn-lt"/>
              </a:rPr>
              <a:t>Predict </a:t>
            </a:r>
            <a:r>
              <a:rPr lang="en-US" sz="1800" b="1" dirty="0">
                <a:latin typeface="+mn-lt"/>
              </a:rPr>
              <a:t>climate at 300k BC</a:t>
            </a:r>
            <a:r>
              <a:rPr lang="en-US" sz="1800" dirty="0">
                <a:latin typeface="+mn-lt"/>
              </a:rPr>
              <a:t> and compare to known values</a:t>
            </a:r>
          </a:p>
          <a:p>
            <a:pPr marL="319087" lvl="2" indent="0">
              <a:buNone/>
            </a:pPr>
            <a:endParaRPr lang="en-US" sz="1800" dirty="0">
              <a:latin typeface="+mn-lt"/>
            </a:endParaRPr>
          </a:p>
          <a:p>
            <a:pPr lvl="1"/>
            <a:r>
              <a:rPr lang="en-US" sz="1800" dirty="0">
                <a:latin typeface="+mn-lt"/>
              </a:rPr>
              <a:t>Not perfect, but thoroughly understanding Earth’s past behavior could help predict the effects of future, unprecedented conditions</a:t>
            </a:r>
          </a:p>
        </p:txBody>
      </p:sp>
      <p:sp>
        <p:nvSpPr>
          <p:cNvPr id="2" name="Footer Placeholder 1">
            <a:extLst>
              <a:ext uri="{FF2B5EF4-FFF2-40B4-BE49-F238E27FC236}">
                <a16:creationId xmlns:a16="http://schemas.microsoft.com/office/drawing/2014/main" id="{1A79DA64-BE07-7B7C-9C7F-5A0843E02B2A}"/>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BB2600C8-A662-C15E-4C13-D01AF9776B89}"/>
              </a:ext>
            </a:extLst>
          </p:cNvPr>
          <p:cNvSpPr>
            <a:spLocks noGrp="1"/>
          </p:cNvSpPr>
          <p:nvPr>
            <p:ph type="title"/>
          </p:nvPr>
        </p:nvSpPr>
        <p:spPr/>
        <p:txBody>
          <a:bodyPr/>
          <a:lstStyle/>
          <a:p>
            <a:r>
              <a:rPr lang="en-US" dirty="0"/>
              <a:t>Objective</a:t>
            </a:r>
          </a:p>
        </p:txBody>
      </p:sp>
    </p:spTree>
    <p:extLst>
      <p:ext uri="{BB962C8B-B14F-4D97-AF65-F5344CB8AC3E}">
        <p14:creationId xmlns:p14="http://schemas.microsoft.com/office/powerpoint/2010/main" val="2548054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DA387-8E15-1276-E24B-EC9D48B3FD1F}"/>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A62A6B58-02F3-646F-77B0-B1E068813645}"/>
              </a:ext>
            </a:extLst>
          </p:cNvPr>
          <p:cNvSpPr>
            <a:spLocks noGrp="1"/>
          </p:cNvSpPr>
          <p:nvPr>
            <p:ph idx="1"/>
          </p:nvPr>
        </p:nvSpPr>
        <p:spPr>
          <a:xfrm>
            <a:off x="393191" y="819629"/>
            <a:ext cx="8642435" cy="3677864"/>
          </a:xfrm>
        </p:spPr>
        <p:txBody>
          <a:bodyPr>
            <a:normAutofit/>
          </a:bodyPr>
          <a:lstStyle/>
          <a:p>
            <a:pPr lvl="1"/>
            <a:r>
              <a:rPr lang="en-US" sz="2800" b="1" dirty="0"/>
              <a:t>R</a:t>
            </a:r>
            <a:r>
              <a:rPr lang="en-US" sz="2800" dirty="0"/>
              <a:t> (tidyverse, forecast, olsrr): Visualizations, exploratory data analysis, linear regression</a:t>
            </a:r>
          </a:p>
          <a:p>
            <a:pPr lvl="1"/>
            <a:r>
              <a:rPr lang="en-US" sz="2800" b="1" dirty="0"/>
              <a:t>Python</a:t>
            </a:r>
            <a:r>
              <a:rPr lang="en-US" sz="2800" dirty="0"/>
              <a:t> (SQLite, polars, torch): ETL, data warehouse, pre-processing, neural networks</a:t>
            </a:r>
          </a:p>
          <a:p>
            <a:pPr lvl="1"/>
            <a:r>
              <a:rPr lang="en-US" sz="2800" b="1" dirty="0"/>
              <a:t>Power BI</a:t>
            </a:r>
            <a:r>
              <a:rPr lang="en-US" sz="2800" dirty="0"/>
              <a:t>: Temperature vs. Year plot (slide 10)</a:t>
            </a:r>
          </a:p>
          <a:p>
            <a:pPr lvl="1"/>
            <a:endParaRPr lang="en-US" sz="2800" dirty="0"/>
          </a:p>
          <a:p>
            <a:pPr lvl="1"/>
            <a:endParaRPr lang="en-US" sz="2800" dirty="0"/>
          </a:p>
          <a:p>
            <a:pPr lvl="1"/>
            <a:endParaRPr lang="en-US" sz="2800" dirty="0"/>
          </a:p>
          <a:p>
            <a:pPr lvl="1"/>
            <a:endParaRPr lang="en-US" sz="2800" dirty="0"/>
          </a:p>
        </p:txBody>
      </p:sp>
      <p:sp>
        <p:nvSpPr>
          <p:cNvPr id="2" name="Footer Placeholder 1">
            <a:extLst>
              <a:ext uri="{FF2B5EF4-FFF2-40B4-BE49-F238E27FC236}">
                <a16:creationId xmlns:a16="http://schemas.microsoft.com/office/drawing/2014/main" id="{9BCD15E7-9B13-9FCA-9CFC-2C3E748CCD87}"/>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400CA5A1-12A6-32AB-91E7-A485594115C1}"/>
              </a:ext>
            </a:extLst>
          </p:cNvPr>
          <p:cNvSpPr>
            <a:spLocks noGrp="1"/>
          </p:cNvSpPr>
          <p:nvPr>
            <p:ph type="title"/>
          </p:nvPr>
        </p:nvSpPr>
        <p:spPr/>
        <p:txBody>
          <a:bodyPr/>
          <a:lstStyle/>
          <a:p>
            <a:r>
              <a:rPr lang="en-US" dirty="0"/>
              <a:t>Software used</a:t>
            </a:r>
          </a:p>
        </p:txBody>
      </p:sp>
    </p:spTree>
    <p:extLst>
      <p:ext uri="{BB962C8B-B14F-4D97-AF65-F5344CB8AC3E}">
        <p14:creationId xmlns:p14="http://schemas.microsoft.com/office/powerpoint/2010/main" val="3302493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B03EF-BCA1-6A95-0E92-06DAF4578756}"/>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F6772863-22CF-1BE6-E5EC-6721ED7CFBDB}"/>
              </a:ext>
            </a:extLst>
          </p:cNvPr>
          <p:cNvSpPr>
            <a:spLocks noGrp="1"/>
          </p:cNvSpPr>
          <p:nvPr>
            <p:ph idx="1"/>
          </p:nvPr>
        </p:nvSpPr>
        <p:spPr>
          <a:xfrm>
            <a:off x="393192" y="646275"/>
            <a:ext cx="8357616" cy="3715117"/>
          </a:xfrm>
        </p:spPr>
        <p:txBody>
          <a:bodyPr>
            <a:normAutofit/>
          </a:bodyPr>
          <a:lstStyle/>
          <a:p>
            <a:endParaRPr lang="en-US" dirty="0"/>
          </a:p>
          <a:p>
            <a:pPr lvl="1"/>
            <a:r>
              <a:rPr lang="en-US" dirty="0">
                <a:hlinkClick r:id="rId2"/>
              </a:rPr>
              <a:t>Pollen-based climate reconstruction techniques for late Quaternary studies – ScienceDirect</a:t>
            </a:r>
            <a:endParaRPr lang="en-US" dirty="0"/>
          </a:p>
          <a:p>
            <a:pPr lvl="1"/>
            <a:r>
              <a:rPr lang="en-US" dirty="0" err="1">
                <a:hlinkClick r:id="rId3"/>
              </a:rPr>
              <a:t>Interglacials</a:t>
            </a:r>
            <a:r>
              <a:rPr lang="en-US" dirty="0">
                <a:hlinkClick r:id="rId3"/>
              </a:rPr>
              <a:t>, Milankovitch Cycles, Solar Activity, and Carbon Dioxide - Marsh - 2014 - Journal of Climatology (Cairo) - Wiley Online Library</a:t>
            </a:r>
            <a:endParaRPr lang="en-US" dirty="0"/>
          </a:p>
          <a:p>
            <a:pPr lvl="1"/>
            <a:r>
              <a:rPr lang="en-US" dirty="0">
                <a:hlinkClick r:id="rId4"/>
              </a:rPr>
              <a:t>Milankovitch Orbital Data Viewer</a:t>
            </a:r>
            <a:endParaRPr lang="en-US" dirty="0"/>
          </a:p>
          <a:p>
            <a:pPr lvl="1"/>
            <a:r>
              <a:rPr lang="en-US" dirty="0">
                <a:hlinkClick r:id="rId5"/>
              </a:rPr>
              <a:t>CP - Toward generalized Milankovitch theory (GMT)</a:t>
            </a:r>
            <a:endParaRPr lang="en-US" dirty="0"/>
          </a:p>
          <a:p>
            <a:pPr marL="7937" lvl="1" indent="0">
              <a:buNone/>
            </a:pPr>
            <a:r>
              <a:rPr lang="en-US" dirty="0"/>
              <a:t>Repository: </a:t>
            </a:r>
            <a:r>
              <a:rPr lang="en-US" dirty="0">
                <a:hlinkClick r:id="rId6"/>
              </a:rPr>
              <a:t>GitHub</a:t>
            </a:r>
            <a:endParaRPr lang="en-US" dirty="0"/>
          </a:p>
          <a:p>
            <a:pPr lvl="1"/>
            <a:endParaRPr lang="en-US" dirty="0"/>
          </a:p>
        </p:txBody>
      </p:sp>
      <p:sp>
        <p:nvSpPr>
          <p:cNvPr id="2" name="Footer Placeholder 1">
            <a:extLst>
              <a:ext uri="{FF2B5EF4-FFF2-40B4-BE49-F238E27FC236}">
                <a16:creationId xmlns:a16="http://schemas.microsoft.com/office/drawing/2014/main" id="{B4CC8ADE-14E6-CACE-EE7C-006638BAA0F4}"/>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7170C9EF-84D1-B428-D96D-CC91C2F3B2F4}"/>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1554867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6DCF6-C9E1-2E03-890D-C13F02EF46DF}"/>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FA1D2EB5-132F-D5D8-CEF3-2655AC0DF4F3}"/>
              </a:ext>
            </a:extLst>
          </p:cNvPr>
          <p:cNvSpPr>
            <a:spLocks noGrp="1"/>
          </p:cNvSpPr>
          <p:nvPr>
            <p:ph idx="1"/>
          </p:nvPr>
        </p:nvSpPr>
        <p:spPr>
          <a:xfrm>
            <a:off x="393192" y="817694"/>
            <a:ext cx="8357616" cy="2999651"/>
          </a:xfrm>
        </p:spPr>
        <p:txBody>
          <a:bodyPr>
            <a:noAutofit/>
          </a:bodyPr>
          <a:lstStyle/>
          <a:p>
            <a:r>
              <a:rPr lang="en-US" sz="1600" dirty="0">
                <a:latin typeface="+mn-lt"/>
              </a:rPr>
              <a:t>How do we know Earth’s past climate?</a:t>
            </a:r>
          </a:p>
          <a:p>
            <a:pPr lvl="1"/>
            <a:r>
              <a:rPr lang="en-US" sz="1600" b="1" dirty="0">
                <a:latin typeface="+mn-lt"/>
              </a:rPr>
              <a:t>Climate proxies</a:t>
            </a:r>
            <a:r>
              <a:rPr lang="en-US" sz="1600" dirty="0">
                <a:latin typeface="+mn-lt"/>
              </a:rPr>
              <a:t>: Measurements used to reconstruct past climate</a:t>
            </a:r>
          </a:p>
          <a:p>
            <a:pPr lvl="2"/>
            <a:r>
              <a:rPr lang="en-US" sz="1600" b="1" dirty="0">
                <a:latin typeface="+mn-lt"/>
              </a:rPr>
              <a:t>Ice cores</a:t>
            </a:r>
            <a:r>
              <a:rPr lang="en-US" sz="1600" dirty="0">
                <a:latin typeface="+mn-lt"/>
              </a:rPr>
              <a:t>: Concentrations of gases of air trapped in ice caps</a:t>
            </a:r>
          </a:p>
          <a:p>
            <a:pPr lvl="2"/>
            <a:r>
              <a:rPr lang="en-US" sz="1600" b="1" dirty="0">
                <a:latin typeface="+mn-lt"/>
              </a:rPr>
              <a:t>Fossil pollen/tree rings</a:t>
            </a:r>
            <a:r>
              <a:rPr lang="en-US" sz="1600" dirty="0">
                <a:latin typeface="+mn-lt"/>
              </a:rPr>
              <a:t>: Indication of vegetation growth by year</a:t>
            </a:r>
          </a:p>
          <a:p>
            <a:pPr lvl="2"/>
            <a:r>
              <a:rPr lang="en-US" sz="1600" b="1" dirty="0">
                <a:latin typeface="+mn-lt"/>
              </a:rPr>
              <a:t>Beryllium-10</a:t>
            </a:r>
            <a:r>
              <a:rPr lang="en-US" sz="1600" dirty="0">
                <a:latin typeface="+mn-lt"/>
              </a:rPr>
              <a:t>: Isotope produced by interactions between cosmic rays and magnetic field – concentration is a function of solar modulation and magnetic field strength</a:t>
            </a:r>
          </a:p>
          <a:p>
            <a:pPr lvl="3"/>
            <a:r>
              <a:rPr lang="en-US" sz="1400" b="1" dirty="0">
                <a:latin typeface="+mn-lt"/>
              </a:rPr>
              <a:t>Solar modulation</a:t>
            </a:r>
            <a:r>
              <a:rPr lang="en-US" sz="1400" dirty="0">
                <a:latin typeface="+mn-lt"/>
              </a:rPr>
              <a:t>: Extent to which sun blocks cosmic rays – unblocked cosmic rays cause more cloud cover, decreasing temperatures, influencing whether glaciers melt or expand each year</a:t>
            </a:r>
          </a:p>
          <a:p>
            <a:pPr lvl="3"/>
            <a:r>
              <a:rPr lang="en-US" sz="1400" dirty="0">
                <a:latin typeface="+mn-lt"/>
              </a:rPr>
              <a:t>Beryllium-10 concentrations and magnetic field proxies can be combined to calculate solar modulation factor</a:t>
            </a:r>
          </a:p>
          <a:p>
            <a:pPr lvl="1"/>
            <a:r>
              <a:rPr lang="en-US" sz="1600" dirty="0">
                <a:latin typeface="+mn-lt"/>
              </a:rPr>
              <a:t>Numerous climate proxy datasets located in </a:t>
            </a:r>
            <a:r>
              <a:rPr lang="en-US" sz="1600" dirty="0">
                <a:hlinkClick r:id="rId2"/>
              </a:rPr>
              <a:t>NOAA Paleoclimatology Data Search</a:t>
            </a:r>
            <a:endParaRPr lang="en-US" sz="1600" dirty="0">
              <a:latin typeface="+mn-lt"/>
            </a:endParaRPr>
          </a:p>
          <a:p>
            <a:pPr marL="7937" lvl="1" indent="0">
              <a:buNone/>
            </a:pPr>
            <a:endParaRPr lang="en-US" sz="1800" dirty="0">
              <a:latin typeface="+mn-lt"/>
            </a:endParaRPr>
          </a:p>
        </p:txBody>
      </p:sp>
      <p:sp>
        <p:nvSpPr>
          <p:cNvPr id="2" name="Footer Placeholder 1">
            <a:extLst>
              <a:ext uri="{FF2B5EF4-FFF2-40B4-BE49-F238E27FC236}">
                <a16:creationId xmlns:a16="http://schemas.microsoft.com/office/drawing/2014/main" id="{801485CF-762F-6EF4-4488-788EB8CE9130}"/>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C62A9D78-8DEA-E26A-7832-887D6B31304E}"/>
              </a:ext>
            </a:extLst>
          </p:cNvPr>
          <p:cNvSpPr>
            <a:spLocks noGrp="1"/>
          </p:cNvSpPr>
          <p:nvPr>
            <p:ph type="title"/>
          </p:nvPr>
        </p:nvSpPr>
        <p:spPr/>
        <p:txBody>
          <a:bodyPr/>
          <a:lstStyle/>
          <a:p>
            <a:r>
              <a:rPr lang="en-US" dirty="0"/>
              <a:t>Data Preparation</a:t>
            </a:r>
          </a:p>
        </p:txBody>
      </p:sp>
    </p:spTree>
    <p:extLst>
      <p:ext uri="{BB962C8B-B14F-4D97-AF65-F5344CB8AC3E}">
        <p14:creationId xmlns:p14="http://schemas.microsoft.com/office/powerpoint/2010/main" val="264548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8AD13-E4E0-6664-76E9-C91892EAA243}"/>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D424E4E7-ACC0-ECED-708D-687D4E8AFA80}"/>
              </a:ext>
            </a:extLst>
          </p:cNvPr>
          <p:cNvSpPr>
            <a:spLocks noGrp="1"/>
          </p:cNvSpPr>
          <p:nvPr>
            <p:ph idx="1"/>
          </p:nvPr>
        </p:nvSpPr>
        <p:spPr>
          <a:xfrm>
            <a:off x="393192" y="817694"/>
            <a:ext cx="5912781" cy="2999651"/>
          </a:xfrm>
        </p:spPr>
        <p:txBody>
          <a:bodyPr>
            <a:noAutofit/>
          </a:bodyPr>
          <a:lstStyle/>
          <a:p>
            <a:r>
              <a:rPr lang="en-US" sz="1800" dirty="0">
                <a:latin typeface="+mn-lt"/>
              </a:rPr>
              <a:t>How do we know Earth’s past climate?</a:t>
            </a:r>
          </a:p>
        </p:txBody>
      </p:sp>
      <p:sp>
        <p:nvSpPr>
          <p:cNvPr id="2" name="Footer Placeholder 1">
            <a:extLst>
              <a:ext uri="{FF2B5EF4-FFF2-40B4-BE49-F238E27FC236}">
                <a16:creationId xmlns:a16="http://schemas.microsoft.com/office/drawing/2014/main" id="{2DEF7764-5853-B210-C18C-09FDF9C2B538}"/>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BF69105D-80F7-69ED-C41F-DDE0CEA93A03}"/>
              </a:ext>
            </a:extLst>
          </p:cNvPr>
          <p:cNvSpPr>
            <a:spLocks noGrp="1"/>
          </p:cNvSpPr>
          <p:nvPr>
            <p:ph type="title"/>
          </p:nvPr>
        </p:nvSpPr>
        <p:spPr/>
        <p:txBody>
          <a:bodyPr/>
          <a:lstStyle/>
          <a:p>
            <a:r>
              <a:rPr lang="en-US" dirty="0"/>
              <a:t>Data Preparation</a:t>
            </a:r>
          </a:p>
        </p:txBody>
      </p:sp>
      <p:pic>
        <p:nvPicPr>
          <p:cNvPr id="2050" name="Picture 2" descr="Fig. 3">
            <a:extLst>
              <a:ext uri="{FF2B5EF4-FFF2-40B4-BE49-F238E27FC236}">
                <a16:creationId xmlns:a16="http://schemas.microsoft.com/office/drawing/2014/main" id="{2F204336-F812-51D3-D4A5-CD7FC78A7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69" y="1592119"/>
            <a:ext cx="5705867" cy="2757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78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D0750-7BDB-CA5B-F8D3-F6CD8B5E4717}"/>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DC426CF1-A1A4-37A2-AEF9-B07DA62567E0}"/>
              </a:ext>
            </a:extLst>
          </p:cNvPr>
          <p:cNvSpPr>
            <a:spLocks noGrp="1"/>
          </p:cNvSpPr>
          <p:nvPr>
            <p:ph idx="1"/>
          </p:nvPr>
        </p:nvSpPr>
        <p:spPr>
          <a:xfrm>
            <a:off x="393192" y="817694"/>
            <a:ext cx="8357616" cy="2999651"/>
          </a:xfrm>
        </p:spPr>
        <p:txBody>
          <a:bodyPr>
            <a:noAutofit/>
          </a:bodyPr>
          <a:lstStyle/>
          <a:p>
            <a:r>
              <a:rPr lang="en-US" dirty="0">
                <a:latin typeface="+mn-lt"/>
              </a:rPr>
              <a:t>How do we know Earth’s past climate?</a:t>
            </a:r>
          </a:p>
          <a:p>
            <a:pPr lvl="1"/>
            <a:r>
              <a:rPr lang="en-US" sz="2400" b="1" dirty="0">
                <a:latin typeface="+mn-lt"/>
              </a:rPr>
              <a:t>Simulation Models</a:t>
            </a:r>
            <a:r>
              <a:rPr lang="en-US" sz="2400" dirty="0">
                <a:latin typeface="+mn-lt"/>
              </a:rPr>
              <a:t>: Earth’s orbit is known to follow predictable patterns that can be reliably simulated into the past and future</a:t>
            </a:r>
            <a:endParaRPr lang="en-US" sz="2400" b="1" dirty="0">
              <a:latin typeface="+mn-lt"/>
            </a:endParaRPr>
          </a:p>
          <a:p>
            <a:pPr lvl="2"/>
            <a:r>
              <a:rPr lang="en-US" sz="2400" b="1" dirty="0">
                <a:latin typeface="+mn-lt"/>
              </a:rPr>
              <a:t>Milankovitch cycles</a:t>
            </a:r>
            <a:r>
              <a:rPr lang="en-US" sz="2400" dirty="0">
                <a:latin typeface="+mn-lt"/>
              </a:rPr>
              <a:t>: </a:t>
            </a:r>
            <a:r>
              <a:rPr lang="en-US" dirty="0">
                <a:latin typeface="+mn-lt"/>
              </a:rPr>
              <a:t>Orbital fluctuations (eccentricity, obliquity, perihelion, insolation) found to follow some pattern as glacial cycles</a:t>
            </a:r>
          </a:p>
          <a:p>
            <a:pPr marL="319087" lvl="2" indent="0">
              <a:buNone/>
            </a:pPr>
            <a:r>
              <a:rPr lang="en-US" sz="2000" dirty="0">
                <a:hlinkClick r:id="rId2"/>
              </a:rPr>
              <a:t>Milankovitch Orbital Data Viewer</a:t>
            </a:r>
            <a:endParaRPr lang="en-US" sz="2400" dirty="0">
              <a:latin typeface="+mn-lt"/>
            </a:endParaRPr>
          </a:p>
        </p:txBody>
      </p:sp>
      <p:sp>
        <p:nvSpPr>
          <p:cNvPr id="2" name="Footer Placeholder 1">
            <a:extLst>
              <a:ext uri="{FF2B5EF4-FFF2-40B4-BE49-F238E27FC236}">
                <a16:creationId xmlns:a16="http://schemas.microsoft.com/office/drawing/2014/main" id="{3E588472-51C8-6493-6EE4-4D22C1E15ED5}"/>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BD89AEF8-703D-327B-F6D1-DCEF53AFED34}"/>
              </a:ext>
            </a:extLst>
          </p:cNvPr>
          <p:cNvSpPr>
            <a:spLocks noGrp="1"/>
          </p:cNvSpPr>
          <p:nvPr>
            <p:ph type="title"/>
          </p:nvPr>
        </p:nvSpPr>
        <p:spPr/>
        <p:txBody>
          <a:bodyPr/>
          <a:lstStyle/>
          <a:p>
            <a:r>
              <a:rPr lang="en-US" dirty="0"/>
              <a:t>Data Preparation</a:t>
            </a:r>
          </a:p>
        </p:txBody>
      </p:sp>
    </p:spTree>
    <p:extLst>
      <p:ext uri="{BB962C8B-B14F-4D97-AF65-F5344CB8AC3E}">
        <p14:creationId xmlns:p14="http://schemas.microsoft.com/office/powerpoint/2010/main" val="3255842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ABB0B-705C-F753-6A05-C2B621A65A69}"/>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05CC5D5F-1BAD-E79C-868B-7C5F118DE2C6}"/>
              </a:ext>
            </a:extLst>
          </p:cNvPr>
          <p:cNvSpPr>
            <a:spLocks noGrp="1"/>
          </p:cNvSpPr>
          <p:nvPr>
            <p:ph idx="1"/>
          </p:nvPr>
        </p:nvSpPr>
        <p:spPr>
          <a:xfrm>
            <a:off x="393191" y="817694"/>
            <a:ext cx="8493421" cy="2999651"/>
          </a:xfrm>
        </p:spPr>
        <p:txBody>
          <a:bodyPr>
            <a:noAutofit/>
          </a:bodyPr>
          <a:lstStyle/>
          <a:p>
            <a:pPr lvl="1"/>
            <a:r>
              <a:rPr lang="en-US" sz="1400" dirty="0">
                <a:hlinkClick r:id="rId2"/>
              </a:rPr>
              <a:t>Temp12k Dataset</a:t>
            </a:r>
            <a:r>
              <a:rPr lang="en-US" sz="1400" dirty="0"/>
              <a:t> (Not just the last 12k years)</a:t>
            </a:r>
          </a:p>
          <a:p>
            <a:pPr lvl="2"/>
            <a:r>
              <a:rPr lang="en-US" sz="1400" dirty="0">
                <a:latin typeface="+mn-lt"/>
              </a:rPr>
              <a:t>Dated temperature proxy samples from all over the world for the last 1 MYA (million years ago) </a:t>
            </a:r>
          </a:p>
          <a:p>
            <a:pPr lvl="1"/>
            <a:r>
              <a:rPr lang="en-US" sz="1400" dirty="0">
                <a:hlinkClick r:id="rId3"/>
              </a:rPr>
              <a:t>Data Overview - Berkeley Earth</a:t>
            </a:r>
            <a:endParaRPr lang="en-US" sz="1400" dirty="0"/>
          </a:p>
          <a:p>
            <a:pPr lvl="2"/>
            <a:r>
              <a:rPr lang="en-US" sz="1400" dirty="0">
                <a:latin typeface="+mn-lt"/>
              </a:rPr>
              <a:t>Estimated temperatures and long-term climate average for each latitude/longitude for most months since 1850</a:t>
            </a:r>
          </a:p>
          <a:p>
            <a:pPr lvl="1"/>
            <a:r>
              <a:rPr lang="en-US" sz="1400" dirty="0">
                <a:hlinkClick r:id="rId4"/>
              </a:rPr>
              <a:t>kjg136/MLdipolePredictions</a:t>
            </a:r>
            <a:endParaRPr lang="en-US" sz="1400" dirty="0"/>
          </a:p>
          <a:p>
            <a:pPr lvl="2"/>
            <a:r>
              <a:rPr lang="en-US" sz="1400" dirty="0">
                <a:latin typeface="+mn-lt"/>
              </a:rPr>
              <a:t>Elusive 2 MYA magnetic field data buried in a .mat file in a research paper’s GitHub</a:t>
            </a:r>
          </a:p>
          <a:p>
            <a:pPr lvl="1"/>
            <a:r>
              <a:rPr lang="en-US" sz="1400" dirty="0">
                <a:hlinkClick r:id="rId5"/>
              </a:rPr>
              <a:t>Milankovitch Orbital Data Viewer</a:t>
            </a:r>
            <a:endParaRPr lang="en-US" sz="1400" dirty="0">
              <a:latin typeface="+mn-lt"/>
            </a:endParaRPr>
          </a:p>
          <a:p>
            <a:pPr lvl="2"/>
            <a:r>
              <a:rPr lang="en-US" sz="1400" dirty="0">
                <a:latin typeface="+mn-lt"/>
              </a:rPr>
              <a:t>Milankovitch cycle simulator, produces orbital parameters for 1 MYA to 1 million years in the future</a:t>
            </a:r>
          </a:p>
          <a:p>
            <a:pPr lvl="1"/>
            <a:r>
              <a:rPr lang="en-US" sz="1400" dirty="0">
                <a:latin typeface="+mn-lt"/>
              </a:rPr>
              <a:t>Several CO2 datasets for modern and distant past CO2 concentrations</a:t>
            </a:r>
          </a:p>
          <a:p>
            <a:pPr lvl="1"/>
            <a:r>
              <a:rPr lang="en-US" sz="1400" dirty="0">
                <a:latin typeface="+mn-lt"/>
              </a:rPr>
              <a:t>Several Beryllium-10 concentration datasets – very difficult to find at a high resolution</a:t>
            </a:r>
          </a:p>
          <a:p>
            <a:pPr marL="7937" lvl="1" indent="0">
              <a:buNone/>
            </a:pPr>
            <a:r>
              <a:rPr lang="en-US" sz="1400" b="1" dirty="0">
                <a:latin typeface="+mn-lt"/>
              </a:rPr>
              <a:t>How to integrate these into a single repository for analysis?</a:t>
            </a:r>
          </a:p>
          <a:p>
            <a:pPr lvl="1"/>
            <a:endParaRPr lang="en-US" sz="1400" dirty="0">
              <a:latin typeface="+mn-lt"/>
            </a:endParaRPr>
          </a:p>
        </p:txBody>
      </p:sp>
      <p:sp>
        <p:nvSpPr>
          <p:cNvPr id="2" name="Footer Placeholder 1">
            <a:extLst>
              <a:ext uri="{FF2B5EF4-FFF2-40B4-BE49-F238E27FC236}">
                <a16:creationId xmlns:a16="http://schemas.microsoft.com/office/drawing/2014/main" id="{BC78038E-01AE-8F0F-1CD7-89A9B8CED012}"/>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BA8F6514-C28D-8DDD-3724-678CB12EFBE0}"/>
              </a:ext>
            </a:extLst>
          </p:cNvPr>
          <p:cNvSpPr>
            <a:spLocks noGrp="1"/>
          </p:cNvSpPr>
          <p:nvPr>
            <p:ph type="title"/>
          </p:nvPr>
        </p:nvSpPr>
        <p:spPr/>
        <p:txBody>
          <a:bodyPr/>
          <a:lstStyle/>
          <a:p>
            <a:r>
              <a:rPr lang="en-US" dirty="0"/>
              <a:t>So Many Datasets!</a:t>
            </a:r>
          </a:p>
        </p:txBody>
      </p:sp>
    </p:spTree>
    <p:extLst>
      <p:ext uri="{BB962C8B-B14F-4D97-AF65-F5344CB8AC3E}">
        <p14:creationId xmlns:p14="http://schemas.microsoft.com/office/powerpoint/2010/main" val="158166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02D10-4629-250F-9D32-3B7A85E37173}"/>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E7A99018-9316-2726-F956-64FA36D930AE}"/>
              </a:ext>
            </a:extLst>
          </p:cNvPr>
          <p:cNvSpPr>
            <a:spLocks noGrp="1"/>
          </p:cNvSpPr>
          <p:nvPr>
            <p:ph idx="1"/>
          </p:nvPr>
        </p:nvSpPr>
        <p:spPr>
          <a:xfrm>
            <a:off x="393192" y="817694"/>
            <a:ext cx="4517476" cy="2999651"/>
          </a:xfrm>
        </p:spPr>
        <p:txBody>
          <a:bodyPr>
            <a:noAutofit/>
          </a:bodyPr>
          <a:lstStyle/>
          <a:p>
            <a:pPr lvl="1"/>
            <a:r>
              <a:rPr lang="en-US" sz="1600" b="1" dirty="0">
                <a:latin typeface="+mn-lt"/>
              </a:rPr>
              <a:t>Data Warehouse</a:t>
            </a:r>
            <a:r>
              <a:rPr lang="en-US" sz="1600" dirty="0">
                <a:latin typeface="+mn-lt"/>
              </a:rPr>
              <a:t>: Sub-type of database optimized for analytical queries and integrating batch data from various sources, (as opposed to a transactional database optimized for frequent insertions/deletions from a single application)</a:t>
            </a:r>
          </a:p>
          <a:p>
            <a:pPr lvl="2"/>
            <a:r>
              <a:rPr lang="en-US" sz="1600" dirty="0">
                <a:latin typeface="+mn-lt"/>
              </a:rPr>
              <a:t>Follows a </a:t>
            </a:r>
            <a:r>
              <a:rPr lang="en-US" sz="1600" b="1" dirty="0">
                <a:latin typeface="+mn-lt"/>
              </a:rPr>
              <a:t>star schema</a:t>
            </a:r>
            <a:r>
              <a:rPr lang="en-US" sz="1600" dirty="0">
                <a:latin typeface="+mn-lt"/>
              </a:rPr>
              <a:t>, a database architecture for simple analysis of a central </a:t>
            </a:r>
            <a:r>
              <a:rPr lang="en-US" sz="1600" b="1" dirty="0">
                <a:latin typeface="+mn-lt"/>
              </a:rPr>
              <a:t>fact table</a:t>
            </a:r>
            <a:r>
              <a:rPr lang="en-US" sz="1600" dirty="0">
                <a:latin typeface="+mn-lt"/>
              </a:rPr>
              <a:t> containing core measurements, like estimated temperature from a dated sample at a particular location</a:t>
            </a:r>
          </a:p>
          <a:p>
            <a:pPr lvl="2"/>
            <a:r>
              <a:rPr lang="en-US" sz="1600" dirty="0">
                <a:latin typeface="+mn-lt"/>
              </a:rPr>
              <a:t>Fact table can be joined with </a:t>
            </a:r>
            <a:r>
              <a:rPr lang="en-US" sz="1600" b="1" dirty="0">
                <a:latin typeface="+mn-lt"/>
              </a:rPr>
              <a:t>dimension tables</a:t>
            </a:r>
            <a:r>
              <a:rPr lang="en-US" sz="1600" dirty="0">
                <a:latin typeface="+mn-lt"/>
              </a:rPr>
              <a:t> to analyze with context of CO2, location, year, etc.</a:t>
            </a:r>
          </a:p>
        </p:txBody>
      </p:sp>
      <p:sp>
        <p:nvSpPr>
          <p:cNvPr id="2" name="Footer Placeholder 1">
            <a:extLst>
              <a:ext uri="{FF2B5EF4-FFF2-40B4-BE49-F238E27FC236}">
                <a16:creationId xmlns:a16="http://schemas.microsoft.com/office/drawing/2014/main" id="{A7E59A97-70CE-052A-5DB1-22BF495B663D}"/>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00BB632B-88DF-72B8-F837-B143ADC9A0F3}"/>
              </a:ext>
            </a:extLst>
          </p:cNvPr>
          <p:cNvSpPr>
            <a:spLocks noGrp="1"/>
          </p:cNvSpPr>
          <p:nvPr>
            <p:ph type="title"/>
          </p:nvPr>
        </p:nvSpPr>
        <p:spPr/>
        <p:txBody>
          <a:bodyPr/>
          <a:lstStyle/>
          <a:p>
            <a:r>
              <a:rPr lang="en-US" dirty="0"/>
              <a:t>Data Warehouse</a:t>
            </a:r>
          </a:p>
        </p:txBody>
      </p:sp>
      <p:pic>
        <p:nvPicPr>
          <p:cNvPr id="6" name="Picture 5">
            <a:extLst>
              <a:ext uri="{FF2B5EF4-FFF2-40B4-BE49-F238E27FC236}">
                <a16:creationId xmlns:a16="http://schemas.microsoft.com/office/drawing/2014/main" id="{78B5E93B-4F84-AB31-FCB7-82313C47C233}"/>
              </a:ext>
            </a:extLst>
          </p:cNvPr>
          <p:cNvPicPr>
            <a:picLocks noChangeAspect="1"/>
          </p:cNvPicPr>
          <p:nvPr/>
        </p:nvPicPr>
        <p:blipFill>
          <a:blip r:embed="rId2"/>
          <a:stretch>
            <a:fillRect/>
          </a:stretch>
        </p:blipFill>
        <p:spPr>
          <a:xfrm>
            <a:off x="4775200" y="731683"/>
            <a:ext cx="4331465" cy="3544993"/>
          </a:xfrm>
          <a:prstGeom prst="rect">
            <a:avLst/>
          </a:prstGeom>
        </p:spPr>
      </p:pic>
    </p:spTree>
    <p:extLst>
      <p:ext uri="{BB962C8B-B14F-4D97-AF65-F5344CB8AC3E}">
        <p14:creationId xmlns:p14="http://schemas.microsoft.com/office/powerpoint/2010/main" val="101410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9024E-6F48-7330-BD9C-00C5F29994DF}"/>
            </a:ext>
          </a:extLst>
        </p:cNvPr>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C28EC2D-95FA-B6B6-CCB2-99DCD75A0B00}"/>
              </a:ext>
            </a:extLst>
          </p:cNvPr>
          <p:cNvSpPr>
            <a:spLocks noGrp="1"/>
          </p:cNvSpPr>
          <p:nvPr>
            <p:ph idx="1"/>
          </p:nvPr>
        </p:nvSpPr>
        <p:spPr>
          <a:xfrm>
            <a:off x="393192" y="817694"/>
            <a:ext cx="4382008" cy="2999651"/>
          </a:xfrm>
        </p:spPr>
        <p:txBody>
          <a:bodyPr>
            <a:noAutofit/>
          </a:bodyPr>
          <a:lstStyle/>
          <a:p>
            <a:pPr lvl="1"/>
            <a:r>
              <a:rPr lang="en-US" sz="1500" b="1" dirty="0">
                <a:latin typeface="+mn-lt"/>
              </a:rPr>
              <a:t>ETL</a:t>
            </a:r>
            <a:r>
              <a:rPr lang="en-US" sz="1500" dirty="0">
                <a:latin typeface="+mn-lt"/>
              </a:rPr>
              <a:t>: Process that </a:t>
            </a:r>
            <a:r>
              <a:rPr lang="en-US" sz="1500" b="1" dirty="0">
                <a:latin typeface="+mn-lt"/>
              </a:rPr>
              <a:t>E</a:t>
            </a:r>
            <a:r>
              <a:rPr lang="en-US" sz="1500" dirty="0">
                <a:latin typeface="+mn-lt"/>
              </a:rPr>
              <a:t>xtracts, </a:t>
            </a:r>
            <a:r>
              <a:rPr lang="en-US" sz="1500" b="1" dirty="0">
                <a:latin typeface="+mn-lt"/>
              </a:rPr>
              <a:t>T</a:t>
            </a:r>
            <a:r>
              <a:rPr lang="en-US" sz="1500" dirty="0">
                <a:latin typeface="+mn-lt"/>
              </a:rPr>
              <a:t>ransforms, and </a:t>
            </a:r>
            <a:r>
              <a:rPr lang="en-US" sz="1500" b="1" dirty="0">
                <a:latin typeface="+mn-lt"/>
              </a:rPr>
              <a:t>L</a:t>
            </a:r>
            <a:r>
              <a:rPr lang="en-US" sz="1500" dirty="0">
                <a:latin typeface="+mn-lt"/>
              </a:rPr>
              <a:t>oads data –</a:t>
            </a:r>
          </a:p>
          <a:p>
            <a:pPr lvl="2"/>
            <a:r>
              <a:rPr lang="en-US" sz="1500" b="1" dirty="0">
                <a:latin typeface="+mn-lt"/>
              </a:rPr>
              <a:t>E</a:t>
            </a:r>
            <a:r>
              <a:rPr lang="en-US" sz="1500" dirty="0">
                <a:latin typeface="+mn-lt"/>
              </a:rPr>
              <a:t>xtract: Load data from various .csv, .pkl, .mat, .nc, etc. files in their respective original formats</a:t>
            </a:r>
          </a:p>
          <a:p>
            <a:pPr lvl="2"/>
            <a:r>
              <a:rPr lang="en-US" sz="1500" b="1" dirty="0">
                <a:latin typeface="+mn-lt"/>
              </a:rPr>
              <a:t>T</a:t>
            </a:r>
            <a:r>
              <a:rPr lang="en-US" sz="1500" dirty="0">
                <a:latin typeface="+mn-lt"/>
              </a:rPr>
              <a:t>ransform: Preprocess data with common units, extrapolate missing values, join related data, split into star schema structure</a:t>
            </a:r>
          </a:p>
          <a:p>
            <a:pPr lvl="2"/>
            <a:r>
              <a:rPr lang="en-US" sz="1500" b="1" dirty="0">
                <a:latin typeface="+mn-lt"/>
              </a:rPr>
              <a:t>L</a:t>
            </a:r>
            <a:r>
              <a:rPr lang="en-US" sz="1500" dirty="0">
                <a:latin typeface="+mn-lt"/>
              </a:rPr>
              <a:t>oad: Upload combined dataset into a single data warehouse. We can then freely query this to build </a:t>
            </a:r>
            <a:r>
              <a:rPr lang="en-US" sz="1500" b="1" dirty="0">
                <a:latin typeface="+mn-lt"/>
              </a:rPr>
              <a:t>view</a:t>
            </a:r>
            <a:r>
              <a:rPr lang="en-US" sz="1500" dirty="0">
                <a:latin typeface="+mn-lt"/>
              </a:rPr>
              <a:t> datasets for analysis:</a:t>
            </a:r>
          </a:p>
          <a:p>
            <a:pPr lvl="3"/>
            <a:r>
              <a:rPr lang="en-US" sz="1400" dirty="0">
                <a:latin typeface="+mn-lt"/>
              </a:rPr>
              <a:t>E.g. get a view with the global average climate anomaly, orbital parameters, and CO2 concentration for each year before 1750</a:t>
            </a:r>
          </a:p>
        </p:txBody>
      </p:sp>
      <p:sp>
        <p:nvSpPr>
          <p:cNvPr id="2" name="Footer Placeholder 1">
            <a:extLst>
              <a:ext uri="{FF2B5EF4-FFF2-40B4-BE49-F238E27FC236}">
                <a16:creationId xmlns:a16="http://schemas.microsoft.com/office/drawing/2014/main" id="{171103EF-E83F-4200-E65E-A0F68E1D0E19}"/>
              </a:ext>
            </a:extLst>
          </p:cNvPr>
          <p:cNvSpPr>
            <a:spLocks noGrp="1"/>
          </p:cNvSpPr>
          <p:nvPr>
            <p:ph type="ftr" sz="quarter" idx="3"/>
          </p:nvPr>
        </p:nvSpPr>
        <p:spPr/>
        <p:txBody>
          <a:bodyPr/>
          <a:lstStyle/>
          <a:p>
            <a:r>
              <a:rPr lang="en-US"/>
              <a:t>Missouri University of Science and Technology</a:t>
            </a:r>
            <a:endParaRPr lang="en-US" dirty="0"/>
          </a:p>
        </p:txBody>
      </p:sp>
      <p:sp>
        <p:nvSpPr>
          <p:cNvPr id="19" name="Title 18">
            <a:extLst>
              <a:ext uri="{FF2B5EF4-FFF2-40B4-BE49-F238E27FC236}">
                <a16:creationId xmlns:a16="http://schemas.microsoft.com/office/drawing/2014/main" id="{F45B8A65-A41C-7CEA-713B-CA2E6F67725E}"/>
              </a:ext>
            </a:extLst>
          </p:cNvPr>
          <p:cNvSpPr>
            <a:spLocks noGrp="1"/>
          </p:cNvSpPr>
          <p:nvPr>
            <p:ph type="title"/>
          </p:nvPr>
        </p:nvSpPr>
        <p:spPr/>
        <p:txBody>
          <a:bodyPr/>
          <a:lstStyle/>
          <a:p>
            <a:r>
              <a:rPr lang="en-US" dirty="0"/>
              <a:t>Data Warehouse</a:t>
            </a:r>
          </a:p>
        </p:txBody>
      </p:sp>
      <p:pic>
        <p:nvPicPr>
          <p:cNvPr id="6" name="Picture 5">
            <a:extLst>
              <a:ext uri="{FF2B5EF4-FFF2-40B4-BE49-F238E27FC236}">
                <a16:creationId xmlns:a16="http://schemas.microsoft.com/office/drawing/2014/main" id="{0287C9D7-DFDD-8E59-37A8-6623455161BC}"/>
              </a:ext>
            </a:extLst>
          </p:cNvPr>
          <p:cNvPicPr>
            <a:picLocks noChangeAspect="1"/>
          </p:cNvPicPr>
          <p:nvPr/>
        </p:nvPicPr>
        <p:blipFill>
          <a:blip r:embed="rId2"/>
          <a:stretch>
            <a:fillRect/>
          </a:stretch>
        </p:blipFill>
        <p:spPr>
          <a:xfrm>
            <a:off x="4775200" y="731683"/>
            <a:ext cx="4331465" cy="3544993"/>
          </a:xfrm>
          <a:prstGeom prst="rect">
            <a:avLst/>
          </a:prstGeom>
        </p:spPr>
      </p:pic>
    </p:spTree>
    <p:extLst>
      <p:ext uri="{BB962C8B-B14F-4D97-AF65-F5344CB8AC3E}">
        <p14:creationId xmlns:p14="http://schemas.microsoft.com/office/powerpoint/2010/main" val="2263074029"/>
      </p:ext>
    </p:extLst>
  </p:cSld>
  <p:clrMapOvr>
    <a:masterClrMapping/>
  </p:clrMapOvr>
</p:sld>
</file>

<file path=ppt/theme/theme1.xml><?xml version="1.0" encoding="utf-8"?>
<a:theme xmlns:a="http://schemas.openxmlformats.org/drawingml/2006/main" name="Primary Logo">
  <a:themeElements>
    <a:clrScheme name="SandT2018">
      <a:dk1>
        <a:srgbClr val="154734"/>
      </a:dk1>
      <a:lt1>
        <a:srgbClr val="72BF44"/>
      </a:lt1>
      <a:dk2>
        <a:srgbClr val="000000"/>
      </a:dk2>
      <a:lt2>
        <a:srgbClr val="FFFFFF"/>
      </a:lt2>
      <a:accent1>
        <a:srgbClr val="007A33"/>
      </a:accent1>
      <a:accent2>
        <a:srgbClr val="003B49"/>
      </a:accent2>
      <a:accent3>
        <a:srgbClr val="2DCCD3"/>
      </a:accent3>
      <a:accent4>
        <a:srgbClr val="E87722"/>
      </a:accent4>
      <a:accent5>
        <a:srgbClr val="00858A"/>
      </a:accent5>
      <a:accent6>
        <a:srgbClr val="BFD730"/>
      </a:accent6>
      <a:hlink>
        <a:srgbClr val="00858A"/>
      </a:hlink>
      <a:folHlink>
        <a:srgbClr val="63666A"/>
      </a:folHlink>
    </a:clrScheme>
    <a:fontScheme name="S&amp;T Combo">
      <a:majorFont>
        <a:latin typeface="Franklin Gothic Medium"/>
        <a:ea typeface=""/>
        <a:cs typeface=""/>
      </a:majorFont>
      <a:minorFont>
        <a:latin typeface="Tisa Offc Serif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Vegas">
      <a:srgbClr val="CEB888"/>
    </a:custClr>
    <a:custClr name="Silver">
      <a:srgbClr val="B2B4B2"/>
    </a:custClr>
    <a:custClr name="Shuttle">
      <a:srgbClr val="63666A"/>
    </a:custClr>
    <a:custClr name="Petra">
      <a:srgbClr val="ACA199"/>
    </a:custClr>
    <a:custClr name="Pebble">
      <a:srgbClr val="D6D1CA"/>
    </a:custClr>
    <a:custClr name="Orient">
      <a:srgbClr val="005F83"/>
    </a:custClr>
    <a:custClr name="Mist">
      <a:srgbClr val="B1E4E3"/>
    </a:custClr>
    <a:custClr name="Gold">
      <a:srgbClr val="DAAA00"/>
    </a:custClr>
    <a:custClr name="Candle">
      <a:srgbClr val="FED925"/>
    </a:custClr>
    <a:custClr name="Ruby">
      <a:srgbClr val="AB2328"/>
    </a:custClr>
    <a:custClr name="Amethyst">
      <a:srgbClr val="3F3A60"/>
    </a:custClr>
  </a:custClrLst>
  <a:extLst>
    <a:ext uri="{05A4C25C-085E-4340-85A3-A5531E510DB2}">
      <thm15:themeFamily xmlns:thm15="http://schemas.microsoft.com/office/thememl/2012/main" name="SFT-2022" id="{DF38B14D-C4CF-1B4B-8EE7-30410C02774E}" vid="{2C75E003-600E-2A43-9EDE-E0AC60EB25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Vegas">
      <a:srgbClr val="CEB888"/>
    </a:custClr>
    <a:custClr name="Silver">
      <a:srgbClr val="B2B4B2"/>
    </a:custClr>
    <a:custClr name="Shuttle">
      <a:srgbClr val="63666A"/>
    </a:custClr>
    <a:custClr name="Petra">
      <a:srgbClr val="ACA199"/>
    </a:custClr>
    <a:custClr name="Pebble">
      <a:srgbClr val="D6D1CA"/>
    </a:custClr>
    <a:custClr name="Orient">
      <a:srgbClr val="005F83"/>
    </a:custClr>
    <a:custClr name="Mist">
      <a:srgbClr val="B1E4E3"/>
    </a:custClr>
    <a:custClr name="Gold">
      <a:srgbClr val="DAAA00"/>
    </a:custClr>
    <a:custClr name="Candle">
      <a:srgbClr val="FED925"/>
    </a:custClr>
    <a:custClr name="Ruby">
      <a:srgbClr val="AB2328"/>
    </a:custClr>
    <a:custClr name="Amethyst">
      <a:srgbClr val="3F3A60"/>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9E32FF1B9F9EB45ADE1B44BCC77B4B1" ma:contentTypeVersion="13" ma:contentTypeDescription="Create a new document." ma:contentTypeScope="" ma:versionID="e444e2d8913ab6fdae28d58522215821">
  <xsd:schema xmlns:xsd="http://www.w3.org/2001/XMLSchema" xmlns:xs="http://www.w3.org/2001/XMLSchema" xmlns:p="http://schemas.microsoft.com/office/2006/metadata/properties" xmlns:ns2="c7ef9049-edd5-4a0e-b433-c93fd1cdf9b7" xmlns:ns3="0763b9ae-01d6-452e-8748-9d775b3feaac" targetNamespace="http://schemas.microsoft.com/office/2006/metadata/properties" ma:root="true" ma:fieldsID="b09f6b7b82430a636d84b85d0eda713a" ns2:_="" ns3:_="">
    <xsd:import namespace="c7ef9049-edd5-4a0e-b433-c93fd1cdf9b7"/>
    <xsd:import namespace="0763b9ae-01d6-452e-8748-9d775b3feaa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DepartmentName"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ef9049-edd5-4a0e-b433-c93fd1cdf9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DepartmentName" ma:index="14" nillable="true" ma:displayName="Department Name" ma:format="Dropdown" ma:internalName="DepartmentName">
      <xsd:simpleType>
        <xsd:restriction base="dms:Text">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3e20e570-3a27-4eff-9ea0-d3488a33fbf1"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763b9ae-01d6-452e-8748-9d775b3feaa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485a0803-aa94-48cb-8d6a-af6c10e15dca}" ma:internalName="TaxCatchAll" ma:showField="CatchAllData" ma:web="0763b9ae-01d6-452e-8748-9d775b3feaa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0763b9ae-01d6-452e-8748-9d775b3feaac" xsi:nil="true"/>
    <lcf76f155ced4ddcb4097134ff3c332f xmlns="c7ef9049-edd5-4a0e-b433-c93fd1cdf9b7">
      <Terms xmlns="http://schemas.microsoft.com/office/infopath/2007/PartnerControls"/>
    </lcf76f155ced4ddcb4097134ff3c332f>
    <DepartmentName xmlns="c7ef9049-edd5-4a0e-b433-c93fd1cdf9b7" xsi:nil="true"/>
  </documentManagement>
</p:properties>
</file>

<file path=customXml/itemProps1.xml><?xml version="1.0" encoding="utf-8"?>
<ds:datastoreItem xmlns:ds="http://schemas.openxmlformats.org/officeDocument/2006/customXml" ds:itemID="{AD5E7BE4-73CA-4C49-B7C3-B87B1304F3C9}">
  <ds:schemaRefs>
    <ds:schemaRef ds:uri="http://schemas.microsoft.com/sharepoint/v3/contenttype/forms"/>
  </ds:schemaRefs>
</ds:datastoreItem>
</file>

<file path=customXml/itemProps2.xml><?xml version="1.0" encoding="utf-8"?>
<ds:datastoreItem xmlns:ds="http://schemas.openxmlformats.org/officeDocument/2006/customXml" ds:itemID="{125D2C49-9CCB-4DF8-A46C-02E91C455D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ef9049-edd5-4a0e-b433-c93fd1cdf9b7"/>
    <ds:schemaRef ds:uri="0763b9ae-01d6-452e-8748-9d775b3fea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946AEE-D13F-42B6-9957-C1517E2AE48C}">
  <ds:schemaRefs>
    <ds:schemaRef ds:uri="http://schemas.microsoft.com/office/2006/metadata/properties"/>
    <ds:schemaRef ds:uri="http://schemas.microsoft.com/office/infopath/2007/PartnerControls"/>
    <ds:schemaRef ds:uri="0763b9ae-01d6-452e-8748-9d775b3feaac"/>
    <ds:schemaRef ds:uri="c7ef9049-edd5-4a0e-b433-c93fd1cdf9b7"/>
  </ds:schemaRefs>
</ds:datastoreItem>
</file>

<file path=docProps/app.xml><?xml version="1.0" encoding="utf-8"?>
<Properties xmlns="http://schemas.openxmlformats.org/officeDocument/2006/extended-properties" xmlns:vt="http://schemas.openxmlformats.org/officeDocument/2006/docPropsVTypes">
  <Template>16x9 Presentation</Template>
  <TotalTime>530</TotalTime>
  <Words>2312</Words>
  <Application>Microsoft Office PowerPoint</Application>
  <PresentationFormat>On-screen Show (16:9)</PresentationFormat>
  <Paragraphs>203</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.Hiragino Kaku Gothic Interface W3</vt:lpstr>
      <vt:lpstr>Lucida Grande</vt:lpstr>
      <vt:lpstr>Orgon Slab Medium</vt:lpstr>
      <vt:lpstr>System Font Regular</vt:lpstr>
      <vt:lpstr>Arial</vt:lpstr>
      <vt:lpstr>Calibri</vt:lpstr>
      <vt:lpstr>Courier New</vt:lpstr>
      <vt:lpstr>Franklin Gothic Demi</vt:lpstr>
      <vt:lpstr>Franklin Gothic Medium</vt:lpstr>
      <vt:lpstr>Roboto</vt:lpstr>
      <vt:lpstr>Tisa Offc Serif Pro</vt:lpstr>
      <vt:lpstr>Primary Logo</vt:lpstr>
      <vt:lpstr>Paleoclimate Reconstruction and Forecasting</vt:lpstr>
      <vt:lpstr>Objective</vt:lpstr>
      <vt:lpstr>Objective</vt:lpstr>
      <vt:lpstr>Data Preparation</vt:lpstr>
      <vt:lpstr>Data Preparation</vt:lpstr>
      <vt:lpstr>Data Preparation</vt:lpstr>
      <vt:lpstr>So Many Datasets!</vt:lpstr>
      <vt:lpstr>Data Warehouse</vt:lpstr>
      <vt:lpstr>Data Warehouse</vt:lpstr>
      <vt:lpstr>Exploratory Data Analysis</vt:lpstr>
      <vt:lpstr>Exploratory Data Analysis</vt:lpstr>
      <vt:lpstr>Exploratory Data Analysis</vt:lpstr>
      <vt:lpstr>Exploratory Data Analysis</vt:lpstr>
      <vt:lpstr>Exploratory Data Analysis</vt:lpstr>
      <vt:lpstr>Methods</vt:lpstr>
      <vt:lpstr>Feature selection</vt:lpstr>
      <vt:lpstr>Feature selection</vt:lpstr>
      <vt:lpstr>Feature selection</vt:lpstr>
      <vt:lpstr>Data Split</vt:lpstr>
      <vt:lpstr>Data Split</vt:lpstr>
      <vt:lpstr>Results</vt:lpstr>
      <vt:lpstr>Results</vt:lpstr>
      <vt:lpstr>Optimization</vt:lpstr>
      <vt:lpstr>Optimization</vt:lpstr>
      <vt:lpstr>Optimization</vt:lpstr>
      <vt:lpstr>Results</vt:lpstr>
      <vt:lpstr>Results</vt:lpstr>
      <vt:lpstr>Implications</vt:lpstr>
      <vt:lpstr>Follow-up Steps</vt:lpstr>
      <vt:lpstr>Software used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Viktor Butkovich</dc:creator>
  <cp:lastModifiedBy>Viktor Butkovich</cp:lastModifiedBy>
  <cp:revision>117</cp:revision>
  <dcterms:created xsi:type="dcterms:W3CDTF">2025-05-05T22:09:53Z</dcterms:created>
  <dcterms:modified xsi:type="dcterms:W3CDTF">2025-05-08T02:09:37Z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0x010100D9E32FF1B9F9EB45ADE1B44BCC77B4B1</vt:lpwstr>
  </property>
</Properties>
</file>