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6ec46d6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6ec46d6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6ec46d6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6ec46d6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6ec46d6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6ec46d6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vsbbkf@umsystem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i.org/10.1609/icwsm.v17i1.2219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Influential Brokers in Social Media Networks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(Incredibly original Team)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Viktor Butkovich (</a:t>
            </a:r>
            <a:r>
              <a:rPr lang="en" u="sng">
                <a:solidFill>
                  <a:schemeClr val="hlink"/>
                </a:solidFill>
                <a:hlinkClick r:id="rId3"/>
              </a:rPr>
              <a:t>vsbbkf@umsystem.edu</a:t>
            </a:r>
            <a:r>
              <a:rPr lang="en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Alexander Ficken (adfdtc@umsystem.edu)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Idea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402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35"/>
              <a:t>Similar to hubs and authorities, information spread over social media is dominated by influential source spreaders and influential brokers.</a:t>
            </a:r>
            <a:endParaRPr sz="2135"/>
          </a:p>
          <a:p>
            <a:pPr indent="-35402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35"/>
              <a:t>Source spreaders spread their own messages widely, and are easily identified by degree and other centrality measures - includes celebrities, politicians, news networks.</a:t>
            </a:r>
            <a:endParaRPr sz="2135"/>
          </a:p>
          <a:p>
            <a:pPr indent="-35402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135"/>
              <a:t>Brokers spread </a:t>
            </a:r>
            <a:r>
              <a:rPr i="1" lang="en" sz="2135"/>
              <a:t>others’</a:t>
            </a:r>
            <a:r>
              <a:rPr lang="en" sz="2135"/>
              <a:t> messages widely, through reposts and re-tweets - critical to information spread but harder to identify.</a:t>
            </a:r>
            <a:endParaRPr sz="2135"/>
          </a:p>
          <a:p>
            <a:pPr indent="-35402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2135"/>
              <a:t>Possible applications in marketing, campaigns, and preventing misinformation.</a:t>
            </a:r>
            <a:endParaRPr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Based on </a:t>
            </a:r>
            <a:r>
              <a:rPr lang="en" sz="1200">
                <a:highlight>
                  <a:srgbClr val="FFFFFF"/>
                </a:highlight>
              </a:rPr>
              <a:t>Tsugawa, S., &amp; Watabe, K. (2023). Identifying Influential Brokers on Social Media from Social Network Structure. </a:t>
            </a:r>
            <a:r>
              <a:rPr i="1" lang="en" sz="1200">
                <a:highlight>
                  <a:srgbClr val="FFFFFF"/>
                </a:highlight>
              </a:rPr>
              <a:t>Proceedings of the International AAAI Conference on Web and Social Media</a:t>
            </a:r>
            <a:r>
              <a:rPr lang="en" sz="1200">
                <a:highlight>
                  <a:srgbClr val="FFFFFF"/>
                </a:highlight>
              </a:rPr>
              <a:t>, </a:t>
            </a:r>
            <a:r>
              <a:rPr i="1" lang="en" sz="1200">
                <a:highlight>
                  <a:srgbClr val="FFFFFF"/>
                </a:highlight>
              </a:rPr>
              <a:t>17</a:t>
            </a:r>
            <a:r>
              <a:rPr lang="en" sz="1200">
                <a:highlight>
                  <a:srgbClr val="FFFFFF"/>
                </a:highlight>
              </a:rPr>
              <a:t>(1), 842-853. </a:t>
            </a:r>
            <a:r>
              <a:rPr lang="en" sz="1200" u="sng">
                <a:highlight>
                  <a:srgbClr val="FFFFFF"/>
                </a:highlight>
                <a:hlinkClick r:id="rId3"/>
              </a:rPr>
              <a:t>https://doi.org/10.1609/icwsm.v17i1.22193</a:t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and Datasets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Original paper studied Twitter datasets from Japan and Nepal, including who-follows-whom user networks with tweets and </a:t>
            </a:r>
            <a:r>
              <a:rPr lang="en" sz="2000"/>
              <a:t>retweets.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Very large datasets, but predictions had very similar F1 scores trained with either 5% or 50% of dataset - only fraction of the dataset needs to be used.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Struggled to obtain high prediction performance.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we extend the study to a US dataset and compare results?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Find a US dataset with comparable features.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we improve upon the relatively low precision and F1 scores of the study’s predictions?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Attempt traditional centrality measures, node embedding, and possibly other methods.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1: 9/29 - 10/5 - </a:t>
            </a:r>
            <a:r>
              <a:rPr lang="en"/>
              <a:t>Project formulation, study related papers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Week 2: 10/6 - 10/12 - Study related papers, compile US Twitter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Week 3: 10/13 - 10/19 - Compile US Twitter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Week 4: 10/20 - 10/26 - Start coding/analysis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Week 5: 10/27 - 11/2 - Continue coding/analysis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Week 6: 11/3 - 11/9 - Continue coding/analysis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Week 7: 11/10 - 11/16 - Continue coding/analysis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Week 8: 11/17 - 11/23 - Continue coding/analysis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Week 9: 11/24 - 11/30 - Finish coding/analysis, prepare final presentation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Week 10: 12/1 - 12/7 - Final presentation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