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480BE6C1.xml" ContentType="application/vnd.ms-powerpoint.comments+xml"/>
  <Override PartName="/ppt/notesSlides/notesSlide5.xml" ContentType="application/vnd.openxmlformats-officedocument.presentationml.notesSlide+xml"/>
  <Override PartName="/ppt/comments/modernComment_108_4A247259.xml" ContentType="application/vnd.ms-powerpoint.comments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1" r:id="rId4"/>
    <p:sldId id="262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4556D5-FD8D-07FF-D87B-4330A1B9D364}" name="viktorbutkovich@comcast.net" initials="v" userId="c4af0cef796c5e4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6_480BE6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565435-42B5-48EA-B271-7ADD438BDC40}" authorId="{4C4556D5-FD8D-07FF-D87B-4330A1B9D364}" created="2022-10-24T23:24:08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33" creationId="{C5B8072B-2E3F-FEFE-7309-D3EED7C0F983}"/>
    </ac:deMkLst>
    <p188:txBody>
      <a:bodyPr/>
      <a:lstStyle/>
      <a:p>
        <a:r>
          <a:rPr lang="en-US"/>
          <a:t>Units in tile buttons</a:t>
        </a:r>
      </a:p>
    </p188:txBody>
  </p188:cm>
  <p188:cm id="{08EF41C4-503E-4B10-9D23-20C81E2248DE}" authorId="{4C4556D5-FD8D-07FF-D87B-4330A1B9D364}" created="2022-10-24T23:24:33.6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32" creationId="{20B626C0-E02E-0DFB-C6F2-8D8247D554DF}"/>
    </ac:deMkLst>
    <p188:txBody>
      <a:bodyPr/>
      <a:lstStyle/>
      <a:p>
        <a:r>
          <a:rPr lang="en-US"/>
          <a:t>Known overlap issue</a:t>
        </a:r>
      </a:p>
    </p188:txBody>
  </p188:cm>
  <p188:cm id="{320E8B13-58C3-49C7-8668-ACDD8F9C63A1}" authorId="{4C4556D5-FD8D-07FF-D87B-4330A1B9D364}" created="2022-10-24T23:44:13.2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31" creationId="{398F9346-3BCF-C77C-91BC-C4A4D99AB427}"/>
    </ac:deMkLst>
    <p188:txBody>
      <a:bodyPr/>
      <a:lstStyle/>
      <a:p>
        <a:r>
          <a:rPr lang="en-US"/>
          <a:t>Known overlap issue</a:t>
        </a:r>
      </a:p>
    </p188:txBody>
  </p188:cm>
  <p188:cm id="{7BBDBAAD-0653-4B7C-A3E2-6F1C78819794}" authorId="{4C4556D5-FD8D-07FF-D87B-4330A1B9D364}" created="2022-10-24T23:45:51.8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2" creationId="{479A5C87-9D42-375B-1B12-F98F024D4323}"/>
    </ac:deMkLst>
    <p188:txBody>
      <a:bodyPr/>
      <a:lstStyle/>
      <a:p>
        <a:r>
          <a:rPr lang="en-US"/>
          <a:t>Can expand infinitely to the right and possibly cover other interface</a:t>
        </a:r>
      </a:p>
    </p188:txBody>
  </p188:cm>
  <p188:cm id="{D8B63639-20E3-4882-A8B9-0FD327B87625}" authorId="{4C4556D5-FD8D-07FF-D87B-4330A1B9D364}" created="2022-10-24T23:46:35.8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36" creationId="{11445746-9A11-3419-08C6-C855F28E87C9}"/>
    </ac:deMkLst>
    <p188:txBody>
      <a:bodyPr/>
      <a:lstStyle/>
      <a:p>
        <a:r>
          <a:rPr lang="en-US"/>
          <a:t>To Europe button</a:t>
        </a:r>
      </a:p>
    </p188:txBody>
  </p188:cm>
  <p188:cm id="{6F823DB0-78F9-47A6-9868-1DA2FE904360}" authorId="{4C4556D5-FD8D-07FF-D87B-4330A1B9D364}" created="2022-10-24T23:52:02.5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38" creationId="{746CA65F-E221-D15F-3E8D-AE5FE3B85511}"/>
    </ac:deMkLst>
    <p188:txBody>
      <a:bodyPr/>
      <a:lstStyle/>
      <a:p>
        <a:r>
          <a:rPr lang="en-US"/>
          <a:t>Expands up and down for long messages</a:t>
        </a:r>
      </a:p>
    </p188:txBody>
  </p188:cm>
  <p188:cm id="{FB2FCA53-66CB-4117-810E-8FE2E4B6E394}" authorId="{4C4556D5-FD8D-07FF-D87B-4330A1B9D364}" created="2022-10-25T01:51:16.1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8739521" sldId="262"/>
      <ac:spMk id="8" creationId="{1796907E-348F-EB55-886A-E52E4760F6E3}"/>
    </ac:deMkLst>
    <p188:txBody>
      <a:bodyPr/>
      <a:lstStyle/>
      <a:p>
        <a:r>
          <a:rPr lang="en-US"/>
          <a:t>Choice buttons extend down from where notification usually ends</a:t>
        </a:r>
      </a:p>
    </p188:txBody>
  </p188:cm>
</p188:cmLst>
</file>

<file path=ppt/comments/modernComment_108_4A2472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952452-771D-498E-8CCD-B9797C7923C3}" authorId="{4C4556D5-FD8D-07FF-D87B-4330A1B9D364}" created="2022-10-24T23:24:08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33" creationId="{C5B8072B-2E3F-FEFE-7309-D3EED7C0F983}"/>
    </ac:deMkLst>
    <p188:txBody>
      <a:bodyPr/>
      <a:lstStyle/>
      <a:p>
        <a:r>
          <a:rPr lang="en-US"/>
          <a:t>Units in tile buttons</a:t>
        </a:r>
      </a:p>
    </p188:txBody>
  </p188:cm>
  <p188:cm id="{0D9FEFE6-5221-4310-9795-83E837B96DF8}" authorId="{4C4556D5-FD8D-07FF-D87B-4330A1B9D364}" created="2022-10-24T23:24:33.6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32" creationId="{20B626C0-E02E-0DFB-C6F2-8D8247D554DF}"/>
    </ac:deMkLst>
    <p188:txBody>
      <a:bodyPr/>
      <a:lstStyle/>
      <a:p>
        <a:r>
          <a:rPr lang="en-US"/>
          <a:t>Known overlap issue</a:t>
        </a:r>
      </a:p>
    </p188:txBody>
  </p188:cm>
  <p188:cm id="{137253D7-CEE0-488E-B9BA-A4CDB809E813}" authorId="{4C4556D5-FD8D-07FF-D87B-4330A1B9D364}" created="2022-10-24T23:44:13.2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31" creationId="{398F9346-3BCF-C77C-91BC-C4A4D99AB427}"/>
    </ac:deMkLst>
    <p188:txBody>
      <a:bodyPr/>
      <a:lstStyle/>
      <a:p>
        <a:r>
          <a:rPr lang="en-US"/>
          <a:t>Known overlap issue</a:t>
        </a:r>
      </a:p>
    </p188:txBody>
  </p188:cm>
  <p188:cm id="{3033ED74-A685-4710-93B8-41650685F474}" authorId="{4C4556D5-FD8D-07FF-D87B-4330A1B9D364}" created="2022-10-24T23:45:51.8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2" creationId="{479A5C87-9D42-375B-1B12-F98F024D4323}"/>
    </ac:deMkLst>
    <p188:txBody>
      <a:bodyPr/>
      <a:lstStyle/>
      <a:p>
        <a:r>
          <a:rPr lang="en-US"/>
          <a:t>Can expand infinitely to the right and possibly cover other interface</a:t>
        </a:r>
      </a:p>
    </p188:txBody>
  </p188:cm>
  <p188:cm id="{7D386E91-C1F1-4726-9ACD-85880B3066B9}" authorId="{4C4556D5-FD8D-07FF-D87B-4330A1B9D364}" created="2022-10-24T23:46:35.8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36" creationId="{11445746-9A11-3419-08C6-C855F28E87C9}"/>
    </ac:deMkLst>
    <p188:txBody>
      <a:bodyPr/>
      <a:lstStyle/>
      <a:p>
        <a:r>
          <a:rPr lang="en-US"/>
          <a:t>To Europe button</a:t>
        </a:r>
      </a:p>
    </p188:txBody>
  </p188:cm>
  <p188:cm id="{93E7778B-26F0-435C-99EE-99600AB36655}" authorId="{4C4556D5-FD8D-07FF-D87B-4330A1B9D364}" created="2022-10-24T23:52:02.5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38" creationId="{746CA65F-E221-D15F-3E8D-AE5FE3B85511}"/>
    </ac:deMkLst>
    <p188:txBody>
      <a:bodyPr/>
      <a:lstStyle/>
      <a:p>
        <a:r>
          <a:rPr lang="en-US"/>
          <a:t>Expands up and down for long messages</a:t>
        </a:r>
      </a:p>
    </p188:txBody>
  </p188:cm>
  <p188:cm id="{28DD9B30-543F-46BE-9039-BDB2C96AC2D2}" authorId="{4C4556D5-FD8D-07FF-D87B-4330A1B9D364}" created="2022-10-25T01:51:16.1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3902553" sldId="264"/>
      <ac:spMk id="8" creationId="{1796907E-348F-EB55-886A-E52E4760F6E3}"/>
    </ac:deMkLst>
    <p188:txBody>
      <a:bodyPr/>
      <a:lstStyle/>
      <a:p>
        <a:r>
          <a:rPr lang="en-US"/>
          <a:t>Choice buttons extend down from where notification usually ends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2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5952 2957 24575,'0'92'0,"5"-1"0,20 118 0,39 416 0,-59-557 0,-2-13 0,-7 108 0,0-132 0,-1-1 0,-2 0 0,0-1 0,-2 1 0,-13 29 0,10-30 0,-2-1 0,0 0 0,-2-1 0,-1 0 0,-1-1 0,-1-1 0,-2-1 0,0-1 0,-1-1 0,-1 0 0,-2-2 0,0-1 0,0-1 0,-2-1 0,-29 14 0,7-12 0,-2-2 0,0-2 0,-1-3 0,-71 9 0,53-10 0,-111 4 0,44-19 0,0-7 0,0-5 0,-232-58 0,309 59 0,-582-161 0,459 113 0,4-9 0,-330-182 0,355 154 0,-272-236 0,146 106 0,-13-1 0,-283-289 0,539 483 0,-336-360 0,297 307 0,5-4 0,-99-167 0,115 164 0,4-2 0,-66-187 0,106 237 0,3 0 0,2-1 0,1 0 0,4 0 0,4-59 0,-2 24 0,1 6 0,2-1 0,5 1 0,2 0 0,24-80 0,-23 117 0,2-1 0,1 2 0,3 0 0,1 1 0,2 1 0,1 1 0,3 1 0,51-62 0,-62 85 0,0 1 0,1 0 0,1 1 0,0 0 0,1 1 0,0 1 0,0 1 0,1 0 0,28-8 0,68-19-1365,-91 28-5461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5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24575,'-3'4'0,"0"0"0,0-1 0,0 1 0,-1-1 0,1 0 0,-1 0 0,0 0 0,0 0 0,-7 3 0,2 0 0,-16 11 0,17-13 0,1 0 0,0 0 0,1 0 0,-1 1 0,1 0 0,0 1 0,0-1 0,1 1 0,-1 0 0,1 1 0,0-1 0,1 1 0,0 0 0,0 0 0,-4 12 0,8-17 0,0 0 0,0 0 0,0 0 0,0 0 0,0 0 0,1 0 0,-1 0 0,1 0 0,-1 0 0,1 0 0,0 0 0,0 0 0,0 0 0,0 0 0,0-1 0,0 1 0,0 0 0,1-1 0,-1 1 0,1-1 0,-1 1 0,1-1 0,0 0 0,-1 0 0,1 0 0,0 0 0,0 0 0,0 0 0,3 1 0,8 4 0,1-1 0,-1 0 0,15 2 0,-21-5 0,39 10-273,1-1 0,0-2 0,1-3 0,50 1 0,-73-7-6553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5:1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1774 24575,'-1'-4'0,"-1"0"0,0 1 0,0-1 0,-1 1 0,1 0 0,-1 0 0,0 0 0,1 0 0,-1 0 0,0 0 0,-1 1 0,-4-4 0,0 0 0,-11-11 0,1 0 0,0-2 0,2 0 0,0-1 0,1 0 0,1-1 0,-20-41 0,29 53 0,1-1 0,0 0 0,1 1 0,0-1 0,0 0 0,1-1 0,0 1 0,1 0 0,0 0 0,1-1 0,0 1 0,1-1 0,0 1 0,0 0 0,1-1 0,0 1 0,1 0 0,0 0 0,1 1 0,0-1 0,10-15 0,-1 5 0,2 2 0,1 0 0,0 1 0,1 0 0,36-26 0,108-60 0,-146 94 0,156-87-320,235-93 0,211-34-321,-177 95 180,883-126-1336,30 130 533,11 90 240,-13 49-55,1862 121-472,-1247 20 1690,-1206-91-138,-406-37-163,723 73 2813,-979-84 271,164 49 0,-200-48-2938,18 1 16,149 13 0,-52-9 0,-4-2 0,207-1 0,-102-9 0,303 54 0,-3-7 3,-310-39-214,712 87-467,-12 72 312,-941-172 366,-12-4 0,-1 2 0,1-1 0,0 2 0,-1 0 0,0 1 0,26 15 0,-37-19 22,0 1 0,-1 0 0,1-1 1,-1 1-1,1 0 0,-1 1 0,0-1 0,0 0 0,-1 1 0,1-1 0,-1 1 0,1-1 0,-1 1 0,0 0 0,0-1 0,-1 1 0,1 0 0,-1 0 0,0 6 0,-1 9 205,0 0 0,-8 34 0,2-14-97,4-25-130,0-1 0,0 1 0,-1 0 0,-1-1 0,0 0 0,-1 0 0,-1 0 0,0-1 0,0 0 0,-1 0 0,-1-1 0,-15 17 0,-12 6 0,0-2 0,-54 37 0,60-47 0,-359 239 0,297-209 0,-3-4 0,-140 51 0,176-83 0,1-1 0,-2-4 0,-65 5 0,60-9 0,0 2 0,-72 22 0,83-17-1365,33-9-5461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5:1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24575,'-224'232'0,"18"-19"0,203-210 0,0-1 0,1 1 0,-1 0 0,1-1 0,-1 1 0,1 0 0,0 1 0,0-1 0,-2 6 0,4-8 0,0-1 0,0 0 0,0 1 0,0-1 0,0 1 0,0-1 0,0 0 0,0 1 0,0-1 0,0 1 0,0-1 0,0 0 0,0 1 0,1-1 0,-1 0 0,0 1 0,0-1 0,0 1 0,1-1 0,-1 0 0,0 0 0,0 1 0,1-1 0,-1 0 0,0 1 0,1-1 0,-1 0 0,0 0 0,1 1 0,24 2 0,472-16-1365,-469 14-5461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4:4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2110 24575,'-148'-125'0,"-51"-53"0,-329-322 0,501 472 0,2-1 0,1-1 0,-36-60 0,53 78 0,1-1 0,0 0 0,1-1 0,1 1 0,0-1 0,0 0 0,1 0 0,1 0 0,1 0 0,0-1 0,1 1 0,0 0 0,3-19 0,-1 26 0,0 0 0,0 0 0,1 0 0,0 0 0,0 1 0,1-1 0,-1 1 0,2 0 0,-1 0 0,0 0 0,1 0 0,0 1 0,1 0 0,-1 0 0,9-5 0,10-7 0,2 0 0,36-16 0,-57 30 0,78-36 0,1 4 0,2 4 0,115-27 0,276-36 0,-461 92 0,2365-333-2297,-388 229 1267,-639 84 1030,51-1 0,2707 62-1802,-342 1 1935,-2524-23-269,-2 80-227,-342 49 239,-20 76 1668,-850-212-1439,-7-4 138,-1 1 1,0 2-1,-1 0 1,0 1-1,-1 2 0,29 18 1,-45-24-95,0 1 0,0-1 0,-1 1 1,0-1-1,0 1 0,-1 1 1,0-1-1,0 1 0,-1 0 0,0-1 1,4 16-1,16 33 326,-6-28-475,41 50 0,-34-49 0,26 43 0,-44-62 0,-1 0 0,0 0 0,-1 0 0,0 0 0,-1 1 0,0 0 0,0 0 0,2 21 0,-5-26 0,-1 1 0,0-1 0,1 1 0,-2-1 0,1 0 0,-1 1 0,0-1 0,0 0 0,-1 0 0,0 0 0,0-1 0,0 1 0,-1-1 0,0 0 0,0 1 0,0-2 0,-7 7 0,-9 8 0,-1-2 0,-43 28 0,-82 45 0,-234 106 0,-173 37 0,54-65-1365,445-155-5461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4:4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 24575,'-8'0'0,"-1"1"0,1 0 0,0 0 0,-1 1 0,1 0 0,0 0 0,0 1 0,0 0 0,0 1 0,1-1 0,-11 8 0,-4 5 0,2 0 0,-27 27 0,2 0 0,-204 161 0,149-124 0,87-70 0,-45 41 0,55-49 0,1 1 0,0-1 0,-1 1 0,1-1 0,0 1 0,1 0 0,-1 0 0,0 0 0,1 0 0,0 1 0,0-1 0,0 0 0,0 0 0,0 1 0,0-1 0,1 1 0,0 5 0,1-6 0,0 0 0,0-1 0,0 1 0,0-1 0,1 1 0,-1-1 0,1 1 0,0-1 0,-1 0 0,1 0 0,0 0 0,0 0 0,1 0 0,-1-1 0,0 1 0,3 1 0,47 24 0,-39-21 0,368 147 0,-294-121 0,-22-10-1365,-11-5-5461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4:4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24575,'-11'56'0,"2"-18"0,-4 44 0,-75 376 0,47-308 0,7 1 0,-21 207 0,52 481 0,8-768 0,3 0 0,3 0 0,4-1 0,2-1 0,3-1 0,41 94 0,-55-147 0,1-1 0,0 0 0,1 0 0,0-1 0,1 0 0,1-1 0,0 0 0,0 0 0,25 20 0,21 13 0,183 133 0,-143-119 0,2-4 0,3-5 0,1-4 0,213 63 0,439 59-334,-521-122-216,166 37-663,1010 193-126,14-90 1395,-267-141-56,-5-50 0,-676 0 0,103 2-37,954-19-908,-1247 7 601,555-102 1,-413 21 353,413-84-74,-402 101-170,389-79 485,-807 153-116,221-59 1207,-217 55-1181,0-1 1,-1 0 0,-1-2 0,0-1-1,0 0 1,-2-2 0,30-26-1,39-46 307,-23 20 290,109-83 1,-92 92-697,137-71 1,99-25 58,145-80-36,-250 116-232,5 9-1,434-150 1,486-66-642,-181 59 450,-900 248 332,-21 8 7,0-1 0,-1-3-1,0-1 1,62-35-1,-90 44 108,-1 0 0,0-1-1,0 0 1,-1 0 0,0 0-1,0 0 1,-1-1 0,0 0-1,5-11 1,26-36 405,0 14-512,-10 12 0,31-45 0,-56 73 0,0 0 0,0-1 0,0 1 0,-1 0 0,1-1 0,0 1 0,-1-1 0,1 1 0,-1-1 0,1 1 0,-1-1 0,0 1 0,0-1 0,0 1 0,0-1 0,0 1 0,0-1 0,0 0 0,0 1 0,0-1 0,-1 1 0,1-1 0,-1 1 0,1-1 0,-1 1 0,0 0 0,1-1 0,-1 1 0,0 0 0,0-1 0,0 1 0,0 0 0,0 0 0,0 0 0,0 0 0,-1 0 0,1 0 0,0 0 0,-1 0 0,1 0 0,0 1 0,-1-1 0,1 1 0,-3-2 0,-9-2 0,0-1 0,0 2 0,0 0 0,-16-2 0,18 3 0,-481-74 0,293 58 0,188 16-227,-1 1-1,0-2 1,1 1-1,-1-2 1,-20-8-1,19 4-6598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4:4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24575,'-4'0'0,"1"1"0,0 1 0,0-1 0,-1 0 0,1 1 0,0-1 0,0 1 0,1 0 0,-5 3 0,-12 8 0,-109 35 0,-5 2 0,129-48 0,1-1 0,0 1 0,-1 0 0,1-1 0,0 1 0,0 1 0,0-1 0,0 0 0,1 1 0,-1 0 0,1-1 0,-1 1 0,1 0 0,0 0 0,0 0 0,0 1 0,1-1 0,-1 0 0,1 1 0,-2 5 0,3-6 0,0 1 0,0-1 0,0 1 0,1-1 0,0 1 0,-1-1 0,1 0 0,0 0 0,0 1 0,1-1 0,-1 0 0,1 0 0,-1 0 0,1 0 0,0 0 0,0-1 0,1 1 0,-1 0 0,0-1 0,1 0 0,0 1 0,2 1 0,25 19 0,-24-20 0,-1 0 0,0 1 0,0-1 0,0 1 0,0 1 0,0-1 0,-1 0 0,0 1 0,0 0 0,0 0 0,-1 1 0,1-1 0,-1 1 0,-1-1 0,1 1 0,-1 0 0,0 0 0,0 0 0,1 7 0,0 92-1365,-4-74-5461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2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24575,'77'-2'0,"-49"-1"0,-1 2 0,1 1 0,0 1 0,0 2 0,-1 1 0,1 0 0,26 10 0,-45-10 0,-1 1 0,1 1 0,-1-1 0,0 1 0,-1 0 0,1 1 0,-1 0 0,-1 0 0,1 1 0,-1-1 0,0 1 0,-1 1 0,0-1 0,0 1 0,4 13 0,0-1 0,-1 0 0,-1 1 0,-1 0 0,-1 0 0,4 36 0,-7 197 67,-4-132-1499,2-100-5394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3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0 24575,'-2'37'0,"-2"0"0,-2 0 0,-1-1 0,-14 41 0,-11 57 0,-117 589 0,120-630 0,-4-1 0,-87 166 0,92-211 0,-2-2 0,-2-1 0,-1-1 0,-41 38 0,63-69 0,-33 46 42,37-46-277,-2 0 1,1 0-1,-2-1 1,1 0-1,-21 16 1,16-17-6592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3304 9265 24575,'-2'-1'0,"-1"0"0,1 0 0,0 0 0,-1 0 0,1-1 0,0 1 0,0-1 0,0 1 0,0-1 0,0 0 0,0 0 0,1 0 0,-1 0 0,-1-3 0,-6-5 0,-123-129 0,-253-257 0,-1022-1057 0,1355 1397 0,-206-247 0,188 187 0,7 9 0,-71-102 0,-197-422 0,109 94 0,188 443 0,5-1 0,3-2 0,5 0 0,-14-162 0,15 47 0,-6-48 0,9-305 0,23 470 0,4 1 0,4 0 0,28-100 0,7 7 0,66-237 0,-76 305 0,80-171 0,-73 199 0,3 2 0,5 2 0,73-91 0,148-171 0,281-337 0,-98 101 0,-440 561-1365,-3 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24575,'0'-3'0,"1"0"0,-1 0 0,1 0 0,0 0 0,0 0 0,0 0 0,1 0 0,-1 1 0,0-1 0,1 0 0,0 1 0,0-1 0,0 1 0,0 0 0,0-1 0,0 1 0,0 0 0,1 0 0,-1 1 0,1-1 0,-1 0 0,5-1 0,9-5 0,0 0 0,30-8 0,-22 7 0,-6 2 0,0 2 0,1 0 0,-1 1 0,1 0 0,0 2 0,-1 0 0,34 2 0,-49 0 0,0 1 0,0 0 0,0-1 0,0 1 0,0 1 0,-1-1 0,1 0 0,0 0 0,-1 1 0,1 0 0,-1-1 0,0 1 0,1 0 0,-1 0 0,0 0 0,0 1 0,0-1 0,0 0 0,-1 1 0,1 0 0,-1-1 0,1 1 0,-1 0 0,0-1 0,0 1 0,0 0 0,-1 0 0,1 0 0,0 0 0,-1 0 0,0 3 0,2 15 0,0 0 0,-2 0 0,-3 30 0,1-23 0,1 2 0,0 116 0,2-127 0,2 0 0,0 0 0,1 0 0,0-1 0,12 29 0,-9-25-23,-2-1-1,-1 1 1,0 1-1,-2-1 1,0 0-1,-2 1 1,-3 37-1,1-4-1153,2-25-5649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11556 12306 24575,'13'-15'0,"0"-1"0,15-26 0,2-3 0,-2 7 0,44-81 0,-61 96 0,-1 0 0,0-1 0,-2 0 0,-1 0 0,5-37 0,0-71 0,-5 0 0,-11-135 0,1 183 0,-4-35 0,-5 0 0,-34-145 0,-80-225 0,122 475 0,-78-257 0,-227-506 0,254 663 0,-73-157 0,-169-263 0,-539-610 0,823 1128 0,-548-678 0,-29-37 0,-489-573 0,147 242 0,186 242 0,482 562 0,-297-224 0,391 354 0,-5 7 0,-5 7 0,-5 9 0,-316-130 0,-141 8 0,332 123 0,-458-115 0,407 150 0,72 15 0,-442-150 0,614 167 0,-395-98 0,505 135 0,0-1 0,0 1 0,0 0 0,-1 0 0,1 1 0,0 0 0,0 1 0,0-1 0,0 1 0,1 1 0,-1-1 0,0 1 0,1 0 0,0 1 0,-1-1 0,2 1 0,-8 6 0,3-2 0,1-1 0,1 2 0,-1-1 0,1 1 0,1 0 0,0 1 0,0 0 0,0 0 0,-7 18 0,12-22 0,1 0 0,0-1 0,0 1 0,0 0 0,0 0 0,1 0 0,0 0 0,1 0 0,-1-1 0,1 1 0,0 0 0,0 0 0,1 0 0,0-1 0,0 1 0,0-1 0,1 0 0,4 9 0,8 9 0,0 0 0,32 36 0,-27-35 0,7 7-1365,-14-20-5461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4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24575,'1'65'0,"-3"73"0,2-136 0,-1 1 0,1 0 0,-1-1 0,0 1 0,0-1 0,0 1 0,0-1 0,-1 1 0,1-1 0,-1 1 0,1-1 0,-1 0 0,0 0 0,0 0 0,0 0 0,0 0 0,0-1 0,0 1 0,0 0 0,-1-1 0,1 0 0,0 1 0,-1-1 0,0 0 0,1 0 0,-1-1 0,1 1 0,-1 0 0,-5-1 0,-9 3 0,0-2 0,0 0 0,-30-3 0,23 1 0,-74 0 0,-74-4 0,147 1-1365,5-1-5461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3:4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24575,'-11'53'0,"0"-1"0,10-38 0,-4 34 0,3-1 0,2 1 0,10 86 0,-9-130 0,-1-1 0,1 1 0,0-1 0,0 0 0,1 1 0,-1-1 0,1 0 0,0 0 0,0 0 0,0 0 0,0 0 0,0 0 0,0-1 0,1 1 0,0-1 0,-1 0 0,1 1 0,0-1 0,0 0 0,0-1 0,0 1 0,0-1 0,1 1 0,-1-1 0,0 0 0,1 0 0,4 1 0,8-1 0,0 1 0,1-2 0,-1 0 0,31-5 0,2 1 0,243-20-1365,-263 21-5461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3:05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1405 24575,'-4'0'0,"-1"-1"0,1 0 0,0 0 0,-1 0 0,1-1 0,0 1 0,0-1 0,0 0 0,0 0 0,0 0 0,0-1 0,-6-4 0,-44-44 0,29 25 0,-42-30 0,42 37 0,1-2 0,1 0 0,1-1 0,-34-44 0,52 59 0,0 1 0,0-1 0,1 0 0,0 0 0,0 0 0,0 0 0,1-1 0,0 1 0,1-1 0,0 1 0,0-1 0,0 1 0,1-1 0,1-12 0,1 10 0,1-1 0,-1 1 0,2-1 0,-1 1 0,1 0 0,1 1 0,0-1 0,0 1 0,9-12 0,6-4 0,1 1 0,2 2 0,0 0 0,1 1 0,1 1 0,28-16 0,7-1 0,1 3 0,2 2 0,81-28 0,211-51 0,406-59-921,14 50 0,-192 50 861,937 9-1,-1479 62 432,1 1-1,-1 3 1,-1 1-1,77 22 1,214 101-292,-77-25-48,274 72-31,-160-71 0,-270-79 0,-82-21 0,0 0 0,-1 1 0,1 1 0,-2 1 0,1 0 0,18 14 0,74 68 0,-34-25 0,-45-43 0,115 101 0,-141-122 0,-1 0 0,1 1 0,-1-1 0,0 1 0,0-1 0,1 1 0,-1-1 0,0 1 0,-1 0 0,1-1 0,0 1 0,0 0 0,-1 0 0,1 0 0,-1 0 0,1 0 0,-1-1 0,0 1 0,0 0 0,0 0 0,0 0 0,0 3 0,-1-2 0,0-1 0,-1 1 0,1 0 0,0 0 0,-1-1 0,0 1 0,1 0 0,-1-1 0,0 0 0,0 1 0,-1-1 0,-3 3 0,-7 4 0,0 0 0,-1-1 0,0 0 0,-20 7 0,-8 2-227,0-2-1,-2-2 1,1-2-1,-1-1 1,-83 6-1,105-16-6598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0E1EC-978A-4FA6-BE7A-670CB55DCC6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E5729-DC68-4667-9C13-04F43508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0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E5729-DC68-4667-9C13-04F43508D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985-A450-F38B-3CD9-80813453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75A57-F3F9-38BB-8138-C8BA4AD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E663-F660-EDF5-8F80-07099580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5707-276F-DB59-68C0-1FB4BC2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C68C-0EA5-8195-0592-7E1299DC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A1D4-FA60-C3D8-EA76-059DF0E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16A3B-3D5C-3605-9331-5748AC8C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04D8A-1541-BC45-4BFC-0C9805E9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6008-E70D-7F94-AD43-C4DCC38E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69D-2425-F681-A0A6-4D919BE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70439-65BB-601D-26F3-C5DB8C38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90C65-B0D4-CC57-D11D-E90429F0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5769-1432-42A4-14CA-5BBFCF1D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A101-0448-D62F-E159-C0F135F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479B-E24A-9579-C3C3-6A0A9AA0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2624-69D0-AC46-B26D-27B8CBA3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B286-8052-E4F6-4910-A9C8DE94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1286-C722-476B-A5C8-47161147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20B1-CCAE-5C1A-26F7-DA7EF85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34FA-468D-D15F-A089-34AA16A9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D05F-41F0-219C-4006-09FB7C1A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7507-A253-9842-30F0-DB9BCE99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31D7-5793-1D12-D8CF-B4DA6B28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EDD2-6B34-EBE9-8190-2545931A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8ED9-06BC-1A73-CDCB-C2C071D1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2D20-8E8A-157A-1039-14AE6540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8839-1A7A-BA41-50F1-2636E2CF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AC3D-C8A4-9F3E-90D8-412EDBF0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BD23-049A-9414-800B-150D000A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3355B-1CBC-BE4D-A3EB-E6DFB350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9AEB-CB5C-FF2B-17A8-D5668D93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0212-EB77-5D3B-C27D-48FB3FE4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3AB14-58BD-6DB9-C107-59F3AFFA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0FF0B-2FA7-2CC1-72D0-697CD0A2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E9D3A-5D9D-71BC-7FDD-B0C59AA0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7F5D5-2AC2-8C24-3FC4-60F5F16FB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3075-CB77-61B7-1A15-A815E33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D46CE-46B6-8798-7EDE-BCA91B3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E673-840C-389D-B1C1-58336785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1F0C-864A-5641-C2C6-94FF5C5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B72EF-29DA-BAC6-7979-87E98B8F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387E-F6EE-A352-7102-74CD6D60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88CBA-8E84-0183-5021-BA78FAA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F7527-E5FA-C611-E9BC-FB3FF9AF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B8A7-3A02-FAFB-5765-3AB4414C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38536-9D9E-E271-1D68-58385E2F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CA6D-7BCE-DC73-4228-BC25DD13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63DF-88D0-2960-0289-A87E3588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5D1E-7173-5094-0C76-C3F1FB47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8622E-82F8-60AD-A0B6-8A7263C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F7B9-6171-5591-7DC0-74D23452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DB1A-8F3F-D476-C9E4-C50EC451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8272-31FA-0CEE-8F58-29C3477F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440BE-58F4-C990-DAD1-875159679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B642-3692-31F3-2166-378CF1F6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20F1-546A-D139-DBA1-4982B30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B6ECD-1C67-B14C-DAF8-1C68E51D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430F-EC28-8B0E-0CE8-F36FAD9A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4EDB-57B6-C1BB-6052-FD9411A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CA14-1AB4-284D-448F-B41B0541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02E3-3ABE-0A68-671C-FF85F33A4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0C9B-67A2-4163-9D68-FB14BD74170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984B-F13E-79A9-34FC-2ED18B52D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39DD-99B9-C94C-0DC5-75685D59F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A11E-390D-4460-8015-A19F5313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480BE6C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4A24725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02CDB2F-1372-3784-D6D4-09235D2DC2CF}"/>
              </a:ext>
            </a:extLst>
          </p:cNvPr>
          <p:cNvSpPr txBox="1">
            <a:spLocks/>
          </p:cNvSpPr>
          <p:nvPr/>
        </p:nvSpPr>
        <p:spPr>
          <a:xfrm>
            <a:off x="0" y="6590891"/>
            <a:ext cx="3849624" cy="2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C5D7D3-57C7-854F-23F0-8FA3F952D95C}"/>
              </a:ext>
            </a:extLst>
          </p:cNvPr>
          <p:cNvCxnSpPr>
            <a:cxnSpLocks/>
          </p:cNvCxnSpPr>
          <p:nvPr/>
        </p:nvCxnSpPr>
        <p:spPr>
          <a:xfrm>
            <a:off x="0" y="6590891"/>
            <a:ext cx="1172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E7CADF-F061-C855-76FD-52451E15C8CA}"/>
              </a:ext>
            </a:extLst>
          </p:cNvPr>
          <p:cNvCxnSpPr/>
          <p:nvPr/>
        </p:nvCxnSpPr>
        <p:spPr>
          <a:xfrm flipV="1">
            <a:off x="11722608" y="0"/>
            <a:ext cx="0" cy="65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C5924-1133-D949-40CF-59128CF1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1"/>
            <a:ext cx="11717502" cy="659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B701-C88F-7A9A-40EB-0BFD91A3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90891"/>
            <a:ext cx="4910328" cy="2671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SFA Strategic Interface Screenshot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6A7F5F-6C6C-FAF5-6688-8C00BAF9C243}"/>
              </a:ext>
            </a:extLst>
          </p:cNvPr>
          <p:cNvCxnSpPr>
            <a:cxnSpLocks/>
          </p:cNvCxnSpPr>
          <p:nvPr/>
        </p:nvCxnSpPr>
        <p:spPr>
          <a:xfrm>
            <a:off x="0" y="6590891"/>
            <a:ext cx="1172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85B3E0-8C6F-A350-FCD6-744C24F1AD65}"/>
              </a:ext>
            </a:extLst>
          </p:cNvPr>
          <p:cNvCxnSpPr/>
          <p:nvPr/>
        </p:nvCxnSpPr>
        <p:spPr>
          <a:xfrm flipV="1">
            <a:off x="11722608" y="0"/>
            <a:ext cx="0" cy="65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B701-C88F-7A9A-40EB-0BFD91A3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90891"/>
            <a:ext cx="7543800" cy="2671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SFA Strategic Interface Maximum Clutter Screenshot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936377-2503-E395-9ABE-A55C16AD46E6}"/>
              </a:ext>
            </a:extLst>
          </p:cNvPr>
          <p:cNvCxnSpPr>
            <a:cxnSpLocks/>
          </p:cNvCxnSpPr>
          <p:nvPr/>
        </p:nvCxnSpPr>
        <p:spPr>
          <a:xfrm>
            <a:off x="0" y="6590891"/>
            <a:ext cx="1172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7BF4A8-2A15-B919-C901-76EA83C1AA7A}"/>
              </a:ext>
            </a:extLst>
          </p:cNvPr>
          <p:cNvCxnSpPr/>
          <p:nvPr/>
        </p:nvCxnSpPr>
        <p:spPr>
          <a:xfrm flipV="1">
            <a:off x="11722608" y="0"/>
            <a:ext cx="0" cy="65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FF51988-43C2-58DE-AEA1-02D2CBD3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1743089" cy="66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17344E-1EB6-B524-7E94-02466426F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722603" cy="65719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02CDB2F-1372-3784-D6D4-09235D2DC2CF}"/>
              </a:ext>
            </a:extLst>
          </p:cNvPr>
          <p:cNvSpPr txBox="1">
            <a:spLocks/>
          </p:cNvSpPr>
          <p:nvPr/>
        </p:nvSpPr>
        <p:spPr>
          <a:xfrm>
            <a:off x="0" y="6590891"/>
            <a:ext cx="4453128" cy="2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SFA Strategic Interface Layout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C5D7D3-57C7-854F-23F0-8FA3F952D95C}"/>
              </a:ext>
            </a:extLst>
          </p:cNvPr>
          <p:cNvCxnSpPr>
            <a:cxnSpLocks/>
          </p:cNvCxnSpPr>
          <p:nvPr/>
        </p:nvCxnSpPr>
        <p:spPr>
          <a:xfrm>
            <a:off x="0" y="6590891"/>
            <a:ext cx="1172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E7CADF-F061-C855-76FD-52451E15C8CA}"/>
              </a:ext>
            </a:extLst>
          </p:cNvPr>
          <p:cNvCxnSpPr/>
          <p:nvPr/>
        </p:nvCxnSpPr>
        <p:spPr>
          <a:xfrm flipV="1">
            <a:off x="11722608" y="0"/>
            <a:ext cx="0" cy="65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79A5C87-9D42-375B-1B12-F98F024D4323}"/>
              </a:ext>
            </a:extLst>
          </p:cNvPr>
          <p:cNvSpPr/>
          <p:nvPr/>
        </p:nvSpPr>
        <p:spPr>
          <a:xfrm>
            <a:off x="0" y="5961888"/>
            <a:ext cx="2084832" cy="629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Output Box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18E5-6ACD-4DCF-CB12-5E62C1F7D1BE}"/>
              </a:ext>
            </a:extLst>
          </p:cNvPr>
          <p:cNvSpPr/>
          <p:nvPr/>
        </p:nvSpPr>
        <p:spPr>
          <a:xfrm>
            <a:off x="0" y="3557016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Icon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E62D7-EA63-8EF7-6480-95837F7AFE57}"/>
              </a:ext>
            </a:extLst>
          </p:cNvPr>
          <p:cNvSpPr/>
          <p:nvPr/>
        </p:nvSpPr>
        <p:spPr>
          <a:xfrm>
            <a:off x="0" y="4453128"/>
            <a:ext cx="1325880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34914-40D6-ACC8-11BC-C05762E39019}"/>
              </a:ext>
            </a:extLst>
          </p:cNvPr>
          <p:cNvSpPr/>
          <p:nvPr/>
        </p:nvSpPr>
        <p:spPr>
          <a:xfrm>
            <a:off x="0" y="4681728"/>
            <a:ext cx="1325880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66179-A246-6FA8-2C43-D466B4AD3E5B}"/>
              </a:ext>
            </a:extLst>
          </p:cNvPr>
          <p:cNvSpPr/>
          <p:nvPr/>
        </p:nvSpPr>
        <p:spPr>
          <a:xfrm>
            <a:off x="0" y="539496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FE579-E2EB-9381-CA05-BB3C1527D92C}"/>
              </a:ext>
            </a:extLst>
          </p:cNvPr>
          <p:cNvSpPr/>
          <p:nvPr/>
        </p:nvSpPr>
        <p:spPr>
          <a:xfrm>
            <a:off x="265176" y="1655064"/>
            <a:ext cx="996686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F20A0-49AD-8599-B331-30C5EBC66559}"/>
              </a:ext>
            </a:extLst>
          </p:cNvPr>
          <p:cNvSpPr/>
          <p:nvPr/>
        </p:nvSpPr>
        <p:spPr>
          <a:xfrm>
            <a:off x="0" y="0"/>
            <a:ext cx="1828800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Buttons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8A04C-E845-7EF7-2B2A-F3B7DAD0E6B8}"/>
              </a:ext>
            </a:extLst>
          </p:cNvPr>
          <p:cNvSpPr/>
          <p:nvPr/>
        </p:nvSpPr>
        <p:spPr>
          <a:xfrm>
            <a:off x="2249424" y="0"/>
            <a:ext cx="2011680" cy="49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Global 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83800-7C59-4D3E-9069-ADAACCF84BB0}"/>
              </a:ext>
            </a:extLst>
          </p:cNvPr>
          <p:cNvSpPr/>
          <p:nvPr/>
        </p:nvSpPr>
        <p:spPr>
          <a:xfrm>
            <a:off x="4690872" y="0"/>
            <a:ext cx="2331720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Turn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4C719-3AB3-79D1-9DDF-7D550E32CDC8}"/>
              </a:ext>
            </a:extLst>
          </p:cNvPr>
          <p:cNvSpPr/>
          <p:nvPr/>
        </p:nvSpPr>
        <p:spPr>
          <a:xfrm>
            <a:off x="0" y="2139696"/>
            <a:ext cx="1335024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 Strength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C0F301-5E51-4537-7DF6-D45CF1001E84}"/>
              </a:ext>
            </a:extLst>
          </p:cNvPr>
          <p:cNvSpPr/>
          <p:nvPr/>
        </p:nvSpPr>
        <p:spPr>
          <a:xfrm>
            <a:off x="0" y="1426464"/>
            <a:ext cx="768095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240D-180B-50F1-B8EE-A2012795E89B}"/>
              </a:ext>
            </a:extLst>
          </p:cNvPr>
          <p:cNvSpPr/>
          <p:nvPr/>
        </p:nvSpPr>
        <p:spPr>
          <a:xfrm>
            <a:off x="-1" y="1892808"/>
            <a:ext cx="1188720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83236-D512-6497-570F-2BD81CE1071E}"/>
              </a:ext>
            </a:extLst>
          </p:cNvPr>
          <p:cNvSpPr/>
          <p:nvPr/>
        </p:nvSpPr>
        <p:spPr>
          <a:xfrm>
            <a:off x="7223760" y="384048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Traders Grid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17715-BCFD-4B04-7AB7-AA5D2CE174F1}"/>
              </a:ext>
            </a:extLst>
          </p:cNvPr>
          <p:cNvSpPr/>
          <p:nvPr/>
        </p:nvSpPr>
        <p:spPr>
          <a:xfrm>
            <a:off x="7232904" y="1380744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 Grid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A22FB-9B94-9CC6-84C3-77C56CF4EF1E}"/>
              </a:ext>
            </a:extLst>
          </p:cNvPr>
          <p:cNvSpPr/>
          <p:nvPr/>
        </p:nvSpPr>
        <p:spPr>
          <a:xfrm>
            <a:off x="8860536" y="164592"/>
            <a:ext cx="2176272" cy="202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Map Grid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49A0F-3620-4E03-87A5-0C86FB0BFA5D}"/>
              </a:ext>
            </a:extLst>
          </p:cNvPr>
          <p:cNvSpPr/>
          <p:nvPr/>
        </p:nvSpPr>
        <p:spPr>
          <a:xfrm>
            <a:off x="6684264" y="2359152"/>
            <a:ext cx="4361688" cy="4087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43314-5CA5-49E2-693B-A5D27EBC5532}"/>
              </a:ext>
            </a:extLst>
          </p:cNvPr>
          <p:cNvSpPr/>
          <p:nvPr/>
        </p:nvSpPr>
        <p:spPr>
          <a:xfrm>
            <a:off x="5074920" y="5687568"/>
            <a:ext cx="1152144" cy="7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Buttons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E9E61C-A269-F7C0-E38B-F9D27A1C9680}"/>
              </a:ext>
            </a:extLst>
          </p:cNvPr>
          <p:cNvSpPr/>
          <p:nvPr/>
        </p:nvSpPr>
        <p:spPr>
          <a:xfrm>
            <a:off x="0" y="2365248"/>
            <a:ext cx="1335024" cy="102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Unit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FD799-E918-BEDF-CA64-31A638CA66A1}"/>
              </a:ext>
            </a:extLst>
          </p:cNvPr>
          <p:cNvSpPr/>
          <p:nvPr/>
        </p:nvSpPr>
        <p:spPr>
          <a:xfrm>
            <a:off x="0" y="4937203"/>
            <a:ext cx="1335024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Tile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8F9346-3BCF-C77C-91BC-C4A4D99AB427}"/>
              </a:ext>
            </a:extLst>
          </p:cNvPr>
          <p:cNvSpPr/>
          <p:nvPr/>
        </p:nvSpPr>
        <p:spPr>
          <a:xfrm>
            <a:off x="2039112" y="2886456"/>
            <a:ext cx="1444752" cy="2563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Inventory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626C0-E02E-0DFB-C6F2-8D8247D554DF}"/>
              </a:ext>
            </a:extLst>
          </p:cNvPr>
          <p:cNvSpPr/>
          <p:nvPr/>
        </p:nvSpPr>
        <p:spPr>
          <a:xfrm>
            <a:off x="1444750" y="1408176"/>
            <a:ext cx="1764793" cy="92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buttons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072B-2E3F-FEFE-7309-D3EED7C0F983}"/>
              </a:ext>
            </a:extLst>
          </p:cNvPr>
          <p:cNvSpPr/>
          <p:nvPr/>
        </p:nvSpPr>
        <p:spPr>
          <a:xfrm>
            <a:off x="832104" y="3557015"/>
            <a:ext cx="274320" cy="823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579AA-2B14-16DF-B6B7-10AF3D694330}"/>
              </a:ext>
            </a:extLst>
          </p:cNvPr>
          <p:cNvSpPr/>
          <p:nvPr/>
        </p:nvSpPr>
        <p:spPr>
          <a:xfrm>
            <a:off x="2026920" y="579120"/>
            <a:ext cx="1444752" cy="2563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45746-9A11-3419-08C6-C855F28E87C9}"/>
              </a:ext>
            </a:extLst>
          </p:cNvPr>
          <p:cNvSpPr/>
          <p:nvPr/>
        </p:nvSpPr>
        <p:spPr>
          <a:xfrm>
            <a:off x="6661404" y="1781175"/>
            <a:ext cx="396621" cy="42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6CA65F-E221-D15F-3E8D-AE5FE3B85511}"/>
              </a:ext>
            </a:extLst>
          </p:cNvPr>
          <p:cNvSpPr/>
          <p:nvPr/>
        </p:nvSpPr>
        <p:spPr>
          <a:xfrm>
            <a:off x="3049523" y="2276856"/>
            <a:ext cx="3370327" cy="2380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E1C370-AADD-B55E-E2D9-32DFC91949AD}"/>
              </a:ext>
            </a:extLst>
          </p:cNvPr>
          <p:cNvSpPr/>
          <p:nvPr/>
        </p:nvSpPr>
        <p:spPr>
          <a:xfrm>
            <a:off x="6419850" y="6611112"/>
            <a:ext cx="2353056" cy="2526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by default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F6A24-C3A3-9D08-5C04-661558A9D3C2}"/>
              </a:ext>
            </a:extLst>
          </p:cNvPr>
          <p:cNvSpPr/>
          <p:nvPr/>
        </p:nvSpPr>
        <p:spPr>
          <a:xfrm>
            <a:off x="8860536" y="6598144"/>
            <a:ext cx="2353056" cy="25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conditionally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6907E-348F-EB55-886A-E52E4760F6E3}"/>
              </a:ext>
            </a:extLst>
          </p:cNvPr>
          <p:cNvSpPr/>
          <p:nvPr/>
        </p:nvSpPr>
        <p:spPr>
          <a:xfrm>
            <a:off x="3049519" y="4645153"/>
            <a:ext cx="164135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5CEAA-E6B1-050E-6FBC-4942FE222B88}"/>
              </a:ext>
            </a:extLst>
          </p:cNvPr>
          <p:cNvSpPr/>
          <p:nvPr/>
        </p:nvSpPr>
        <p:spPr>
          <a:xfrm>
            <a:off x="4690872" y="4645151"/>
            <a:ext cx="17289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12087395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33D9CB-8E5D-DB45-816D-55F5D9036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" y="-2"/>
            <a:ext cx="11733340" cy="65908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02CDB2F-1372-3784-D6D4-09235D2DC2CF}"/>
              </a:ext>
            </a:extLst>
          </p:cNvPr>
          <p:cNvSpPr txBox="1">
            <a:spLocks/>
          </p:cNvSpPr>
          <p:nvPr/>
        </p:nvSpPr>
        <p:spPr>
          <a:xfrm>
            <a:off x="-1" y="6590891"/>
            <a:ext cx="5925309" cy="2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Earth Strategic Interface Layout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C5D7D3-57C7-854F-23F0-8FA3F952D95C}"/>
              </a:ext>
            </a:extLst>
          </p:cNvPr>
          <p:cNvCxnSpPr>
            <a:cxnSpLocks/>
          </p:cNvCxnSpPr>
          <p:nvPr/>
        </p:nvCxnSpPr>
        <p:spPr>
          <a:xfrm>
            <a:off x="0" y="6590891"/>
            <a:ext cx="1172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E7CADF-F061-C855-76FD-52451E15C8CA}"/>
              </a:ext>
            </a:extLst>
          </p:cNvPr>
          <p:cNvCxnSpPr/>
          <p:nvPr/>
        </p:nvCxnSpPr>
        <p:spPr>
          <a:xfrm flipV="1">
            <a:off x="11722608" y="0"/>
            <a:ext cx="0" cy="65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79A5C87-9D42-375B-1B12-F98F024D4323}"/>
              </a:ext>
            </a:extLst>
          </p:cNvPr>
          <p:cNvSpPr/>
          <p:nvPr/>
        </p:nvSpPr>
        <p:spPr>
          <a:xfrm>
            <a:off x="0" y="5961888"/>
            <a:ext cx="2084832" cy="629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Output Box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18E5-6ACD-4DCF-CB12-5E62C1F7D1BE}"/>
              </a:ext>
            </a:extLst>
          </p:cNvPr>
          <p:cNvSpPr/>
          <p:nvPr/>
        </p:nvSpPr>
        <p:spPr>
          <a:xfrm>
            <a:off x="0" y="3557016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Icon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E62D7-EA63-8EF7-6480-95837F7AFE57}"/>
              </a:ext>
            </a:extLst>
          </p:cNvPr>
          <p:cNvSpPr/>
          <p:nvPr/>
        </p:nvSpPr>
        <p:spPr>
          <a:xfrm>
            <a:off x="0" y="4453128"/>
            <a:ext cx="1325880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34914-40D6-ACC8-11BC-C05762E39019}"/>
              </a:ext>
            </a:extLst>
          </p:cNvPr>
          <p:cNvSpPr/>
          <p:nvPr/>
        </p:nvSpPr>
        <p:spPr>
          <a:xfrm>
            <a:off x="0" y="4681728"/>
            <a:ext cx="1325880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66179-A246-6FA8-2C43-D466B4AD3E5B}"/>
              </a:ext>
            </a:extLst>
          </p:cNvPr>
          <p:cNvSpPr/>
          <p:nvPr/>
        </p:nvSpPr>
        <p:spPr>
          <a:xfrm>
            <a:off x="0" y="539496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FE579-E2EB-9381-CA05-BB3C1527D92C}"/>
              </a:ext>
            </a:extLst>
          </p:cNvPr>
          <p:cNvSpPr/>
          <p:nvPr/>
        </p:nvSpPr>
        <p:spPr>
          <a:xfrm>
            <a:off x="265176" y="1655064"/>
            <a:ext cx="996686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F20A0-49AD-8599-B331-30C5EBC66559}"/>
              </a:ext>
            </a:extLst>
          </p:cNvPr>
          <p:cNvSpPr/>
          <p:nvPr/>
        </p:nvSpPr>
        <p:spPr>
          <a:xfrm>
            <a:off x="0" y="0"/>
            <a:ext cx="1828800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Buttons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8A04C-E845-7EF7-2B2A-F3B7DAD0E6B8}"/>
              </a:ext>
            </a:extLst>
          </p:cNvPr>
          <p:cNvSpPr/>
          <p:nvPr/>
        </p:nvSpPr>
        <p:spPr>
          <a:xfrm>
            <a:off x="2249424" y="0"/>
            <a:ext cx="2011680" cy="49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Global 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83800-7C59-4D3E-9069-ADAACCF84BB0}"/>
              </a:ext>
            </a:extLst>
          </p:cNvPr>
          <p:cNvSpPr/>
          <p:nvPr/>
        </p:nvSpPr>
        <p:spPr>
          <a:xfrm>
            <a:off x="4690872" y="0"/>
            <a:ext cx="2331720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Turn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4C719-3AB3-79D1-9DDF-7D550E32CDC8}"/>
              </a:ext>
            </a:extLst>
          </p:cNvPr>
          <p:cNvSpPr/>
          <p:nvPr/>
        </p:nvSpPr>
        <p:spPr>
          <a:xfrm>
            <a:off x="0" y="2139696"/>
            <a:ext cx="1335024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 Strength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C0F301-5E51-4537-7DF6-D45CF1001E84}"/>
              </a:ext>
            </a:extLst>
          </p:cNvPr>
          <p:cNvSpPr/>
          <p:nvPr/>
        </p:nvSpPr>
        <p:spPr>
          <a:xfrm>
            <a:off x="0" y="1426464"/>
            <a:ext cx="768095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240D-180B-50F1-B8EE-A2012795E89B}"/>
              </a:ext>
            </a:extLst>
          </p:cNvPr>
          <p:cNvSpPr/>
          <p:nvPr/>
        </p:nvSpPr>
        <p:spPr>
          <a:xfrm>
            <a:off x="-1" y="1892808"/>
            <a:ext cx="1188720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83236-D512-6497-570F-2BD81CE1071E}"/>
              </a:ext>
            </a:extLst>
          </p:cNvPr>
          <p:cNvSpPr/>
          <p:nvPr/>
        </p:nvSpPr>
        <p:spPr>
          <a:xfrm>
            <a:off x="7223760" y="384048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Traders Grid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17715-BCFD-4B04-7AB7-AA5D2CE174F1}"/>
              </a:ext>
            </a:extLst>
          </p:cNvPr>
          <p:cNvSpPr/>
          <p:nvPr/>
        </p:nvSpPr>
        <p:spPr>
          <a:xfrm>
            <a:off x="7232904" y="1380744"/>
            <a:ext cx="841248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 Grid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A22FB-9B94-9CC6-84C3-77C56CF4EF1E}"/>
              </a:ext>
            </a:extLst>
          </p:cNvPr>
          <p:cNvSpPr/>
          <p:nvPr/>
        </p:nvSpPr>
        <p:spPr>
          <a:xfrm>
            <a:off x="8860536" y="164592"/>
            <a:ext cx="2176272" cy="202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Map Grid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49A0F-3620-4E03-87A5-0C86FB0BFA5D}"/>
              </a:ext>
            </a:extLst>
          </p:cNvPr>
          <p:cNvSpPr/>
          <p:nvPr/>
        </p:nvSpPr>
        <p:spPr>
          <a:xfrm>
            <a:off x="6684264" y="2359152"/>
            <a:ext cx="4361688" cy="4087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43314-5CA5-49E2-693B-A5D27EBC5532}"/>
              </a:ext>
            </a:extLst>
          </p:cNvPr>
          <p:cNvSpPr/>
          <p:nvPr/>
        </p:nvSpPr>
        <p:spPr>
          <a:xfrm>
            <a:off x="5074920" y="5687568"/>
            <a:ext cx="1152144" cy="7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Buttons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E9E61C-A269-F7C0-E38B-F9D27A1C9680}"/>
              </a:ext>
            </a:extLst>
          </p:cNvPr>
          <p:cNvSpPr/>
          <p:nvPr/>
        </p:nvSpPr>
        <p:spPr>
          <a:xfrm>
            <a:off x="0" y="2365248"/>
            <a:ext cx="1335024" cy="102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Unit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FD799-E918-BEDF-CA64-31A638CA66A1}"/>
              </a:ext>
            </a:extLst>
          </p:cNvPr>
          <p:cNvSpPr/>
          <p:nvPr/>
        </p:nvSpPr>
        <p:spPr>
          <a:xfrm>
            <a:off x="0" y="4937203"/>
            <a:ext cx="1335024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Tile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8F9346-3BCF-C77C-91BC-C4A4D99AB427}"/>
              </a:ext>
            </a:extLst>
          </p:cNvPr>
          <p:cNvSpPr/>
          <p:nvPr/>
        </p:nvSpPr>
        <p:spPr>
          <a:xfrm>
            <a:off x="2039112" y="2886456"/>
            <a:ext cx="1444752" cy="2563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Inventory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626C0-E02E-0DFB-C6F2-8D8247D554DF}"/>
              </a:ext>
            </a:extLst>
          </p:cNvPr>
          <p:cNvSpPr/>
          <p:nvPr/>
        </p:nvSpPr>
        <p:spPr>
          <a:xfrm>
            <a:off x="1444750" y="1408176"/>
            <a:ext cx="1764793" cy="92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buttons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072B-2E3F-FEFE-7309-D3EED7C0F983}"/>
              </a:ext>
            </a:extLst>
          </p:cNvPr>
          <p:cNvSpPr/>
          <p:nvPr/>
        </p:nvSpPr>
        <p:spPr>
          <a:xfrm>
            <a:off x="832104" y="3557015"/>
            <a:ext cx="274320" cy="823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579AA-2B14-16DF-B6B7-10AF3D694330}"/>
              </a:ext>
            </a:extLst>
          </p:cNvPr>
          <p:cNvSpPr/>
          <p:nvPr/>
        </p:nvSpPr>
        <p:spPr>
          <a:xfrm>
            <a:off x="2026920" y="579120"/>
            <a:ext cx="1444752" cy="2563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45746-9A11-3419-08C6-C855F28E87C9}"/>
              </a:ext>
            </a:extLst>
          </p:cNvPr>
          <p:cNvSpPr/>
          <p:nvPr/>
        </p:nvSpPr>
        <p:spPr>
          <a:xfrm>
            <a:off x="6661404" y="1781175"/>
            <a:ext cx="396621" cy="42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6CA65F-E221-D15F-3E8D-AE5FE3B85511}"/>
              </a:ext>
            </a:extLst>
          </p:cNvPr>
          <p:cNvSpPr/>
          <p:nvPr/>
        </p:nvSpPr>
        <p:spPr>
          <a:xfrm>
            <a:off x="3049523" y="2276856"/>
            <a:ext cx="3370327" cy="2380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E1C370-AADD-B55E-E2D9-32DFC91949AD}"/>
              </a:ext>
            </a:extLst>
          </p:cNvPr>
          <p:cNvSpPr/>
          <p:nvPr/>
        </p:nvSpPr>
        <p:spPr>
          <a:xfrm>
            <a:off x="6419850" y="6611112"/>
            <a:ext cx="2353056" cy="2526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by default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F6A24-C3A3-9D08-5C04-661558A9D3C2}"/>
              </a:ext>
            </a:extLst>
          </p:cNvPr>
          <p:cNvSpPr/>
          <p:nvPr/>
        </p:nvSpPr>
        <p:spPr>
          <a:xfrm>
            <a:off x="8860536" y="6598144"/>
            <a:ext cx="2353056" cy="25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conditionally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6907E-348F-EB55-886A-E52E4760F6E3}"/>
              </a:ext>
            </a:extLst>
          </p:cNvPr>
          <p:cNvSpPr/>
          <p:nvPr/>
        </p:nvSpPr>
        <p:spPr>
          <a:xfrm>
            <a:off x="3049519" y="4645153"/>
            <a:ext cx="164135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5CEAA-E6B1-050E-6FBC-4942FE222B88}"/>
              </a:ext>
            </a:extLst>
          </p:cNvPr>
          <p:cNvSpPr/>
          <p:nvPr/>
        </p:nvSpPr>
        <p:spPr>
          <a:xfrm>
            <a:off x="4690872" y="4645151"/>
            <a:ext cx="17289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1243902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02CDB2F-1372-3784-D6D4-09235D2DC2CF}"/>
              </a:ext>
            </a:extLst>
          </p:cNvPr>
          <p:cNvSpPr txBox="1">
            <a:spLocks/>
          </p:cNvSpPr>
          <p:nvPr/>
        </p:nvSpPr>
        <p:spPr>
          <a:xfrm>
            <a:off x="-1" y="6590891"/>
            <a:ext cx="5925309" cy="2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Planet Idea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7EFE0-98BE-2520-917C-FC665D7CA981}"/>
              </a:ext>
            </a:extLst>
          </p:cNvPr>
          <p:cNvSpPr/>
          <p:nvPr/>
        </p:nvSpPr>
        <p:spPr>
          <a:xfrm>
            <a:off x="3067428" y="390526"/>
            <a:ext cx="6248022" cy="571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F4DD9-BABC-0C12-5AAB-42A8DC44E977}"/>
              </a:ext>
            </a:extLst>
          </p:cNvPr>
          <p:cNvSpPr/>
          <p:nvPr/>
        </p:nvSpPr>
        <p:spPr>
          <a:xfrm>
            <a:off x="3067428" y="390526"/>
            <a:ext cx="6248022" cy="571166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41F2B1-BB38-BC8C-481B-140AA95F02BA}"/>
              </a:ext>
            </a:extLst>
          </p:cNvPr>
          <p:cNvCxnSpPr/>
          <p:nvPr/>
        </p:nvCxnSpPr>
        <p:spPr>
          <a:xfrm>
            <a:off x="3371850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4164AC-B6C7-B8A0-4608-F178C73979A9}"/>
              </a:ext>
            </a:extLst>
          </p:cNvPr>
          <p:cNvCxnSpPr/>
          <p:nvPr/>
        </p:nvCxnSpPr>
        <p:spPr>
          <a:xfrm>
            <a:off x="3790950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D89B00-DE18-3E4E-86BC-931B09A4E411}"/>
              </a:ext>
            </a:extLst>
          </p:cNvPr>
          <p:cNvCxnSpPr/>
          <p:nvPr/>
        </p:nvCxnSpPr>
        <p:spPr>
          <a:xfrm>
            <a:off x="427672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436E1C-FF4B-B42B-4F34-C63F41FAF922}"/>
              </a:ext>
            </a:extLst>
          </p:cNvPr>
          <p:cNvCxnSpPr/>
          <p:nvPr/>
        </p:nvCxnSpPr>
        <p:spPr>
          <a:xfrm>
            <a:off x="479107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5FC868-4229-C25F-261B-449683B57660}"/>
              </a:ext>
            </a:extLst>
          </p:cNvPr>
          <p:cNvCxnSpPr/>
          <p:nvPr/>
        </p:nvCxnSpPr>
        <p:spPr>
          <a:xfrm>
            <a:off x="536257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259EB6-ED8B-5F5D-BC53-DF6B870CD7E7}"/>
              </a:ext>
            </a:extLst>
          </p:cNvPr>
          <p:cNvCxnSpPr/>
          <p:nvPr/>
        </p:nvCxnSpPr>
        <p:spPr>
          <a:xfrm>
            <a:off x="5925308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E536E2-B60C-117C-9090-241E5F36D235}"/>
              </a:ext>
            </a:extLst>
          </p:cNvPr>
          <p:cNvCxnSpPr/>
          <p:nvPr/>
        </p:nvCxnSpPr>
        <p:spPr>
          <a:xfrm>
            <a:off x="6448425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D24970-FC67-49C1-9E70-056D96C7AAE8}"/>
              </a:ext>
            </a:extLst>
          </p:cNvPr>
          <p:cNvCxnSpPr/>
          <p:nvPr/>
        </p:nvCxnSpPr>
        <p:spPr>
          <a:xfrm>
            <a:off x="7038975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F84E9A-453C-7EC8-3328-AD9B08EA30CE}"/>
              </a:ext>
            </a:extLst>
          </p:cNvPr>
          <p:cNvCxnSpPr/>
          <p:nvPr/>
        </p:nvCxnSpPr>
        <p:spPr>
          <a:xfrm>
            <a:off x="7534275" y="573165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CC4B7D-5E44-F93E-6C8A-D287F0B3AE5D}"/>
              </a:ext>
            </a:extLst>
          </p:cNvPr>
          <p:cNvCxnSpPr/>
          <p:nvPr/>
        </p:nvCxnSpPr>
        <p:spPr>
          <a:xfrm>
            <a:off x="8020050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CEFE70-C2A2-65C0-8BAE-4CF7F512F00B}"/>
              </a:ext>
            </a:extLst>
          </p:cNvPr>
          <p:cNvCxnSpPr/>
          <p:nvPr/>
        </p:nvCxnSpPr>
        <p:spPr>
          <a:xfrm>
            <a:off x="8439150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66A3DE-357B-62F7-A22D-18007D2698C4}"/>
              </a:ext>
            </a:extLst>
          </p:cNvPr>
          <p:cNvCxnSpPr/>
          <p:nvPr/>
        </p:nvCxnSpPr>
        <p:spPr>
          <a:xfrm>
            <a:off x="8896350" y="573165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B4DC40-107F-D545-6DE7-14A3C7CABF78}"/>
              </a:ext>
            </a:extLst>
          </p:cNvPr>
          <p:cNvCxnSpPr/>
          <p:nvPr/>
        </p:nvCxnSpPr>
        <p:spPr>
          <a:xfrm>
            <a:off x="3067428" y="3781021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53C2365-F18B-F18A-649E-36FF4272F0AA}"/>
              </a:ext>
            </a:extLst>
          </p:cNvPr>
          <p:cNvCxnSpPr/>
          <p:nvPr/>
        </p:nvCxnSpPr>
        <p:spPr>
          <a:xfrm>
            <a:off x="3248403" y="140969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7B8DAD-BFBC-70BD-EB94-599EFD2EA259}"/>
              </a:ext>
            </a:extLst>
          </p:cNvPr>
          <p:cNvCxnSpPr/>
          <p:nvPr/>
        </p:nvCxnSpPr>
        <p:spPr>
          <a:xfrm>
            <a:off x="3248403" y="200354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7EC9DE-E80F-3DA6-6E29-1EABD60FC5A4}"/>
              </a:ext>
            </a:extLst>
          </p:cNvPr>
          <p:cNvCxnSpPr/>
          <p:nvPr/>
        </p:nvCxnSpPr>
        <p:spPr>
          <a:xfrm>
            <a:off x="3142682" y="628651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E688BFC-304D-0AFD-BB00-91C8E82C7205}"/>
              </a:ext>
            </a:extLst>
          </p:cNvPr>
          <p:cNvCxnSpPr/>
          <p:nvPr/>
        </p:nvCxnSpPr>
        <p:spPr>
          <a:xfrm>
            <a:off x="3371850" y="255929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0C2BE5-681F-322A-25BA-199C2CEA9C3D}"/>
              </a:ext>
            </a:extLst>
          </p:cNvPr>
          <p:cNvCxnSpPr/>
          <p:nvPr/>
        </p:nvCxnSpPr>
        <p:spPr>
          <a:xfrm>
            <a:off x="2992174" y="320826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F0B8CC-0C37-B15B-AC9B-9E6AC034F600}"/>
              </a:ext>
            </a:extLst>
          </p:cNvPr>
          <p:cNvCxnSpPr/>
          <p:nvPr/>
        </p:nvCxnSpPr>
        <p:spPr>
          <a:xfrm>
            <a:off x="3219828" y="106680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F11572-70CE-7AB8-78BD-457092163985}"/>
              </a:ext>
            </a:extLst>
          </p:cNvPr>
          <p:cNvCxnSpPr/>
          <p:nvPr/>
        </p:nvCxnSpPr>
        <p:spPr>
          <a:xfrm>
            <a:off x="3248403" y="479232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E142BA-666B-4AEB-A6CF-39BA414E8627}"/>
              </a:ext>
            </a:extLst>
          </p:cNvPr>
          <p:cNvCxnSpPr/>
          <p:nvPr/>
        </p:nvCxnSpPr>
        <p:spPr>
          <a:xfrm>
            <a:off x="3157916" y="4265533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DBB31A-DA6D-EEAC-BC41-1A95D8890E8C}"/>
              </a:ext>
            </a:extLst>
          </p:cNvPr>
          <p:cNvCxnSpPr/>
          <p:nvPr/>
        </p:nvCxnSpPr>
        <p:spPr>
          <a:xfrm>
            <a:off x="3219828" y="106680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FC9EAE-0A7A-B49F-B471-60AA04187F3B}"/>
              </a:ext>
            </a:extLst>
          </p:cNvPr>
          <p:cNvCxnSpPr/>
          <p:nvPr/>
        </p:nvCxnSpPr>
        <p:spPr>
          <a:xfrm>
            <a:off x="3371850" y="521435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E3E9E5-DF91-3CF2-9A03-4C0B8E0F07B1}"/>
              </a:ext>
            </a:extLst>
          </p:cNvPr>
          <p:cNvCxnSpPr/>
          <p:nvPr/>
        </p:nvCxnSpPr>
        <p:spPr>
          <a:xfrm>
            <a:off x="2948176" y="5658272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D0AF34-9A69-B714-67A4-85B5FE6F328C}"/>
              </a:ext>
            </a:extLst>
          </p:cNvPr>
          <p:cNvGrpSpPr/>
          <p:nvPr/>
        </p:nvGrpSpPr>
        <p:grpSpPr>
          <a:xfrm>
            <a:off x="2321928" y="3504168"/>
            <a:ext cx="3960360" cy="3388320"/>
            <a:chOff x="2321928" y="3504168"/>
            <a:chExt cx="3960360" cy="33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9605C8-5406-643A-30E4-140EAEB3ECBA}"/>
                    </a:ext>
                  </a:extLst>
                </p14:cNvPr>
                <p14:cNvContentPartPr/>
                <p14:nvPr/>
              </p14:nvContentPartPr>
              <p14:xfrm>
                <a:off x="3151728" y="4933728"/>
                <a:ext cx="2179440" cy="178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9605C8-5406-643A-30E4-140EAEB3EC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43088" y="4924728"/>
                  <a:ext cx="2197080" cy="18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B25ED7-75A1-F260-4E1E-66BD7783403C}"/>
                    </a:ext>
                  </a:extLst>
                </p14:cNvPr>
                <p14:cNvContentPartPr/>
                <p14:nvPr/>
              </p14:nvContentPartPr>
              <p14:xfrm>
                <a:off x="3227688" y="4844088"/>
                <a:ext cx="174600" cy="258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B25ED7-75A1-F260-4E1E-66BD778340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9048" y="4835088"/>
                  <a:ext cx="192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A8233D-7511-E1E3-509E-B2E2B600A793}"/>
                    </a:ext>
                  </a:extLst>
                </p14:cNvPr>
                <p14:cNvContentPartPr/>
                <p14:nvPr/>
              </p14:nvContentPartPr>
              <p14:xfrm>
                <a:off x="6014808" y="6190488"/>
                <a:ext cx="267480" cy="702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A8233D-7511-E1E3-509E-B2E2B600A7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05808" y="6181488"/>
                  <a:ext cx="2851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EB57B3-642F-1C9F-4F7E-EE4725E6A91D}"/>
                    </a:ext>
                  </a:extLst>
                </p14:cNvPr>
                <p14:cNvContentPartPr/>
                <p14:nvPr/>
              </p14:nvContentPartPr>
              <p14:xfrm>
                <a:off x="2321928" y="3504168"/>
                <a:ext cx="1189440" cy="3335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EB57B3-642F-1C9F-4F7E-EE4725E6A9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3288" y="3495528"/>
                  <a:ext cx="1207080" cy="33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AAC4ED-05D5-C675-CD4D-046B1D2A970A}"/>
                    </a:ext>
                  </a:extLst>
                </p14:cNvPr>
                <p14:cNvContentPartPr/>
                <p14:nvPr/>
              </p14:nvContentPartPr>
              <p14:xfrm>
                <a:off x="2889648" y="3510648"/>
                <a:ext cx="157680" cy="298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AAC4ED-05D5-C675-CD4D-046B1D2A97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80648" y="3502008"/>
                  <a:ext cx="17532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944C7A-CDCE-5B57-C0EF-D5F44E28BD3D}"/>
              </a:ext>
            </a:extLst>
          </p:cNvPr>
          <p:cNvGrpSpPr/>
          <p:nvPr/>
        </p:nvGrpSpPr>
        <p:grpSpPr>
          <a:xfrm>
            <a:off x="4128048" y="937368"/>
            <a:ext cx="4393440" cy="4470840"/>
            <a:chOff x="4128048" y="937368"/>
            <a:chExt cx="4393440" cy="447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EF6268-076D-6975-BE30-40054C7AEB1B}"/>
                    </a:ext>
                  </a:extLst>
                </p14:cNvPr>
                <p14:cNvContentPartPr/>
                <p14:nvPr/>
              </p14:nvContentPartPr>
              <p14:xfrm>
                <a:off x="4215888" y="937368"/>
                <a:ext cx="4254480" cy="443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EF6268-076D-6975-BE30-40054C7AEB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06888" y="928728"/>
                  <a:ext cx="4272120" cy="44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49E681-9D7B-3455-845A-1D13261DE996}"/>
                    </a:ext>
                  </a:extLst>
                </p14:cNvPr>
                <p14:cNvContentPartPr/>
                <p14:nvPr/>
              </p14:nvContentPartPr>
              <p14:xfrm>
                <a:off x="4128048" y="1069488"/>
                <a:ext cx="179640" cy="94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49E681-9D7B-3455-845A-1D13261DE9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19048" y="1060848"/>
                  <a:ext cx="197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C20057-58F7-2F60-857D-12DD5A69BF76}"/>
                    </a:ext>
                  </a:extLst>
                </p14:cNvPr>
                <p14:cNvContentPartPr/>
                <p14:nvPr/>
              </p14:nvContentPartPr>
              <p14:xfrm>
                <a:off x="8318808" y="5239368"/>
                <a:ext cx="202680" cy="168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C20057-58F7-2F60-857D-12DD5A69BF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10168" y="5230368"/>
                  <a:ext cx="22032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476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02CDB2F-1372-3784-D6D4-09235D2DC2CF}"/>
              </a:ext>
            </a:extLst>
          </p:cNvPr>
          <p:cNvSpPr txBox="1">
            <a:spLocks/>
          </p:cNvSpPr>
          <p:nvPr/>
        </p:nvSpPr>
        <p:spPr>
          <a:xfrm>
            <a:off x="-1" y="6590891"/>
            <a:ext cx="5925309" cy="2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Planet Idea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7EFE0-98BE-2520-917C-FC665D7CA981}"/>
              </a:ext>
            </a:extLst>
          </p:cNvPr>
          <p:cNvSpPr/>
          <p:nvPr/>
        </p:nvSpPr>
        <p:spPr>
          <a:xfrm>
            <a:off x="3067428" y="390526"/>
            <a:ext cx="6248022" cy="571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F4DD9-BABC-0C12-5AAB-42A8DC44E977}"/>
              </a:ext>
            </a:extLst>
          </p:cNvPr>
          <p:cNvSpPr/>
          <p:nvPr/>
        </p:nvSpPr>
        <p:spPr>
          <a:xfrm>
            <a:off x="3067428" y="390526"/>
            <a:ext cx="6248022" cy="571166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41F2B1-BB38-BC8C-481B-140AA95F02BA}"/>
              </a:ext>
            </a:extLst>
          </p:cNvPr>
          <p:cNvCxnSpPr/>
          <p:nvPr/>
        </p:nvCxnSpPr>
        <p:spPr>
          <a:xfrm>
            <a:off x="3371850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4164AC-B6C7-B8A0-4608-F178C73979A9}"/>
              </a:ext>
            </a:extLst>
          </p:cNvPr>
          <p:cNvCxnSpPr/>
          <p:nvPr/>
        </p:nvCxnSpPr>
        <p:spPr>
          <a:xfrm>
            <a:off x="3790950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D89B00-DE18-3E4E-86BC-931B09A4E411}"/>
              </a:ext>
            </a:extLst>
          </p:cNvPr>
          <p:cNvCxnSpPr/>
          <p:nvPr/>
        </p:nvCxnSpPr>
        <p:spPr>
          <a:xfrm>
            <a:off x="427672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436E1C-FF4B-B42B-4F34-C63F41FAF922}"/>
              </a:ext>
            </a:extLst>
          </p:cNvPr>
          <p:cNvCxnSpPr/>
          <p:nvPr/>
        </p:nvCxnSpPr>
        <p:spPr>
          <a:xfrm>
            <a:off x="479107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5FC868-4229-C25F-261B-449683B57660}"/>
              </a:ext>
            </a:extLst>
          </p:cNvPr>
          <p:cNvCxnSpPr/>
          <p:nvPr/>
        </p:nvCxnSpPr>
        <p:spPr>
          <a:xfrm>
            <a:off x="536257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259EB6-ED8B-5F5D-BC53-DF6B870CD7E7}"/>
              </a:ext>
            </a:extLst>
          </p:cNvPr>
          <p:cNvCxnSpPr/>
          <p:nvPr/>
        </p:nvCxnSpPr>
        <p:spPr>
          <a:xfrm>
            <a:off x="5925308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E536E2-B60C-117C-9090-241E5F36D235}"/>
              </a:ext>
            </a:extLst>
          </p:cNvPr>
          <p:cNvCxnSpPr/>
          <p:nvPr/>
        </p:nvCxnSpPr>
        <p:spPr>
          <a:xfrm>
            <a:off x="6448425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D24970-FC67-49C1-9E70-056D96C7AAE8}"/>
              </a:ext>
            </a:extLst>
          </p:cNvPr>
          <p:cNvCxnSpPr/>
          <p:nvPr/>
        </p:nvCxnSpPr>
        <p:spPr>
          <a:xfrm>
            <a:off x="7038975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F84E9A-453C-7EC8-3328-AD9B08EA30CE}"/>
              </a:ext>
            </a:extLst>
          </p:cNvPr>
          <p:cNvCxnSpPr/>
          <p:nvPr/>
        </p:nvCxnSpPr>
        <p:spPr>
          <a:xfrm>
            <a:off x="7534275" y="573165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CC4B7D-5E44-F93E-6C8A-D287F0B3AE5D}"/>
              </a:ext>
            </a:extLst>
          </p:cNvPr>
          <p:cNvCxnSpPr/>
          <p:nvPr/>
        </p:nvCxnSpPr>
        <p:spPr>
          <a:xfrm>
            <a:off x="8020050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CEFE70-C2A2-65C0-8BAE-4CF7F512F00B}"/>
              </a:ext>
            </a:extLst>
          </p:cNvPr>
          <p:cNvCxnSpPr/>
          <p:nvPr/>
        </p:nvCxnSpPr>
        <p:spPr>
          <a:xfrm>
            <a:off x="8439150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66A3DE-357B-62F7-A22D-18007D2698C4}"/>
              </a:ext>
            </a:extLst>
          </p:cNvPr>
          <p:cNvCxnSpPr/>
          <p:nvPr/>
        </p:nvCxnSpPr>
        <p:spPr>
          <a:xfrm>
            <a:off x="8896350" y="573165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B4DC40-107F-D545-6DE7-14A3C7CABF78}"/>
              </a:ext>
            </a:extLst>
          </p:cNvPr>
          <p:cNvCxnSpPr/>
          <p:nvPr/>
        </p:nvCxnSpPr>
        <p:spPr>
          <a:xfrm>
            <a:off x="3067428" y="3781021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53C2365-F18B-F18A-649E-36FF4272F0AA}"/>
              </a:ext>
            </a:extLst>
          </p:cNvPr>
          <p:cNvCxnSpPr/>
          <p:nvPr/>
        </p:nvCxnSpPr>
        <p:spPr>
          <a:xfrm>
            <a:off x="3248403" y="140969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7B8DAD-BFBC-70BD-EB94-599EFD2EA259}"/>
              </a:ext>
            </a:extLst>
          </p:cNvPr>
          <p:cNvCxnSpPr/>
          <p:nvPr/>
        </p:nvCxnSpPr>
        <p:spPr>
          <a:xfrm>
            <a:off x="3248403" y="200354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7EC9DE-E80F-3DA6-6E29-1EABD60FC5A4}"/>
              </a:ext>
            </a:extLst>
          </p:cNvPr>
          <p:cNvCxnSpPr/>
          <p:nvPr/>
        </p:nvCxnSpPr>
        <p:spPr>
          <a:xfrm>
            <a:off x="3142682" y="628651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E688BFC-304D-0AFD-BB00-91C8E82C7205}"/>
              </a:ext>
            </a:extLst>
          </p:cNvPr>
          <p:cNvCxnSpPr/>
          <p:nvPr/>
        </p:nvCxnSpPr>
        <p:spPr>
          <a:xfrm>
            <a:off x="3371850" y="255929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0C2BE5-681F-322A-25BA-199C2CEA9C3D}"/>
              </a:ext>
            </a:extLst>
          </p:cNvPr>
          <p:cNvCxnSpPr/>
          <p:nvPr/>
        </p:nvCxnSpPr>
        <p:spPr>
          <a:xfrm>
            <a:off x="2992174" y="320826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F0B8CC-0C37-B15B-AC9B-9E6AC034F600}"/>
              </a:ext>
            </a:extLst>
          </p:cNvPr>
          <p:cNvCxnSpPr/>
          <p:nvPr/>
        </p:nvCxnSpPr>
        <p:spPr>
          <a:xfrm>
            <a:off x="3219828" y="106680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F11572-70CE-7AB8-78BD-457092163985}"/>
              </a:ext>
            </a:extLst>
          </p:cNvPr>
          <p:cNvCxnSpPr/>
          <p:nvPr/>
        </p:nvCxnSpPr>
        <p:spPr>
          <a:xfrm>
            <a:off x="3248403" y="479232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E142BA-666B-4AEB-A6CF-39BA414E8627}"/>
              </a:ext>
            </a:extLst>
          </p:cNvPr>
          <p:cNvCxnSpPr/>
          <p:nvPr/>
        </p:nvCxnSpPr>
        <p:spPr>
          <a:xfrm>
            <a:off x="3157916" y="4265533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DBB31A-DA6D-EEAC-BC41-1A95D8890E8C}"/>
              </a:ext>
            </a:extLst>
          </p:cNvPr>
          <p:cNvCxnSpPr/>
          <p:nvPr/>
        </p:nvCxnSpPr>
        <p:spPr>
          <a:xfrm>
            <a:off x="3219828" y="106680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FC9EAE-0A7A-B49F-B471-60AA04187F3B}"/>
              </a:ext>
            </a:extLst>
          </p:cNvPr>
          <p:cNvCxnSpPr/>
          <p:nvPr/>
        </p:nvCxnSpPr>
        <p:spPr>
          <a:xfrm>
            <a:off x="3371850" y="521435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E3E9E5-DF91-3CF2-9A03-4C0B8E0F07B1}"/>
              </a:ext>
            </a:extLst>
          </p:cNvPr>
          <p:cNvCxnSpPr/>
          <p:nvPr/>
        </p:nvCxnSpPr>
        <p:spPr>
          <a:xfrm>
            <a:off x="2948176" y="5658272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B990156-1256-0465-A051-A423D2D8FD27}"/>
              </a:ext>
            </a:extLst>
          </p:cNvPr>
          <p:cNvGrpSpPr/>
          <p:nvPr/>
        </p:nvGrpSpPr>
        <p:grpSpPr>
          <a:xfrm>
            <a:off x="4907808" y="70128"/>
            <a:ext cx="2488680" cy="505800"/>
            <a:chOff x="4907808" y="70128"/>
            <a:chExt cx="248868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0493F6-39E3-015F-4055-76106B40D22A}"/>
                    </a:ext>
                  </a:extLst>
                </p14:cNvPr>
                <p14:cNvContentPartPr/>
                <p14:nvPr/>
              </p14:nvContentPartPr>
              <p14:xfrm>
                <a:off x="4907808" y="70128"/>
                <a:ext cx="2488680" cy="505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0493F6-39E3-015F-4055-76106B40D2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8808" y="61488"/>
                  <a:ext cx="2506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13AEC6-13E3-8BAB-0732-3C54B0FFB3E9}"/>
                    </a:ext>
                  </a:extLst>
                </p14:cNvPr>
                <p14:cNvContentPartPr/>
                <p14:nvPr/>
              </p14:nvContentPartPr>
              <p14:xfrm>
                <a:off x="7180488" y="438768"/>
                <a:ext cx="151560" cy="10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13AEC6-13E3-8BAB-0732-3C54B0FFB3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1848" y="430128"/>
                  <a:ext cx="1692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A47AE-8F45-F927-5D5C-65BC20017EBC}"/>
              </a:ext>
            </a:extLst>
          </p:cNvPr>
          <p:cNvGrpSpPr/>
          <p:nvPr/>
        </p:nvGrpSpPr>
        <p:grpSpPr>
          <a:xfrm>
            <a:off x="2927448" y="2168568"/>
            <a:ext cx="7213320" cy="945000"/>
            <a:chOff x="2927448" y="2168568"/>
            <a:chExt cx="7213320" cy="9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18BDB7-CB7E-ABD4-41C2-FEAD1074807D}"/>
                    </a:ext>
                  </a:extLst>
                </p14:cNvPr>
                <p14:cNvContentPartPr/>
                <p14:nvPr/>
              </p14:nvContentPartPr>
              <p14:xfrm>
                <a:off x="2927448" y="2168568"/>
                <a:ext cx="7213320" cy="83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18BDB7-CB7E-ABD4-41C2-FEAD107480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8808" y="2159568"/>
                  <a:ext cx="723096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68F80F-E430-DA85-31C0-9A6A4343B911}"/>
                    </a:ext>
                  </a:extLst>
                </p14:cNvPr>
                <p14:cNvContentPartPr/>
                <p14:nvPr/>
              </p14:nvContentPartPr>
              <p14:xfrm>
                <a:off x="9390888" y="2935008"/>
                <a:ext cx="200160" cy="17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68F80F-E430-DA85-31C0-9A6A4343B9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82248" y="2926368"/>
                  <a:ext cx="21780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12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211B4-4B6F-B2CF-EB70-94597EF15C88}"/>
              </a:ext>
            </a:extLst>
          </p:cNvPr>
          <p:cNvSpPr/>
          <p:nvPr/>
        </p:nvSpPr>
        <p:spPr>
          <a:xfrm>
            <a:off x="3142681" y="451012"/>
            <a:ext cx="6248022" cy="5711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2CDB2F-1372-3784-D6D4-09235D2DC2CF}"/>
              </a:ext>
            </a:extLst>
          </p:cNvPr>
          <p:cNvSpPr txBox="1">
            <a:spLocks/>
          </p:cNvSpPr>
          <p:nvPr/>
        </p:nvSpPr>
        <p:spPr>
          <a:xfrm>
            <a:off x="-1" y="6590891"/>
            <a:ext cx="5925309" cy="2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Planet Idea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41F2B1-BB38-BC8C-481B-140AA95F02BA}"/>
              </a:ext>
            </a:extLst>
          </p:cNvPr>
          <p:cNvCxnSpPr/>
          <p:nvPr/>
        </p:nvCxnSpPr>
        <p:spPr>
          <a:xfrm>
            <a:off x="3371850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4164AC-B6C7-B8A0-4608-F178C73979A9}"/>
              </a:ext>
            </a:extLst>
          </p:cNvPr>
          <p:cNvCxnSpPr/>
          <p:nvPr/>
        </p:nvCxnSpPr>
        <p:spPr>
          <a:xfrm>
            <a:off x="3790950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D89B00-DE18-3E4E-86BC-931B09A4E411}"/>
              </a:ext>
            </a:extLst>
          </p:cNvPr>
          <p:cNvCxnSpPr/>
          <p:nvPr/>
        </p:nvCxnSpPr>
        <p:spPr>
          <a:xfrm>
            <a:off x="427672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436E1C-FF4B-B42B-4F34-C63F41FAF922}"/>
              </a:ext>
            </a:extLst>
          </p:cNvPr>
          <p:cNvCxnSpPr/>
          <p:nvPr/>
        </p:nvCxnSpPr>
        <p:spPr>
          <a:xfrm>
            <a:off x="479107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5FC868-4229-C25F-261B-449683B57660}"/>
              </a:ext>
            </a:extLst>
          </p:cNvPr>
          <p:cNvCxnSpPr/>
          <p:nvPr/>
        </p:nvCxnSpPr>
        <p:spPr>
          <a:xfrm>
            <a:off x="5362575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259EB6-ED8B-5F5D-BC53-DF6B870CD7E7}"/>
              </a:ext>
            </a:extLst>
          </p:cNvPr>
          <p:cNvCxnSpPr/>
          <p:nvPr/>
        </p:nvCxnSpPr>
        <p:spPr>
          <a:xfrm>
            <a:off x="5925308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E536E2-B60C-117C-9090-241E5F36D235}"/>
              </a:ext>
            </a:extLst>
          </p:cNvPr>
          <p:cNvCxnSpPr/>
          <p:nvPr/>
        </p:nvCxnSpPr>
        <p:spPr>
          <a:xfrm>
            <a:off x="6448425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D24970-FC67-49C1-9E70-056D96C7AAE8}"/>
              </a:ext>
            </a:extLst>
          </p:cNvPr>
          <p:cNvCxnSpPr/>
          <p:nvPr/>
        </p:nvCxnSpPr>
        <p:spPr>
          <a:xfrm>
            <a:off x="7038975" y="390526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F84E9A-453C-7EC8-3328-AD9B08EA30CE}"/>
              </a:ext>
            </a:extLst>
          </p:cNvPr>
          <p:cNvCxnSpPr/>
          <p:nvPr/>
        </p:nvCxnSpPr>
        <p:spPr>
          <a:xfrm>
            <a:off x="7534275" y="573165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CC4B7D-5E44-F93E-6C8A-D287F0B3AE5D}"/>
              </a:ext>
            </a:extLst>
          </p:cNvPr>
          <p:cNvCxnSpPr/>
          <p:nvPr/>
        </p:nvCxnSpPr>
        <p:spPr>
          <a:xfrm>
            <a:off x="8020050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CEFE70-C2A2-65C0-8BAE-4CF7F512F00B}"/>
              </a:ext>
            </a:extLst>
          </p:cNvPr>
          <p:cNvCxnSpPr/>
          <p:nvPr/>
        </p:nvCxnSpPr>
        <p:spPr>
          <a:xfrm>
            <a:off x="8439150" y="495301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66A3DE-357B-62F7-A22D-18007D2698C4}"/>
              </a:ext>
            </a:extLst>
          </p:cNvPr>
          <p:cNvCxnSpPr/>
          <p:nvPr/>
        </p:nvCxnSpPr>
        <p:spPr>
          <a:xfrm>
            <a:off x="8896350" y="573165"/>
            <a:ext cx="0" cy="57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B4DC40-107F-D545-6DE7-14A3C7CABF78}"/>
              </a:ext>
            </a:extLst>
          </p:cNvPr>
          <p:cNvCxnSpPr/>
          <p:nvPr/>
        </p:nvCxnSpPr>
        <p:spPr>
          <a:xfrm>
            <a:off x="3067428" y="3781021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53C2365-F18B-F18A-649E-36FF4272F0AA}"/>
              </a:ext>
            </a:extLst>
          </p:cNvPr>
          <p:cNvCxnSpPr/>
          <p:nvPr/>
        </p:nvCxnSpPr>
        <p:spPr>
          <a:xfrm>
            <a:off x="3248403" y="140969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7B8DAD-BFBC-70BD-EB94-599EFD2EA259}"/>
              </a:ext>
            </a:extLst>
          </p:cNvPr>
          <p:cNvCxnSpPr/>
          <p:nvPr/>
        </p:nvCxnSpPr>
        <p:spPr>
          <a:xfrm>
            <a:off x="3248403" y="200354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7EC9DE-E80F-3DA6-6E29-1EABD60FC5A4}"/>
              </a:ext>
            </a:extLst>
          </p:cNvPr>
          <p:cNvCxnSpPr/>
          <p:nvPr/>
        </p:nvCxnSpPr>
        <p:spPr>
          <a:xfrm>
            <a:off x="3142682" y="628651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E688BFC-304D-0AFD-BB00-91C8E82C7205}"/>
              </a:ext>
            </a:extLst>
          </p:cNvPr>
          <p:cNvCxnSpPr/>
          <p:nvPr/>
        </p:nvCxnSpPr>
        <p:spPr>
          <a:xfrm>
            <a:off x="3371850" y="255929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0C2BE5-681F-322A-25BA-199C2CEA9C3D}"/>
              </a:ext>
            </a:extLst>
          </p:cNvPr>
          <p:cNvCxnSpPr/>
          <p:nvPr/>
        </p:nvCxnSpPr>
        <p:spPr>
          <a:xfrm>
            <a:off x="2992174" y="320826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F0B8CC-0C37-B15B-AC9B-9E6AC034F600}"/>
              </a:ext>
            </a:extLst>
          </p:cNvPr>
          <p:cNvCxnSpPr/>
          <p:nvPr/>
        </p:nvCxnSpPr>
        <p:spPr>
          <a:xfrm>
            <a:off x="3219828" y="106680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F11572-70CE-7AB8-78BD-457092163985}"/>
              </a:ext>
            </a:extLst>
          </p:cNvPr>
          <p:cNvCxnSpPr/>
          <p:nvPr/>
        </p:nvCxnSpPr>
        <p:spPr>
          <a:xfrm>
            <a:off x="3248403" y="4792329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E142BA-666B-4AEB-A6CF-39BA414E8627}"/>
              </a:ext>
            </a:extLst>
          </p:cNvPr>
          <p:cNvCxnSpPr/>
          <p:nvPr/>
        </p:nvCxnSpPr>
        <p:spPr>
          <a:xfrm>
            <a:off x="3157916" y="4265533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DBB31A-DA6D-EEAC-BC41-1A95D8890E8C}"/>
              </a:ext>
            </a:extLst>
          </p:cNvPr>
          <p:cNvCxnSpPr/>
          <p:nvPr/>
        </p:nvCxnSpPr>
        <p:spPr>
          <a:xfrm>
            <a:off x="3219828" y="106680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FC9EAE-0A7A-B49F-B471-60AA04187F3B}"/>
              </a:ext>
            </a:extLst>
          </p:cNvPr>
          <p:cNvCxnSpPr/>
          <p:nvPr/>
        </p:nvCxnSpPr>
        <p:spPr>
          <a:xfrm>
            <a:off x="3371850" y="5214350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E3E9E5-DF91-3CF2-9A03-4C0B8E0F07B1}"/>
              </a:ext>
            </a:extLst>
          </p:cNvPr>
          <p:cNvCxnSpPr/>
          <p:nvPr/>
        </p:nvCxnSpPr>
        <p:spPr>
          <a:xfrm>
            <a:off x="2948176" y="5658272"/>
            <a:ext cx="624802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8742A5C-55E9-0DF4-DC9E-2F70BE692E9B}"/>
              </a:ext>
            </a:extLst>
          </p:cNvPr>
          <p:cNvGrpSpPr/>
          <p:nvPr/>
        </p:nvGrpSpPr>
        <p:grpSpPr>
          <a:xfrm>
            <a:off x="2747448" y="136368"/>
            <a:ext cx="7530840" cy="911160"/>
            <a:chOff x="2747448" y="136368"/>
            <a:chExt cx="7530840" cy="9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5750EC-813E-F516-EE83-4E869DA6EFB1}"/>
                    </a:ext>
                  </a:extLst>
                </p14:cNvPr>
                <p14:cNvContentPartPr/>
                <p14:nvPr/>
              </p14:nvContentPartPr>
              <p14:xfrm>
                <a:off x="2747448" y="136368"/>
                <a:ext cx="7530840" cy="759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5750EC-813E-F516-EE83-4E869DA6EF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808" y="127728"/>
                  <a:ext cx="75484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E5263D-D724-2469-15CC-9F2F32CFFD48}"/>
                    </a:ext>
                  </a:extLst>
                </p14:cNvPr>
                <p14:cNvContentPartPr/>
                <p14:nvPr/>
              </p14:nvContentPartPr>
              <p14:xfrm>
                <a:off x="9527328" y="740448"/>
                <a:ext cx="247680" cy="30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E5263D-D724-2469-15CC-9F2F32CFFD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8688" y="731808"/>
                  <a:ext cx="26532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4E704-406A-124C-D6C9-B3B017C9B613}"/>
              </a:ext>
            </a:extLst>
          </p:cNvPr>
          <p:cNvGrpSpPr/>
          <p:nvPr/>
        </p:nvGrpSpPr>
        <p:grpSpPr>
          <a:xfrm>
            <a:off x="2852928" y="4965048"/>
            <a:ext cx="7063560" cy="1516320"/>
            <a:chOff x="2852928" y="4965048"/>
            <a:chExt cx="7063560" cy="15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88C288-43AF-973E-9535-43670A57DE29}"/>
                    </a:ext>
                  </a:extLst>
                </p14:cNvPr>
                <p14:cNvContentPartPr/>
                <p14:nvPr/>
              </p14:nvContentPartPr>
              <p14:xfrm>
                <a:off x="2852928" y="4965048"/>
                <a:ext cx="7063560" cy="151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88C288-43AF-973E-9535-43670A57DE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3928" y="4956048"/>
                  <a:ext cx="7081200" cy="15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273A94-C00A-A4C2-D076-840F049DF806}"/>
                    </a:ext>
                  </a:extLst>
                </p14:cNvPr>
                <p14:cNvContentPartPr/>
                <p14:nvPr/>
              </p14:nvContentPartPr>
              <p14:xfrm>
                <a:off x="9569088" y="5184288"/>
                <a:ext cx="133200" cy="18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273A94-C00A-A4C2-D076-840F049DF8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0088" y="5175648"/>
                  <a:ext cx="15084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628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155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SFA Strategic Interface Screenshot</vt:lpstr>
      <vt:lpstr>SFA Strategic Interface Maximum Clutter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Layout</dc:title>
  <dc:creator>viktorbutkovich@comcast.net</dc:creator>
  <cp:lastModifiedBy>viktorbutkovich@comcast.net</cp:lastModifiedBy>
  <cp:revision>65</cp:revision>
  <dcterms:created xsi:type="dcterms:W3CDTF">2022-10-24T22:11:05Z</dcterms:created>
  <dcterms:modified xsi:type="dcterms:W3CDTF">2022-10-25T03:07:58Z</dcterms:modified>
</cp:coreProperties>
</file>