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media/image5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73" r:id="rId8"/>
    <p:sldMasterId id="2147483675" r:id="rId9"/>
  </p:sldMasterIdLst>
  <p:notesMasterIdLst>
    <p:notesMasterId r:id="rId16"/>
  </p:notesMasterIdLst>
  <p:handoutMasterIdLst>
    <p:handoutMasterId r:id="rId17"/>
  </p:handoutMasterIdLst>
  <p:sldIdLst>
    <p:sldId id="483" r:id="rId10"/>
    <p:sldId id="897" r:id="rId11"/>
    <p:sldId id="898" r:id="rId12"/>
    <p:sldId id="899" r:id="rId13"/>
    <p:sldId id="900" r:id="rId14"/>
    <p:sldId id="901" r:id="rId15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397B95"/>
    <a:srgbClr val="F2F2F2"/>
    <a:srgbClr val="D9D9D9"/>
    <a:srgbClr val="FEBB00"/>
    <a:srgbClr val="1392B1"/>
    <a:srgbClr val="EBEBEB"/>
    <a:srgbClr val="2D7D96"/>
    <a:srgbClr val="FFCC4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5306" autoAdjust="0"/>
  </p:normalViewPr>
  <p:slideViewPr>
    <p:cSldViewPr snapToGrid="0">
      <p:cViewPr varScale="1">
        <p:scale>
          <a:sx n="91" d="100"/>
          <a:sy n="91" d="100"/>
        </p:scale>
        <p:origin x="716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AD2B26"/>
                  </a:solidFill>
                  <a:effectLst/>
                  <a:uLnTx/>
                  <a:uFillTx/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D2B26"/>
                </a:solidFill>
                <a:effectLst/>
                <a:uLnTx/>
                <a:uFillTx/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5" Type="http://schemas.openxmlformats.org/officeDocument/2006/relationships/theme" Target="../theme/theme6.xml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3" Type="http://schemas.openxmlformats.org/officeDocument/2006/relationships/theme" Target="../theme/theme8.xml"/><Relationship Id="rId22" Type="http://schemas.openxmlformats.org/officeDocument/2006/relationships/image" Target="../media/image6.png"/><Relationship Id="rId21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 Doris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支持对海量大数据进行快速分析的</a:t>
            </a:r>
            <a:r>
              <a:rPr kumimoji="1" lang="en-US" altLang="zh-CN" dirty="0">
                <a:sym typeface="+mn-ea"/>
              </a:rPr>
              <a:t>MPP</a:t>
            </a:r>
            <a:r>
              <a:rPr kumimoji="1" lang="zh-CN" altLang="en-US" dirty="0">
                <a:sym typeface="+mn-ea"/>
              </a:rPr>
              <a:t>数据库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10565" y="1645920"/>
            <a:ext cx="11207115" cy="1539875"/>
          </a:xfrm>
        </p:spPr>
        <p:txBody>
          <a:bodyPr/>
          <a:lstStyle/>
          <a:p>
            <a:r>
              <a:rPr lang="zh-CN" altLang="zh-CN" dirty="0"/>
              <a:t>近期，传智教育旗下</a:t>
            </a:r>
            <a:r>
              <a:rPr lang="zh-CN">
                <a:sym typeface="+mn-ea"/>
              </a:rPr>
              <a:t>黑马程序员联合</a:t>
            </a:r>
            <a:r>
              <a:rPr lang="zh-CN" altLang="zh-CN" dirty="0"/>
              <a:t>SelectDB推出 Apache Doris 中文视频教程，并向所有用户免费开放。</a:t>
            </a:r>
            <a:endParaRPr lang="zh-CN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721040" y="1052476"/>
            <a:ext cx="10749599" cy="51719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b="0" dirty="0">
                <a:solidFill>
                  <a:srgbClr val="AD2A26"/>
                </a:solidFill>
                <a:ea typeface="Alibaba PuHuiTi Medium" pitchFamily="18" charset="-122"/>
              </a:rPr>
              <a:t>联合出品</a:t>
            </a:r>
            <a:endParaRPr lang="zh-CN" altLang="en-US" sz="2000" b="0" dirty="0">
              <a:solidFill>
                <a:srgbClr val="AD2A26"/>
              </a:solidFill>
              <a:ea typeface="Alibaba PuHuiTi Medium" pitchFamily="18" charset="-122"/>
            </a:endParaRPr>
          </a:p>
          <a:p>
            <a:pPr>
              <a:spcBef>
                <a:spcPct val="0"/>
              </a:spcBef>
            </a:pPr>
            <a:endParaRPr lang="zh-CN" altLang="en-US" sz="2000" b="0" dirty="0">
              <a:solidFill>
                <a:srgbClr val="AD2A26"/>
              </a:solidFill>
              <a:ea typeface="Alibaba PuHuiTi Medium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555" y="3262630"/>
            <a:ext cx="7930515" cy="14986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  <a:scene3d>
            <a:camera prst="isometricOffAxis1Right"/>
            <a:lightRig rig="threePt" dir="t"/>
          </a:scene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10565" y="1645920"/>
            <a:ext cx="11207115" cy="1539875"/>
          </a:xfrm>
        </p:spPr>
        <p:txBody>
          <a:bodyPr/>
          <a:lstStyle/>
          <a:p>
            <a:r>
              <a:rPr lang="zh-CN" altLang="zh-CN" dirty="0"/>
              <a:t>　SelectDB 是一家开源技术公司，致力于为 Apache Doris 社区提供一个由全职工程师、产品经理和支持工程师组成的团队，繁荣开源社区生态，打造实时分析型数据库领域的国际工业界标准。</a:t>
            </a:r>
            <a:endParaRPr lang="zh-CN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b="0" dirty="0">
                <a:solidFill>
                  <a:srgbClr val="AD2A26"/>
                </a:solidFill>
                <a:ea typeface="Alibaba PuHuiTi Medium" pitchFamily="18" charset="-122"/>
              </a:rPr>
              <a:t>Se</a:t>
            </a:r>
            <a:r>
              <a:rPr sz="2000" b="0">
                <a:solidFill>
                  <a:srgbClr val="AD2A26"/>
                </a:solidFill>
                <a:ea typeface="Alibaba PuHuiTi Medium" pitchFamily="18" charset="-122"/>
                <a:sym typeface="+mn-ea"/>
              </a:rPr>
              <a:t>lectDB </a:t>
            </a:r>
            <a:endParaRPr lang="zh-CN" altLang="en-US" sz="2000" b="0" dirty="0">
              <a:solidFill>
                <a:srgbClr val="AD2A26"/>
              </a:solidFill>
              <a:ea typeface="Alibaba PuHuiTi Medium" pitchFamily="18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282065" y="2715260"/>
            <a:ext cx="9220835" cy="35325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10565" y="1645920"/>
            <a:ext cx="11207115" cy="1539875"/>
          </a:xfrm>
        </p:spPr>
        <p:txBody>
          <a:bodyPr/>
          <a:lstStyle/>
          <a:p>
            <a:r>
              <a:rPr lang="zh-CN" altLang="zh-CN" dirty="0"/>
              <a:t>Apache Doris（incubating）是一个高性能、简单易用、支持实时的MPP架构分析型数据库，最早发源于百度内部的广告统计报表场景中，后来随着系统的多次优化迭代开始在百度内部得到大范围推广，成为百度统一的OLAP分析平台。2017年正式在GitHub上开源，2018年被捐献给Apache基金会进行孵化并正式更名为Apache Doris（incubating）。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sz="2000" b="0">
                <a:solidFill>
                  <a:srgbClr val="AD2A26"/>
                </a:solidFill>
                <a:ea typeface="Alibaba PuHuiTi Medium" pitchFamily="18" charset="-122"/>
                <a:sym typeface="+mn-ea"/>
              </a:rPr>
              <a:t>Doris</a:t>
            </a:r>
            <a:r>
              <a:rPr sz="2000" b="0">
                <a:solidFill>
                  <a:srgbClr val="AD2A26"/>
                </a:solidFill>
                <a:ea typeface="Alibaba PuHuiTi Medium" pitchFamily="18" charset="-122"/>
                <a:sym typeface="+mn-ea"/>
              </a:rPr>
              <a:t> </a:t>
            </a:r>
            <a:endParaRPr lang="zh-CN" altLang="en-US" sz="2000" b="0" dirty="0">
              <a:solidFill>
                <a:srgbClr val="AD2A26"/>
              </a:solidFill>
              <a:ea typeface="Alibaba PuHuiTi Medium" pitchFamily="18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3760470" y="3078480"/>
            <a:ext cx="3532505" cy="3389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10565" y="1645920"/>
            <a:ext cx="11207115" cy="1539875"/>
          </a:xfrm>
        </p:spPr>
        <p:txBody>
          <a:bodyPr/>
          <a:lstStyle/>
          <a:p>
            <a:r>
              <a:rPr lang="zh-CN" altLang="zh-CN" dirty="0"/>
              <a:t>视频课程涵盖Apache Doris基础到项目实战，教程分为三大版块：</a:t>
            </a:r>
            <a:r>
              <a:rPr lang="zh-CN" altLang="zh-CN" dirty="0">
                <a:solidFill>
                  <a:srgbClr val="FF0000"/>
                </a:solidFill>
              </a:rPr>
              <a:t>基础入门篇、应用进阶篇和实战案例篇</a:t>
            </a:r>
            <a:r>
              <a:rPr lang="zh-CN" altLang="zh-CN" dirty="0"/>
              <a:t>，涵盖最新特性和功能，实现了由浅到深的阶梯化教学模式。</a:t>
            </a:r>
            <a:endParaRPr lang="zh-CN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sz="2000" b="0">
                <a:solidFill>
                  <a:srgbClr val="AD2A26"/>
                </a:solidFill>
                <a:ea typeface="Alibaba PuHuiTi Medium" pitchFamily="18" charset="-122"/>
                <a:sym typeface="+mn-ea"/>
              </a:rPr>
              <a:t>课程模块 </a:t>
            </a:r>
            <a:endParaRPr lang="zh-CN" altLang="en-US" sz="2000" b="0" dirty="0">
              <a:solidFill>
                <a:srgbClr val="AD2A26"/>
              </a:solidFill>
              <a:ea typeface="Alibaba PuHuiTi Medium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4090" y="2503805"/>
            <a:ext cx="7219950" cy="3641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10565" y="1645920"/>
            <a:ext cx="11207115" cy="1539875"/>
          </a:xfrm>
        </p:spPr>
        <p:txBody>
          <a:bodyPr/>
          <a:lstStyle/>
          <a:p>
            <a:r>
              <a:rPr lang="zh-CN" altLang="zh-CN" dirty="0"/>
              <a:t>视频课程涵盖Apache Doris基础到项目实战，教程分为三大版块：</a:t>
            </a:r>
            <a:r>
              <a:rPr lang="zh-CN" altLang="zh-CN" dirty="0">
                <a:solidFill>
                  <a:srgbClr val="FF0000"/>
                </a:solidFill>
              </a:rPr>
              <a:t>基础入门篇、应用进阶篇和实战案例篇</a:t>
            </a:r>
            <a:r>
              <a:rPr lang="zh-CN" altLang="zh-CN" dirty="0"/>
              <a:t>，涵盖最新特性和功能，实现了由浅到深的阶梯化教学模式。</a:t>
            </a:r>
            <a:endParaRPr lang="zh-CN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b="0" dirty="0">
                <a:solidFill>
                  <a:srgbClr val="AD2A26"/>
                </a:solidFill>
                <a:ea typeface="Alibaba PuHuiTi Medium" pitchFamily="18" charset="-122"/>
              </a:rPr>
              <a:t>学习目标</a:t>
            </a:r>
            <a:endParaRPr lang="zh-CN" altLang="en-US" sz="2000" b="0" dirty="0">
              <a:solidFill>
                <a:srgbClr val="AD2A26"/>
              </a:solidFill>
              <a:ea typeface="Alibaba PuHuiTi Medium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9810" y="2725420"/>
            <a:ext cx="6087110" cy="398780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457200" indent="-457200" algn="l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zh-CN" sz="2000" dirty="0">
                <a:solidFill>
                  <a:srgbClr val="00B05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了解doris的简介及特性</a:t>
            </a:r>
            <a:endParaRPr lang="zh-CN" altLang="zh-CN" sz="2000" dirty="0">
              <a:solidFill>
                <a:srgbClr val="00B05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9810" y="3357880"/>
            <a:ext cx="6096000" cy="560705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457200" indent="-457200" algn="l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zh-CN" sz="2000" dirty="0">
                <a:solidFill>
                  <a:srgbClr val="00B05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掌握Doris的安装部署</a:t>
            </a:r>
            <a:endParaRPr lang="zh-CN" altLang="zh-CN" sz="2000" dirty="0">
              <a:solidFill>
                <a:srgbClr val="00B05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9810" y="4022090"/>
            <a:ext cx="6096000" cy="398780"/>
          </a:xfrm>
          <a:prstGeom prst="rect">
            <a:avLst/>
          </a:prstGeom>
          <a:noFill/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p>
            <a:pPr marL="457200" indent="-457200" algn="l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zh-CN" sz="2000" dirty="0">
                <a:solidFill>
                  <a:srgbClr val="00B05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掌握海量数据Doris分析</a:t>
            </a:r>
            <a:endParaRPr lang="zh-CN" altLang="zh-CN" sz="2000" dirty="0">
              <a:solidFill>
                <a:srgbClr val="00B05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9810" y="4639945"/>
            <a:ext cx="6179185" cy="398780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457200" indent="-457200" algn="l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zh-CN" sz="2000" dirty="0">
                <a:solidFill>
                  <a:srgbClr val="00B05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掌握Doris高性能架构背后原理</a:t>
            </a:r>
            <a:endParaRPr lang="zh-CN" altLang="zh-CN" sz="2000" dirty="0">
              <a:solidFill>
                <a:srgbClr val="00B05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9820" y="5318760"/>
            <a:ext cx="6179185" cy="398780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342900" indent="-342900" algn="l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zh-CN" sz="2000" dirty="0">
                <a:solidFill>
                  <a:srgbClr val="00B05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掌握</a:t>
            </a:r>
            <a:r>
              <a:rPr lang="en-US" altLang="zh-CN" sz="2000" dirty="0">
                <a:solidFill>
                  <a:srgbClr val="00B05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Doris</a:t>
            </a:r>
            <a:r>
              <a:rPr lang="zh-CN" altLang="zh-CN" sz="2000" dirty="0">
                <a:solidFill>
                  <a:srgbClr val="00B05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企业</a:t>
            </a:r>
            <a:r>
              <a:rPr lang="zh-CN" altLang="en-US" sz="2000" dirty="0">
                <a:solidFill>
                  <a:srgbClr val="00B05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实战应用</a:t>
            </a:r>
            <a:endParaRPr lang="zh-CN" altLang="en-US" sz="2000" dirty="0">
              <a:solidFill>
                <a:srgbClr val="00B05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9f7a5db-f361-42da-8768-3c83f36c50f7"/>
  <p:tag name="COMMONDATA" val="eyJoZGlkIjoiN2IxODJiNDc0N2Q3ZTQwZGRjMjQyNGIwMGU0MTU3MjM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WPS 演示</Application>
  <PresentationFormat>宽屏</PresentationFormat>
  <Paragraphs>37</Paragraphs>
  <Slides>6</Slides>
  <Notes>130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6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Segoe UI Light</vt:lpstr>
      <vt:lpstr>微软雅黑 Light</vt:lpstr>
      <vt:lpstr>华文楷体</vt:lpstr>
      <vt:lpstr>Alibaba PuHuiTi</vt:lpstr>
      <vt:lpstr>Alibaba PuHuiTi Medium</vt:lpstr>
      <vt:lpstr>Calibri</vt:lpstr>
      <vt:lpstr>Wingdings</vt:lpstr>
      <vt:lpstr>Bebas</vt:lpstr>
      <vt:lpstr>Bebas</vt:lpstr>
      <vt:lpstr>Arial Unicode MS</vt:lpstr>
      <vt:lpstr>等线</vt:lpstr>
      <vt:lpstr>Times New Roman</vt:lpstr>
      <vt:lpstr>PingFang SC</vt:lpstr>
      <vt:lpstr>Segoe Print</vt:lpstr>
      <vt:lpstr>Courier New</vt:lpstr>
      <vt:lpstr>阿里巴巴普惠体</vt:lpstr>
      <vt:lpstr>楷体</vt:lpstr>
      <vt:lpstr>-apple-system</vt:lpstr>
      <vt:lpstr>Alibaba PuHuiTi B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6_正文设计方案</vt:lpstr>
      <vt:lpstr>Apache Doris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枫林</cp:lastModifiedBy>
  <cp:revision>967</cp:revision>
  <dcterms:created xsi:type="dcterms:W3CDTF">2020-03-31T02:23:00Z</dcterms:created>
  <dcterms:modified xsi:type="dcterms:W3CDTF">2022-07-04T03:47:27Z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12E582F6B17D4056BDA59BB0CAB5A9BE</vt:lpwstr>
  </property>
</Properties>
</file>