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23410F-10C7-4DB9-97EA-04C22015657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99D517-9280-4392-989D-AB2FDA1BAFBB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4000" dirty="0">
              <a:latin typeface="幼圆" pitchFamily="49" charset="-122"/>
              <a:ea typeface="幼圆" pitchFamily="49" charset="-122"/>
            </a:rPr>
            <a:t>用户</a:t>
          </a:r>
          <a:r>
            <a:rPr lang="en-US" altLang="zh-CN" sz="4000" dirty="0">
              <a:latin typeface="幼圆" pitchFamily="49" charset="-122"/>
              <a:ea typeface="幼圆" pitchFamily="49" charset="-122"/>
            </a:rPr>
            <a:t>(User)</a:t>
          </a:r>
          <a:endParaRPr lang="zh-CN" altLang="en-US" sz="4000" dirty="0">
            <a:latin typeface="幼圆" pitchFamily="49" charset="-122"/>
            <a:ea typeface="幼圆" pitchFamily="49" charset="-122"/>
          </a:endParaRPr>
        </a:p>
      </dgm:t>
    </dgm:pt>
    <dgm:pt modelId="{60178721-7FD6-41BD-9B9E-B80FE92A8449}" cxnId="{FF077BD8-E1BF-416E-92D6-24645C17A863}" type="parTrans">
      <dgm:prSet/>
      <dgm:spPr/>
      <dgm:t>
        <a:bodyPr/>
        <a:lstStyle/>
        <a:p>
          <a:endParaRPr lang="zh-CN" altLang="en-US"/>
        </a:p>
      </dgm:t>
    </dgm:pt>
    <dgm:pt modelId="{1685082C-D4D6-4A11-80C0-3B1117A64AFD}" cxnId="{FF077BD8-E1BF-416E-92D6-24645C17A863}" type="sibTrans">
      <dgm:prSet/>
      <dgm:spPr/>
      <dgm:t>
        <a:bodyPr/>
        <a:lstStyle/>
        <a:p>
          <a:endParaRPr lang="zh-CN" altLang="en-US"/>
        </a:p>
      </dgm:t>
    </dgm:pt>
    <dgm:pt modelId="{CC2F1CA6-855C-444C-893B-A56CE758FFC4}">
      <dgm:prSet phldrT="[文本]" custT="1"/>
      <dgm:spPr/>
      <dgm:t>
        <a:bodyPr/>
        <a:lstStyle/>
        <a:p>
          <a:r>
            <a:rPr lang="zh-CN" altLang="en-US" sz="2400" dirty="0">
              <a:latin typeface="幼圆" pitchFamily="49" charset="-122"/>
              <a:ea typeface="幼圆" pitchFamily="49" charset="-122"/>
            </a:rPr>
            <a:t>银行工作人员</a:t>
          </a:r>
          <a:r>
            <a:rPr lang="en-US" altLang="zh-CN" sz="2400" dirty="0">
              <a:latin typeface="幼圆" pitchFamily="49" charset="-122"/>
              <a:ea typeface="幼圆" pitchFamily="49" charset="-122"/>
            </a:rPr>
            <a:t>(Manager)</a:t>
          </a:r>
          <a:endParaRPr lang="zh-CN" altLang="en-US" sz="2400" dirty="0">
            <a:latin typeface="幼圆" pitchFamily="49" charset="-122"/>
            <a:ea typeface="幼圆" pitchFamily="49" charset="-122"/>
          </a:endParaRPr>
        </a:p>
      </dgm:t>
    </dgm:pt>
    <dgm:pt modelId="{1D1FF4B1-A397-4278-AC02-97BCC019516F}" cxnId="{742DB392-DCA9-42B4-9C37-581E79C9E119}" type="parTrans">
      <dgm:prSet/>
      <dgm:spPr/>
      <dgm:t>
        <a:bodyPr/>
        <a:lstStyle/>
        <a:p>
          <a:endParaRPr lang="zh-CN" altLang="en-US"/>
        </a:p>
      </dgm:t>
    </dgm:pt>
    <dgm:pt modelId="{20AD6905-C46B-469E-9F25-0CA3BCB5B544}" cxnId="{742DB392-DCA9-42B4-9C37-581E79C9E119}" type="sibTrans">
      <dgm:prSet/>
      <dgm:spPr/>
      <dgm:t>
        <a:bodyPr/>
        <a:lstStyle/>
        <a:p>
          <a:endParaRPr lang="zh-CN" altLang="en-US"/>
        </a:p>
      </dgm:t>
    </dgm:pt>
    <dgm:pt modelId="{0DAFCA0E-F457-4FDD-8DFC-32ABD70E162F}">
      <dgm:prSet phldrT="[文本]" custT="1"/>
      <dgm:spPr/>
      <dgm:t>
        <a:bodyPr/>
        <a:lstStyle/>
        <a:p>
          <a:r>
            <a:rPr lang="zh-CN" altLang="en-US" sz="2400" dirty="0">
              <a:latin typeface="幼圆" pitchFamily="49" charset="-122"/>
              <a:ea typeface="幼圆" pitchFamily="49" charset="-122"/>
            </a:rPr>
            <a:t>持卡消费者</a:t>
          </a:r>
          <a:r>
            <a:rPr lang="en-US" altLang="zh-CN" sz="2400" dirty="0">
              <a:latin typeface="幼圆" pitchFamily="49" charset="-122"/>
              <a:ea typeface="幼圆" pitchFamily="49" charset="-122"/>
            </a:rPr>
            <a:t>(User)</a:t>
          </a:r>
          <a:endParaRPr lang="zh-CN" altLang="en-US" sz="2400" dirty="0">
            <a:latin typeface="幼圆" pitchFamily="49" charset="-122"/>
            <a:ea typeface="幼圆" pitchFamily="49" charset="-122"/>
          </a:endParaRPr>
        </a:p>
      </dgm:t>
    </dgm:pt>
    <dgm:pt modelId="{1E70EBFF-D418-4282-9C26-FEFF8DA5F259}" cxnId="{684CD1C2-11B6-4AEA-AF7E-80D328F17DBF}" type="parTrans">
      <dgm:prSet/>
      <dgm:spPr/>
      <dgm:t>
        <a:bodyPr/>
        <a:lstStyle/>
        <a:p>
          <a:endParaRPr lang="zh-CN" altLang="en-US"/>
        </a:p>
      </dgm:t>
    </dgm:pt>
    <dgm:pt modelId="{507E92EF-40B5-4C70-9992-7DE85BACED73}" cxnId="{684CD1C2-11B6-4AEA-AF7E-80D328F17DBF}" type="sibTrans">
      <dgm:prSet/>
      <dgm:spPr/>
      <dgm:t>
        <a:bodyPr/>
        <a:lstStyle/>
        <a:p>
          <a:endParaRPr lang="zh-CN" altLang="en-US"/>
        </a:p>
      </dgm:t>
    </dgm:pt>
    <dgm:pt modelId="{5BFE4638-07EE-4393-A7B7-A1C16898B2AB}" type="pres">
      <dgm:prSet presAssocID="{E723410F-10C7-4DB9-97EA-04C22015657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B17301-AA3E-4069-B288-FEE03A26F54D}" type="pres">
      <dgm:prSet presAssocID="{FF99D517-9280-4392-989D-AB2FDA1BAFBB}" presName="root" presStyleCnt="0"/>
      <dgm:spPr/>
    </dgm:pt>
    <dgm:pt modelId="{05BE7BFC-F4A6-474C-A015-1E5066F5F71F}" type="pres">
      <dgm:prSet presAssocID="{FF99D517-9280-4392-989D-AB2FDA1BAFBB}" presName="rootComposite" presStyleCnt="0"/>
      <dgm:spPr/>
    </dgm:pt>
    <dgm:pt modelId="{753E5C00-8D29-4819-9849-84F94CCA00A3}" type="pres">
      <dgm:prSet presAssocID="{FF99D517-9280-4392-989D-AB2FDA1BAFBB}" presName="rootText" presStyleLbl="node1" presStyleIdx="0" presStyleCnt="1" custScaleX="69456" custScaleY="64086" custLinFactNeighborX="-31013" custLinFactNeighborY="19588"/>
      <dgm:spPr/>
    </dgm:pt>
    <dgm:pt modelId="{E4ECAF49-A8D0-47E6-B08A-9135485A4AA8}" type="pres">
      <dgm:prSet presAssocID="{FF99D517-9280-4392-989D-AB2FDA1BAFBB}" presName="rootConnector" presStyleLbl="node1" presStyleIdx="0" presStyleCnt="1"/>
      <dgm:spPr/>
    </dgm:pt>
    <dgm:pt modelId="{A7843F1B-511E-4DE9-A4EC-DAF445FDE602}" type="pres">
      <dgm:prSet presAssocID="{FF99D517-9280-4392-989D-AB2FDA1BAFBB}" presName="childShape" presStyleCnt="0"/>
      <dgm:spPr/>
    </dgm:pt>
    <dgm:pt modelId="{5BD7F261-3DE7-4EE1-8D4F-F94AC8D5DDCD}" type="pres">
      <dgm:prSet presAssocID="{1D1FF4B1-A397-4278-AC02-97BCC019516F}" presName="Name13" presStyleLbl="parChTrans1D2" presStyleIdx="0" presStyleCnt="2"/>
      <dgm:spPr/>
    </dgm:pt>
    <dgm:pt modelId="{B5298EF9-9963-42C7-88A3-04520D7C8007}" type="pres">
      <dgm:prSet presAssocID="{CC2F1CA6-855C-444C-893B-A56CE758FFC4}" presName="childText" presStyleLbl="bgAcc1" presStyleIdx="0" presStyleCnt="2" custScaleX="102923" custScaleY="40411" custLinFactX="5699" custLinFactNeighborX="100000" custLinFactNeighborY="7014">
        <dgm:presLayoutVars>
          <dgm:bulletEnabled val="1"/>
        </dgm:presLayoutVars>
      </dgm:prSet>
      <dgm:spPr/>
    </dgm:pt>
    <dgm:pt modelId="{1C72B2C5-8D67-49C5-AE72-7A802EB02CC0}" type="pres">
      <dgm:prSet presAssocID="{1E70EBFF-D418-4282-9C26-FEFF8DA5F259}" presName="Name13" presStyleLbl="parChTrans1D2" presStyleIdx="1" presStyleCnt="2"/>
      <dgm:spPr/>
    </dgm:pt>
    <dgm:pt modelId="{39BA7EE3-456C-414B-8FD3-DA67B028014A}" type="pres">
      <dgm:prSet presAssocID="{0DAFCA0E-F457-4FDD-8DFC-32ABD70E162F}" presName="childText" presStyleLbl="bgAcc1" presStyleIdx="1" presStyleCnt="2" custScaleY="41889" custLinFactNeighborX="7543" custLinFactNeighborY="627">
        <dgm:presLayoutVars>
          <dgm:bulletEnabled val="1"/>
        </dgm:presLayoutVars>
      </dgm:prSet>
      <dgm:spPr/>
    </dgm:pt>
  </dgm:ptLst>
  <dgm:cxnLst>
    <dgm:cxn modelId="{CBDE2923-BD63-488D-979B-03E360417414}" type="presOf" srcId="{FF99D517-9280-4392-989D-AB2FDA1BAFBB}" destId="{E4ECAF49-A8D0-47E6-B08A-9135485A4AA8}" srcOrd="1" destOrd="0" presId="urn:microsoft.com/office/officeart/2005/8/layout/hierarchy3"/>
    <dgm:cxn modelId="{14942B5C-1DF3-4B79-B246-89E670DAD78D}" type="presOf" srcId="{E723410F-10C7-4DB9-97EA-04C22015657E}" destId="{5BFE4638-07EE-4393-A7B7-A1C16898B2AB}" srcOrd="0" destOrd="0" presId="urn:microsoft.com/office/officeart/2005/8/layout/hierarchy3"/>
    <dgm:cxn modelId="{C52AE174-DFAA-40A8-99B9-344727666259}" type="presOf" srcId="{1D1FF4B1-A397-4278-AC02-97BCC019516F}" destId="{5BD7F261-3DE7-4EE1-8D4F-F94AC8D5DDCD}" srcOrd="0" destOrd="0" presId="urn:microsoft.com/office/officeart/2005/8/layout/hierarchy3"/>
    <dgm:cxn modelId="{B3929F56-C02E-450D-BCE2-1FE2C7986127}" type="presOf" srcId="{CC2F1CA6-855C-444C-893B-A56CE758FFC4}" destId="{B5298EF9-9963-42C7-88A3-04520D7C8007}" srcOrd="0" destOrd="0" presId="urn:microsoft.com/office/officeart/2005/8/layout/hierarchy3"/>
    <dgm:cxn modelId="{88A27F8A-EEF5-428A-B9EF-B5FC14B28AE7}" type="presOf" srcId="{FF99D517-9280-4392-989D-AB2FDA1BAFBB}" destId="{753E5C00-8D29-4819-9849-84F94CCA00A3}" srcOrd="0" destOrd="0" presId="urn:microsoft.com/office/officeart/2005/8/layout/hierarchy3"/>
    <dgm:cxn modelId="{742DB392-DCA9-42B4-9C37-581E79C9E119}" srcId="{FF99D517-9280-4392-989D-AB2FDA1BAFBB}" destId="{CC2F1CA6-855C-444C-893B-A56CE758FFC4}" srcOrd="0" destOrd="0" parTransId="{1D1FF4B1-A397-4278-AC02-97BCC019516F}" sibTransId="{20AD6905-C46B-469E-9F25-0CA3BCB5B544}"/>
    <dgm:cxn modelId="{684CD1C2-11B6-4AEA-AF7E-80D328F17DBF}" srcId="{FF99D517-9280-4392-989D-AB2FDA1BAFBB}" destId="{0DAFCA0E-F457-4FDD-8DFC-32ABD70E162F}" srcOrd="1" destOrd="0" parTransId="{1E70EBFF-D418-4282-9C26-FEFF8DA5F259}" sibTransId="{507E92EF-40B5-4C70-9992-7DE85BACED73}"/>
    <dgm:cxn modelId="{FF077BD8-E1BF-416E-92D6-24645C17A863}" srcId="{E723410F-10C7-4DB9-97EA-04C22015657E}" destId="{FF99D517-9280-4392-989D-AB2FDA1BAFBB}" srcOrd="0" destOrd="0" parTransId="{60178721-7FD6-41BD-9B9E-B80FE92A8449}" sibTransId="{1685082C-D4D6-4A11-80C0-3B1117A64AFD}"/>
    <dgm:cxn modelId="{9B5B75DF-A361-4EAD-8D7D-320C547369CB}" type="presOf" srcId="{0DAFCA0E-F457-4FDD-8DFC-32ABD70E162F}" destId="{39BA7EE3-456C-414B-8FD3-DA67B028014A}" srcOrd="0" destOrd="0" presId="urn:microsoft.com/office/officeart/2005/8/layout/hierarchy3"/>
    <dgm:cxn modelId="{554F98F7-09D3-4FCA-90C8-5669192C1D22}" type="presOf" srcId="{1E70EBFF-D418-4282-9C26-FEFF8DA5F259}" destId="{1C72B2C5-8D67-49C5-AE72-7A802EB02CC0}" srcOrd="0" destOrd="0" presId="urn:microsoft.com/office/officeart/2005/8/layout/hierarchy3"/>
    <dgm:cxn modelId="{8E1F7C11-D690-4C0F-B27C-8D4DE68BCAF0}" type="presParOf" srcId="{5BFE4638-07EE-4393-A7B7-A1C16898B2AB}" destId="{4DB17301-AA3E-4069-B288-FEE03A26F54D}" srcOrd="0" destOrd="0" presId="urn:microsoft.com/office/officeart/2005/8/layout/hierarchy3"/>
    <dgm:cxn modelId="{1803CAFC-E1C2-40B2-88F2-472ACD0CCA5B}" type="presParOf" srcId="{4DB17301-AA3E-4069-B288-FEE03A26F54D}" destId="{05BE7BFC-F4A6-474C-A015-1E5066F5F71F}" srcOrd="0" destOrd="0" presId="urn:microsoft.com/office/officeart/2005/8/layout/hierarchy3"/>
    <dgm:cxn modelId="{182AB2A8-EACF-4FF2-8F10-BC8399822C3A}" type="presParOf" srcId="{05BE7BFC-F4A6-474C-A015-1E5066F5F71F}" destId="{753E5C00-8D29-4819-9849-84F94CCA00A3}" srcOrd="0" destOrd="0" presId="urn:microsoft.com/office/officeart/2005/8/layout/hierarchy3"/>
    <dgm:cxn modelId="{6B44A351-9FB2-4527-AF80-3E293488F20A}" type="presParOf" srcId="{05BE7BFC-F4A6-474C-A015-1E5066F5F71F}" destId="{E4ECAF49-A8D0-47E6-B08A-9135485A4AA8}" srcOrd="1" destOrd="0" presId="urn:microsoft.com/office/officeart/2005/8/layout/hierarchy3"/>
    <dgm:cxn modelId="{03D18504-F139-4984-89EA-8216997C021D}" type="presParOf" srcId="{4DB17301-AA3E-4069-B288-FEE03A26F54D}" destId="{A7843F1B-511E-4DE9-A4EC-DAF445FDE602}" srcOrd="1" destOrd="0" presId="urn:microsoft.com/office/officeart/2005/8/layout/hierarchy3"/>
    <dgm:cxn modelId="{B558C669-BE18-4B4B-B84D-7CD294E90A63}" type="presParOf" srcId="{A7843F1B-511E-4DE9-A4EC-DAF445FDE602}" destId="{5BD7F261-3DE7-4EE1-8D4F-F94AC8D5DDCD}" srcOrd="0" destOrd="0" presId="urn:microsoft.com/office/officeart/2005/8/layout/hierarchy3"/>
    <dgm:cxn modelId="{CA764B84-8BC5-4FB7-B3CE-1A7E7FD4E9F8}" type="presParOf" srcId="{A7843F1B-511E-4DE9-A4EC-DAF445FDE602}" destId="{B5298EF9-9963-42C7-88A3-04520D7C8007}" srcOrd="1" destOrd="0" presId="urn:microsoft.com/office/officeart/2005/8/layout/hierarchy3"/>
    <dgm:cxn modelId="{F7F620C6-3326-468B-ACAC-B6179E615FF1}" type="presParOf" srcId="{A7843F1B-511E-4DE9-A4EC-DAF445FDE602}" destId="{1C72B2C5-8D67-49C5-AE72-7A802EB02CC0}" srcOrd="2" destOrd="0" presId="urn:microsoft.com/office/officeart/2005/8/layout/hierarchy3"/>
    <dgm:cxn modelId="{D2612DFD-911C-45A0-B382-5CD619AED412}" type="presParOf" srcId="{A7843F1B-511E-4DE9-A4EC-DAF445FDE602}" destId="{39BA7EE3-456C-414B-8FD3-DA67B028014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1A403C-763A-4D6A-82A6-440017136376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C82414-8D7C-4414-99CA-4364E639CDC5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200" dirty="0">
              <a:latin typeface="幼圆" pitchFamily="49" charset="-122"/>
              <a:ea typeface="幼圆" pitchFamily="49" charset="-122"/>
            </a:rPr>
            <a:t>操作管理</a:t>
          </a:r>
          <a:r>
            <a:rPr lang="en-US" altLang="zh-CN" sz="3200" dirty="0">
              <a:latin typeface="幼圆" pitchFamily="49" charset="-122"/>
              <a:ea typeface="幼圆" pitchFamily="49" charset="-122"/>
            </a:rPr>
            <a:t>(</a:t>
          </a:r>
          <a:r>
            <a:rPr lang="en-US" altLang="zh-CN" sz="3200" dirty="0" err="1">
              <a:latin typeface="幼圆" pitchFamily="49" charset="-122"/>
              <a:ea typeface="幼圆" pitchFamily="49" charset="-122"/>
            </a:rPr>
            <a:t>OperationManager</a:t>
          </a:r>
          <a:r>
            <a:rPr lang="en-US" altLang="zh-CN" sz="3200" dirty="0">
              <a:latin typeface="幼圆" pitchFamily="49" charset="-122"/>
              <a:ea typeface="幼圆" pitchFamily="49" charset="-122"/>
            </a:rPr>
            <a:t>)</a:t>
          </a:r>
          <a:endParaRPr lang="zh-CN" altLang="en-US" sz="3200" dirty="0">
            <a:latin typeface="幼圆" pitchFamily="49" charset="-122"/>
            <a:ea typeface="幼圆" pitchFamily="49" charset="-122"/>
          </a:endParaRPr>
        </a:p>
      </dgm:t>
    </dgm:pt>
    <dgm:pt modelId="{583E9F76-09FA-4828-84C3-ECA654775A22}" cxnId="{8D9FA8F5-B18A-4C16-BFEF-6FAA4FF7B2DB}" type="parTrans">
      <dgm:prSet/>
      <dgm:spPr/>
      <dgm:t>
        <a:bodyPr/>
        <a:lstStyle/>
        <a:p>
          <a:endParaRPr lang="zh-CN" altLang="en-US"/>
        </a:p>
      </dgm:t>
    </dgm:pt>
    <dgm:pt modelId="{0BA079B6-038B-41DF-9D74-97709DF5BDFE}" cxnId="{8D9FA8F5-B18A-4C16-BFEF-6FAA4FF7B2DB}" type="sibTrans">
      <dgm:prSet/>
      <dgm:spPr/>
      <dgm:t>
        <a:bodyPr/>
        <a:lstStyle/>
        <a:p>
          <a:endParaRPr lang="zh-CN" altLang="en-US"/>
        </a:p>
      </dgm:t>
    </dgm:pt>
    <dgm:pt modelId="{FD3B09F2-B538-4271-8F89-9ACA8CEB6788}">
      <dgm:prSet phldrT="[文本]" custT="1"/>
      <dgm:spPr/>
      <dgm:t>
        <a:bodyPr/>
        <a:lstStyle/>
        <a:p>
          <a:r>
            <a:rPr lang="zh-CN" altLang="en-US" sz="2000" dirty="0">
              <a:latin typeface="幼圆" pitchFamily="49" charset="-122"/>
              <a:ea typeface="幼圆" pitchFamily="49" charset="-122"/>
            </a:rPr>
            <a:t>银行操作管理</a:t>
          </a:r>
          <a:r>
            <a:rPr lang="en-US" altLang="zh-CN" sz="2000" dirty="0">
              <a:latin typeface="幼圆" pitchFamily="49" charset="-122"/>
              <a:ea typeface="幼圆" pitchFamily="49" charset="-122"/>
            </a:rPr>
            <a:t>(</a:t>
          </a:r>
          <a:r>
            <a:rPr lang="en-US" altLang="zh-CN" sz="2000" dirty="0" err="1">
              <a:latin typeface="幼圆" pitchFamily="49" charset="-122"/>
              <a:ea typeface="幼圆" pitchFamily="49" charset="-122"/>
            </a:rPr>
            <a:t>BankUserOperationManager</a:t>
          </a:r>
          <a:r>
            <a:rPr lang="en-US" altLang="zh-CN" sz="2000" dirty="0">
              <a:latin typeface="幼圆" pitchFamily="49" charset="-122"/>
              <a:ea typeface="幼圆" pitchFamily="49" charset="-122"/>
            </a:rPr>
            <a:t>)</a:t>
          </a:r>
          <a:endParaRPr lang="zh-CN" altLang="en-US" sz="2000" dirty="0">
            <a:latin typeface="幼圆" pitchFamily="49" charset="-122"/>
            <a:ea typeface="幼圆" pitchFamily="49" charset="-122"/>
          </a:endParaRPr>
        </a:p>
      </dgm:t>
    </dgm:pt>
    <dgm:pt modelId="{8D282D70-854F-446D-8161-DC625250DB47}" cxnId="{E17C0BF5-5503-497C-AE8D-708CD740C248}" type="parTrans">
      <dgm:prSet/>
      <dgm:spPr/>
      <dgm:t>
        <a:bodyPr/>
        <a:lstStyle/>
        <a:p>
          <a:endParaRPr lang="zh-CN" altLang="en-US"/>
        </a:p>
      </dgm:t>
    </dgm:pt>
    <dgm:pt modelId="{A7A023F6-D6E7-44BD-82A0-A818A84E09A3}" cxnId="{E17C0BF5-5503-497C-AE8D-708CD740C248}" type="sibTrans">
      <dgm:prSet/>
      <dgm:spPr/>
      <dgm:t>
        <a:bodyPr/>
        <a:lstStyle/>
        <a:p>
          <a:endParaRPr lang="zh-CN" altLang="en-US"/>
        </a:p>
      </dgm:t>
    </dgm:pt>
    <dgm:pt modelId="{9FAD0F09-95E7-4DCC-B02D-8DFE18F741B1}">
      <dgm:prSet phldrT="[文本]" custT="1"/>
      <dgm:spPr/>
      <dgm:t>
        <a:bodyPr/>
        <a:lstStyle/>
        <a:p>
          <a:r>
            <a:rPr lang="zh-CN" altLang="en-US" sz="2000" dirty="0">
              <a:latin typeface="幼圆" pitchFamily="49" charset="-122"/>
              <a:ea typeface="幼圆" pitchFamily="49" charset="-122"/>
            </a:rPr>
            <a:t>持卡人操作管理</a:t>
          </a:r>
          <a:r>
            <a:rPr lang="en-US" altLang="zh-CN" sz="2000" dirty="0">
              <a:latin typeface="幼圆" pitchFamily="49" charset="-122"/>
              <a:ea typeface="幼圆" pitchFamily="49" charset="-122"/>
            </a:rPr>
            <a:t>(</a:t>
          </a:r>
          <a:r>
            <a:rPr lang="en-US" altLang="zh-CN" sz="2000" dirty="0" err="1">
              <a:latin typeface="幼圆" pitchFamily="49" charset="-122"/>
              <a:ea typeface="幼圆" pitchFamily="49" charset="-122"/>
            </a:rPr>
            <a:t>CardUserOperationManager</a:t>
          </a:r>
          <a:r>
            <a:rPr lang="en-US" altLang="zh-CN" sz="2000" dirty="0">
              <a:latin typeface="幼圆" pitchFamily="49" charset="-122"/>
              <a:ea typeface="幼圆" pitchFamily="49" charset="-122"/>
            </a:rPr>
            <a:t>)</a:t>
          </a:r>
          <a:endParaRPr lang="zh-CN" altLang="en-US" sz="2000" dirty="0">
            <a:latin typeface="幼圆" pitchFamily="49" charset="-122"/>
            <a:ea typeface="幼圆" pitchFamily="49" charset="-122"/>
          </a:endParaRPr>
        </a:p>
      </dgm:t>
    </dgm:pt>
    <dgm:pt modelId="{4E9CD120-F40A-4298-AD6E-33EDD35AE509}" cxnId="{9EE8B50F-E702-4A56-8B2E-F3602ECA3C35}" type="parTrans">
      <dgm:prSet/>
      <dgm:spPr/>
      <dgm:t>
        <a:bodyPr/>
        <a:lstStyle/>
        <a:p>
          <a:endParaRPr lang="zh-CN" altLang="en-US"/>
        </a:p>
      </dgm:t>
    </dgm:pt>
    <dgm:pt modelId="{B394E64E-CE76-4443-BE64-F87C6B1D480E}" cxnId="{9EE8B50F-E702-4A56-8B2E-F3602ECA3C35}" type="sibTrans">
      <dgm:prSet/>
      <dgm:spPr/>
      <dgm:t>
        <a:bodyPr/>
        <a:lstStyle/>
        <a:p>
          <a:endParaRPr lang="zh-CN" altLang="en-US"/>
        </a:p>
      </dgm:t>
    </dgm:pt>
    <dgm:pt modelId="{C2922712-D3FE-4D83-A5D1-6C0C9CEE6B14}" type="pres">
      <dgm:prSet presAssocID="{721A403C-763A-4D6A-82A6-44001713637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A369C5-D345-457B-A571-D01275949D4A}" type="pres">
      <dgm:prSet presAssocID="{45C82414-8D7C-4414-99CA-4364E639CDC5}" presName="root" presStyleCnt="0"/>
      <dgm:spPr/>
    </dgm:pt>
    <dgm:pt modelId="{8656EF36-C4F0-4F3B-BB1E-18DBE1E78867}" type="pres">
      <dgm:prSet presAssocID="{45C82414-8D7C-4414-99CA-4364E639CDC5}" presName="rootComposite" presStyleCnt="0"/>
      <dgm:spPr/>
    </dgm:pt>
    <dgm:pt modelId="{5B797379-6F1B-4088-9BC7-BE7B500AB200}" type="pres">
      <dgm:prSet presAssocID="{45C82414-8D7C-4414-99CA-4364E639CDC5}" presName="rootText" presStyleLbl="node1" presStyleIdx="0" presStyleCnt="1" custScaleX="170383" custScaleY="87441" custLinFactNeighborX="-27013" custLinFactNeighborY="11957"/>
      <dgm:spPr/>
    </dgm:pt>
    <dgm:pt modelId="{7A7001A0-44D7-43CC-9332-ABEF28F9FE7D}" type="pres">
      <dgm:prSet presAssocID="{45C82414-8D7C-4414-99CA-4364E639CDC5}" presName="rootConnector" presStyleLbl="node1" presStyleIdx="0" presStyleCnt="1"/>
      <dgm:spPr/>
    </dgm:pt>
    <dgm:pt modelId="{B3259D41-D08F-4A56-9F1D-22552768B3D0}" type="pres">
      <dgm:prSet presAssocID="{45C82414-8D7C-4414-99CA-4364E639CDC5}" presName="childShape" presStyleCnt="0"/>
      <dgm:spPr/>
    </dgm:pt>
    <dgm:pt modelId="{338EF8B9-D848-4259-8475-4FC5F3FFEDD9}" type="pres">
      <dgm:prSet presAssocID="{8D282D70-854F-446D-8161-DC625250DB47}" presName="Name13" presStyleLbl="parChTrans1D2" presStyleIdx="0" presStyleCnt="2"/>
      <dgm:spPr/>
    </dgm:pt>
    <dgm:pt modelId="{E6BD6BD0-2BED-4BB7-8B1F-817888AA1DAA}" type="pres">
      <dgm:prSet presAssocID="{FD3B09F2-B538-4271-8F89-9ACA8CEB6788}" presName="childText" presStyleLbl="bgAcc1" presStyleIdx="0" presStyleCnt="2" custScaleX="176397" custScaleY="59064" custLinFactNeighborX="51" custLinFactNeighborY="20943">
        <dgm:presLayoutVars>
          <dgm:bulletEnabled val="1"/>
        </dgm:presLayoutVars>
      </dgm:prSet>
      <dgm:spPr/>
    </dgm:pt>
    <dgm:pt modelId="{89847535-5CF1-4802-9C61-A5B669BECE5F}" type="pres">
      <dgm:prSet presAssocID="{4E9CD120-F40A-4298-AD6E-33EDD35AE509}" presName="Name13" presStyleLbl="parChTrans1D2" presStyleIdx="1" presStyleCnt="2"/>
      <dgm:spPr/>
    </dgm:pt>
    <dgm:pt modelId="{78147221-8900-48DF-B383-58C8D664D53C}" type="pres">
      <dgm:prSet presAssocID="{9FAD0F09-95E7-4DCC-B02D-8DFE18F741B1}" presName="childText" presStyleLbl="bgAcc1" presStyleIdx="1" presStyleCnt="2" custScaleX="165292" custScaleY="54372" custLinFactNeighborX="51" custLinFactNeighborY="48043">
        <dgm:presLayoutVars>
          <dgm:bulletEnabled val="1"/>
        </dgm:presLayoutVars>
      </dgm:prSet>
      <dgm:spPr/>
    </dgm:pt>
  </dgm:ptLst>
  <dgm:cxnLst>
    <dgm:cxn modelId="{9EE8B50F-E702-4A56-8B2E-F3602ECA3C35}" srcId="{45C82414-8D7C-4414-99CA-4364E639CDC5}" destId="{9FAD0F09-95E7-4DCC-B02D-8DFE18F741B1}" srcOrd="1" destOrd="0" parTransId="{4E9CD120-F40A-4298-AD6E-33EDD35AE509}" sibTransId="{B394E64E-CE76-4443-BE64-F87C6B1D480E}"/>
    <dgm:cxn modelId="{C2601229-1989-4DE5-B191-B70110B46B3C}" type="presOf" srcId="{FD3B09F2-B538-4271-8F89-9ACA8CEB6788}" destId="{E6BD6BD0-2BED-4BB7-8B1F-817888AA1DAA}" srcOrd="0" destOrd="0" presId="urn:microsoft.com/office/officeart/2005/8/layout/hierarchy3"/>
    <dgm:cxn modelId="{E27A8A3C-1E16-49AF-ACF4-1E2C680F255D}" type="presOf" srcId="{45C82414-8D7C-4414-99CA-4364E639CDC5}" destId="{5B797379-6F1B-4088-9BC7-BE7B500AB200}" srcOrd="0" destOrd="0" presId="urn:microsoft.com/office/officeart/2005/8/layout/hierarchy3"/>
    <dgm:cxn modelId="{1EAB9B5E-C458-4D10-86FF-123D19C604E0}" type="presOf" srcId="{721A403C-763A-4D6A-82A6-440017136376}" destId="{C2922712-D3FE-4D83-A5D1-6C0C9CEE6B14}" srcOrd="0" destOrd="0" presId="urn:microsoft.com/office/officeart/2005/8/layout/hierarchy3"/>
    <dgm:cxn modelId="{C34AB24A-B317-45B0-880B-FC06D1E678A4}" type="presOf" srcId="{45C82414-8D7C-4414-99CA-4364E639CDC5}" destId="{7A7001A0-44D7-43CC-9332-ABEF28F9FE7D}" srcOrd="1" destOrd="0" presId="urn:microsoft.com/office/officeart/2005/8/layout/hierarchy3"/>
    <dgm:cxn modelId="{6C4DD454-C756-4000-AA3E-56804B0AE16E}" type="presOf" srcId="{9FAD0F09-95E7-4DCC-B02D-8DFE18F741B1}" destId="{78147221-8900-48DF-B383-58C8D664D53C}" srcOrd="0" destOrd="0" presId="urn:microsoft.com/office/officeart/2005/8/layout/hierarchy3"/>
    <dgm:cxn modelId="{7B6013DD-55DC-4192-8847-A388DBFD826C}" type="presOf" srcId="{4E9CD120-F40A-4298-AD6E-33EDD35AE509}" destId="{89847535-5CF1-4802-9C61-A5B669BECE5F}" srcOrd="0" destOrd="0" presId="urn:microsoft.com/office/officeart/2005/8/layout/hierarchy3"/>
    <dgm:cxn modelId="{91721CE3-308F-46AE-86AE-55F7A3229B7B}" type="presOf" srcId="{8D282D70-854F-446D-8161-DC625250DB47}" destId="{338EF8B9-D848-4259-8475-4FC5F3FFEDD9}" srcOrd="0" destOrd="0" presId="urn:microsoft.com/office/officeart/2005/8/layout/hierarchy3"/>
    <dgm:cxn modelId="{E17C0BF5-5503-497C-AE8D-708CD740C248}" srcId="{45C82414-8D7C-4414-99CA-4364E639CDC5}" destId="{FD3B09F2-B538-4271-8F89-9ACA8CEB6788}" srcOrd="0" destOrd="0" parTransId="{8D282D70-854F-446D-8161-DC625250DB47}" sibTransId="{A7A023F6-D6E7-44BD-82A0-A818A84E09A3}"/>
    <dgm:cxn modelId="{8D9FA8F5-B18A-4C16-BFEF-6FAA4FF7B2DB}" srcId="{721A403C-763A-4D6A-82A6-440017136376}" destId="{45C82414-8D7C-4414-99CA-4364E639CDC5}" srcOrd="0" destOrd="0" parTransId="{583E9F76-09FA-4828-84C3-ECA654775A22}" sibTransId="{0BA079B6-038B-41DF-9D74-97709DF5BDFE}"/>
    <dgm:cxn modelId="{1FA8EAFB-4AF9-46D2-A549-D47978A95A75}" type="presParOf" srcId="{C2922712-D3FE-4D83-A5D1-6C0C9CEE6B14}" destId="{7FA369C5-D345-457B-A571-D01275949D4A}" srcOrd="0" destOrd="0" presId="urn:microsoft.com/office/officeart/2005/8/layout/hierarchy3"/>
    <dgm:cxn modelId="{3D7D724D-C2CC-436B-AD24-C3B08FFB4453}" type="presParOf" srcId="{7FA369C5-D345-457B-A571-D01275949D4A}" destId="{8656EF36-C4F0-4F3B-BB1E-18DBE1E78867}" srcOrd="0" destOrd="0" presId="urn:microsoft.com/office/officeart/2005/8/layout/hierarchy3"/>
    <dgm:cxn modelId="{AF7FDD6F-A798-427C-8EB5-F08751459E25}" type="presParOf" srcId="{8656EF36-C4F0-4F3B-BB1E-18DBE1E78867}" destId="{5B797379-6F1B-4088-9BC7-BE7B500AB200}" srcOrd="0" destOrd="0" presId="urn:microsoft.com/office/officeart/2005/8/layout/hierarchy3"/>
    <dgm:cxn modelId="{85F50F7F-62C6-4A3B-8962-88A854BA7681}" type="presParOf" srcId="{8656EF36-C4F0-4F3B-BB1E-18DBE1E78867}" destId="{7A7001A0-44D7-43CC-9332-ABEF28F9FE7D}" srcOrd="1" destOrd="0" presId="urn:microsoft.com/office/officeart/2005/8/layout/hierarchy3"/>
    <dgm:cxn modelId="{5A2610A8-1E33-41CD-B3DA-0EE76A1FACC1}" type="presParOf" srcId="{7FA369C5-D345-457B-A571-D01275949D4A}" destId="{B3259D41-D08F-4A56-9F1D-22552768B3D0}" srcOrd="1" destOrd="0" presId="urn:microsoft.com/office/officeart/2005/8/layout/hierarchy3"/>
    <dgm:cxn modelId="{0312C153-BBF4-4DF7-8052-44810D5931D3}" type="presParOf" srcId="{B3259D41-D08F-4A56-9F1D-22552768B3D0}" destId="{338EF8B9-D848-4259-8475-4FC5F3FFEDD9}" srcOrd="0" destOrd="0" presId="urn:microsoft.com/office/officeart/2005/8/layout/hierarchy3"/>
    <dgm:cxn modelId="{9699659E-F439-493C-ADE7-3A475C306E38}" type="presParOf" srcId="{B3259D41-D08F-4A56-9F1D-22552768B3D0}" destId="{E6BD6BD0-2BED-4BB7-8B1F-817888AA1DAA}" srcOrd="1" destOrd="0" presId="urn:microsoft.com/office/officeart/2005/8/layout/hierarchy3"/>
    <dgm:cxn modelId="{7867B0A8-9348-4387-9ADC-EF254A8B5B7C}" type="presParOf" srcId="{B3259D41-D08F-4A56-9F1D-22552768B3D0}" destId="{89847535-5CF1-4802-9C61-A5B669BECE5F}" srcOrd="2" destOrd="0" presId="urn:microsoft.com/office/officeart/2005/8/layout/hierarchy3"/>
    <dgm:cxn modelId="{88328AFF-D4DA-4E5C-A78E-77BDEBDB7815}" type="presParOf" srcId="{B3259D41-D08F-4A56-9F1D-22552768B3D0}" destId="{78147221-8900-48DF-B383-58C8D664D53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1A403C-763A-4D6A-82A6-440017136376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C82414-8D7C-4414-99CA-4364E639CDC5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幼圆" pitchFamily="49" charset="-122"/>
              <a:ea typeface="幼圆" pitchFamily="49" charset="-122"/>
            </a:rPr>
            <a:t>操作</a:t>
          </a:r>
          <a:r>
            <a:rPr lang="en-US" altLang="zh-CN" sz="2000" dirty="0">
              <a:latin typeface="幼圆" pitchFamily="49" charset="-122"/>
              <a:ea typeface="幼圆" pitchFamily="49" charset="-122"/>
            </a:rPr>
            <a:t>(Operation)</a:t>
          </a:r>
          <a:endParaRPr lang="zh-CN" altLang="en-US" sz="2000" dirty="0">
            <a:latin typeface="幼圆" pitchFamily="49" charset="-122"/>
            <a:ea typeface="幼圆" pitchFamily="49" charset="-122"/>
          </a:endParaRPr>
        </a:p>
      </dgm:t>
    </dgm:pt>
    <dgm:pt modelId="{583E9F76-09FA-4828-84C3-ECA654775A22}" cxnId="{8D9FA8F5-B18A-4C16-BFEF-6FAA4FF7B2DB}" type="parTrans">
      <dgm:prSet/>
      <dgm:spPr/>
      <dgm:t>
        <a:bodyPr/>
        <a:lstStyle/>
        <a:p>
          <a:endParaRPr lang="zh-CN" altLang="en-US"/>
        </a:p>
      </dgm:t>
    </dgm:pt>
    <dgm:pt modelId="{0BA079B6-038B-41DF-9D74-97709DF5BDFE}" cxnId="{8D9FA8F5-B18A-4C16-BFEF-6FAA4FF7B2DB}" type="sibTrans">
      <dgm:prSet/>
      <dgm:spPr/>
      <dgm:t>
        <a:bodyPr/>
        <a:lstStyle/>
        <a:p>
          <a:endParaRPr lang="zh-CN" altLang="en-US"/>
        </a:p>
      </dgm:t>
    </dgm:pt>
    <dgm:pt modelId="{FD3B09F2-B538-4271-8F89-9ACA8CEB6788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>
              <a:latin typeface="幼圆" pitchFamily="49" charset="-122"/>
              <a:ea typeface="幼圆" pitchFamily="49" charset="-122"/>
            </a:rPr>
            <a:t>银行操作</a:t>
          </a:r>
          <a:r>
            <a:rPr lang="en-US" altLang="zh-CN" sz="1800" dirty="0">
              <a:latin typeface="幼圆" pitchFamily="49" charset="-122"/>
              <a:ea typeface="幼圆" pitchFamily="49" charset="-122"/>
            </a:rPr>
            <a:t>(</a:t>
          </a:r>
          <a:r>
            <a:rPr lang="en-US" altLang="zh-CN" sz="1800" dirty="0" err="1">
              <a:latin typeface="幼圆" pitchFamily="49" charset="-122"/>
              <a:ea typeface="幼圆" pitchFamily="49" charset="-122"/>
            </a:rPr>
            <a:t>BankOperation</a:t>
          </a:r>
          <a:r>
            <a:rPr lang="en-US" altLang="zh-CN" sz="1800" dirty="0">
              <a:latin typeface="幼圆" pitchFamily="49" charset="-122"/>
              <a:ea typeface="幼圆" pitchFamily="49" charset="-122"/>
            </a:rPr>
            <a:t>)</a:t>
          </a:r>
          <a:endParaRPr lang="zh-CN" altLang="en-US" sz="1800" dirty="0">
            <a:latin typeface="幼圆" pitchFamily="49" charset="-122"/>
            <a:ea typeface="幼圆" pitchFamily="49" charset="-122"/>
          </a:endParaRPr>
        </a:p>
      </dgm:t>
    </dgm:pt>
    <dgm:pt modelId="{8D282D70-854F-446D-8161-DC625250DB47}" cxnId="{E17C0BF5-5503-497C-AE8D-708CD740C248}" type="parTrans">
      <dgm:prSet/>
      <dgm:spPr/>
      <dgm:t>
        <a:bodyPr/>
        <a:lstStyle/>
        <a:p>
          <a:endParaRPr lang="zh-CN" altLang="en-US"/>
        </a:p>
      </dgm:t>
    </dgm:pt>
    <dgm:pt modelId="{A7A023F6-D6E7-44BD-82A0-A818A84E09A3}" cxnId="{E17C0BF5-5503-497C-AE8D-708CD740C248}" type="sibTrans">
      <dgm:prSet/>
      <dgm:spPr/>
      <dgm:t>
        <a:bodyPr/>
        <a:lstStyle/>
        <a:p>
          <a:endParaRPr lang="zh-CN" altLang="en-US"/>
        </a:p>
      </dgm:t>
    </dgm:pt>
    <dgm:pt modelId="{9FAD0F09-95E7-4DCC-B02D-8DFE18F741B1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幼圆" pitchFamily="49" charset="-122"/>
              <a:ea typeface="幼圆" pitchFamily="49" charset="-122"/>
            </a:rPr>
            <a:t>持卡人操作</a:t>
          </a:r>
          <a:r>
            <a:rPr lang="en-US" altLang="zh-CN" sz="2000" dirty="0">
              <a:latin typeface="幼圆" pitchFamily="49" charset="-122"/>
              <a:ea typeface="幼圆" pitchFamily="49" charset="-122"/>
            </a:rPr>
            <a:t>(</a:t>
          </a:r>
          <a:r>
            <a:rPr lang="en-US" altLang="zh-CN" sz="2000" dirty="0" err="1">
              <a:latin typeface="幼圆" pitchFamily="49" charset="-122"/>
              <a:ea typeface="幼圆" pitchFamily="49" charset="-122"/>
            </a:rPr>
            <a:t>CardOperation</a:t>
          </a:r>
          <a:r>
            <a:rPr lang="en-US" altLang="zh-CN" sz="2000" dirty="0">
              <a:latin typeface="幼圆" pitchFamily="49" charset="-122"/>
              <a:ea typeface="幼圆" pitchFamily="49" charset="-122"/>
            </a:rPr>
            <a:t>)</a:t>
          </a:r>
          <a:endParaRPr lang="zh-CN" altLang="en-US" sz="2000" dirty="0">
            <a:latin typeface="幼圆" pitchFamily="49" charset="-122"/>
            <a:ea typeface="幼圆" pitchFamily="49" charset="-122"/>
          </a:endParaRPr>
        </a:p>
      </dgm:t>
    </dgm:pt>
    <dgm:pt modelId="{4E9CD120-F40A-4298-AD6E-33EDD35AE509}" cxnId="{9EE8B50F-E702-4A56-8B2E-F3602ECA3C35}" type="parTrans">
      <dgm:prSet/>
      <dgm:spPr/>
      <dgm:t>
        <a:bodyPr/>
        <a:lstStyle/>
        <a:p>
          <a:endParaRPr lang="zh-CN" altLang="en-US"/>
        </a:p>
      </dgm:t>
    </dgm:pt>
    <dgm:pt modelId="{B394E64E-CE76-4443-BE64-F87C6B1D480E}" cxnId="{9EE8B50F-E702-4A56-8B2E-F3602ECA3C35}" type="sibTrans">
      <dgm:prSet/>
      <dgm:spPr/>
      <dgm:t>
        <a:bodyPr/>
        <a:lstStyle/>
        <a:p>
          <a:endParaRPr lang="zh-CN" altLang="en-US"/>
        </a:p>
      </dgm:t>
    </dgm:pt>
    <dgm:pt modelId="{C2922712-D3FE-4D83-A5D1-6C0C9CEE6B14}" type="pres">
      <dgm:prSet presAssocID="{721A403C-763A-4D6A-82A6-44001713637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A369C5-D345-457B-A571-D01275949D4A}" type="pres">
      <dgm:prSet presAssocID="{45C82414-8D7C-4414-99CA-4364E639CDC5}" presName="root" presStyleCnt="0"/>
      <dgm:spPr/>
    </dgm:pt>
    <dgm:pt modelId="{8656EF36-C4F0-4F3B-BB1E-18DBE1E78867}" type="pres">
      <dgm:prSet presAssocID="{45C82414-8D7C-4414-99CA-4364E639CDC5}" presName="rootComposite" presStyleCnt="0"/>
      <dgm:spPr/>
    </dgm:pt>
    <dgm:pt modelId="{5B797379-6F1B-4088-9BC7-BE7B500AB200}" type="pres">
      <dgm:prSet presAssocID="{45C82414-8D7C-4414-99CA-4364E639CDC5}" presName="rootText" presStyleLbl="node1" presStyleIdx="0" presStyleCnt="1" custScaleX="46312" custScaleY="37312" custLinFactNeighborX="-20919" custLinFactNeighborY="-14179"/>
      <dgm:spPr/>
    </dgm:pt>
    <dgm:pt modelId="{7A7001A0-44D7-43CC-9332-ABEF28F9FE7D}" type="pres">
      <dgm:prSet presAssocID="{45C82414-8D7C-4414-99CA-4364E639CDC5}" presName="rootConnector" presStyleLbl="node1" presStyleIdx="0" presStyleCnt="1"/>
      <dgm:spPr/>
    </dgm:pt>
    <dgm:pt modelId="{B3259D41-D08F-4A56-9F1D-22552768B3D0}" type="pres">
      <dgm:prSet presAssocID="{45C82414-8D7C-4414-99CA-4364E639CDC5}" presName="childShape" presStyleCnt="0"/>
      <dgm:spPr/>
    </dgm:pt>
    <dgm:pt modelId="{338EF8B9-D848-4259-8475-4FC5F3FFEDD9}" type="pres">
      <dgm:prSet presAssocID="{8D282D70-854F-446D-8161-DC625250DB47}" presName="Name13" presStyleLbl="parChTrans1D2" presStyleIdx="0" presStyleCnt="2"/>
      <dgm:spPr/>
    </dgm:pt>
    <dgm:pt modelId="{E6BD6BD0-2BED-4BB7-8B1F-817888AA1DAA}" type="pres">
      <dgm:prSet presAssocID="{FD3B09F2-B538-4271-8F89-9ACA8CEB6788}" presName="childText" presStyleLbl="bgAcc1" presStyleIdx="0" presStyleCnt="2" custScaleX="50823" custScaleY="25834" custLinFactNeighborX="-7450" custLinFactNeighborY="-16429">
        <dgm:presLayoutVars>
          <dgm:bulletEnabled val="1"/>
        </dgm:presLayoutVars>
      </dgm:prSet>
      <dgm:spPr/>
    </dgm:pt>
    <dgm:pt modelId="{89847535-5CF1-4802-9C61-A5B669BECE5F}" type="pres">
      <dgm:prSet presAssocID="{4E9CD120-F40A-4298-AD6E-33EDD35AE509}" presName="Name13" presStyleLbl="parChTrans1D2" presStyleIdx="1" presStyleCnt="2"/>
      <dgm:spPr/>
    </dgm:pt>
    <dgm:pt modelId="{78147221-8900-48DF-B383-58C8D664D53C}" type="pres">
      <dgm:prSet presAssocID="{9FAD0F09-95E7-4DCC-B02D-8DFE18F741B1}" presName="childText" presStyleLbl="bgAcc1" presStyleIdx="1" presStyleCnt="2" custScaleX="57998" custScaleY="28337" custLinFactNeighborX="-5789" custLinFactNeighborY="-14241">
        <dgm:presLayoutVars>
          <dgm:bulletEnabled val="1"/>
        </dgm:presLayoutVars>
      </dgm:prSet>
      <dgm:spPr/>
    </dgm:pt>
  </dgm:ptLst>
  <dgm:cxnLst>
    <dgm:cxn modelId="{9EE8B50F-E702-4A56-8B2E-F3602ECA3C35}" srcId="{45C82414-8D7C-4414-99CA-4364E639CDC5}" destId="{9FAD0F09-95E7-4DCC-B02D-8DFE18F741B1}" srcOrd="1" destOrd="0" parTransId="{4E9CD120-F40A-4298-AD6E-33EDD35AE509}" sibTransId="{B394E64E-CE76-4443-BE64-F87C6B1D480E}"/>
    <dgm:cxn modelId="{098FBC40-A8C1-4349-A377-35CC09B5DCED}" type="presOf" srcId="{9FAD0F09-95E7-4DCC-B02D-8DFE18F741B1}" destId="{78147221-8900-48DF-B383-58C8D664D53C}" srcOrd="0" destOrd="0" presId="urn:microsoft.com/office/officeart/2005/8/layout/hierarchy3"/>
    <dgm:cxn modelId="{972F955A-FC06-427D-9A60-C329A752FD4A}" type="presOf" srcId="{45C82414-8D7C-4414-99CA-4364E639CDC5}" destId="{7A7001A0-44D7-43CC-9332-ABEF28F9FE7D}" srcOrd="1" destOrd="0" presId="urn:microsoft.com/office/officeart/2005/8/layout/hierarchy3"/>
    <dgm:cxn modelId="{3CAE6294-0F6E-49BD-8E3D-60F494EFE251}" type="presOf" srcId="{4E9CD120-F40A-4298-AD6E-33EDD35AE509}" destId="{89847535-5CF1-4802-9C61-A5B669BECE5F}" srcOrd="0" destOrd="0" presId="urn:microsoft.com/office/officeart/2005/8/layout/hierarchy3"/>
    <dgm:cxn modelId="{B53156A4-49DF-4DFE-8DDC-067180AA20BB}" type="presOf" srcId="{FD3B09F2-B538-4271-8F89-9ACA8CEB6788}" destId="{E6BD6BD0-2BED-4BB7-8B1F-817888AA1DAA}" srcOrd="0" destOrd="0" presId="urn:microsoft.com/office/officeart/2005/8/layout/hierarchy3"/>
    <dgm:cxn modelId="{3148CFB1-D3E0-40C9-8753-89F195F4157D}" type="presOf" srcId="{721A403C-763A-4D6A-82A6-440017136376}" destId="{C2922712-D3FE-4D83-A5D1-6C0C9CEE6B14}" srcOrd="0" destOrd="0" presId="urn:microsoft.com/office/officeart/2005/8/layout/hierarchy3"/>
    <dgm:cxn modelId="{F2EE03D0-40B1-4912-8ADA-8967909F07F2}" type="presOf" srcId="{45C82414-8D7C-4414-99CA-4364E639CDC5}" destId="{5B797379-6F1B-4088-9BC7-BE7B500AB200}" srcOrd="0" destOrd="0" presId="urn:microsoft.com/office/officeart/2005/8/layout/hierarchy3"/>
    <dgm:cxn modelId="{045A86E0-B296-4999-B29C-E2810ABD63C0}" type="presOf" srcId="{8D282D70-854F-446D-8161-DC625250DB47}" destId="{338EF8B9-D848-4259-8475-4FC5F3FFEDD9}" srcOrd="0" destOrd="0" presId="urn:microsoft.com/office/officeart/2005/8/layout/hierarchy3"/>
    <dgm:cxn modelId="{E17C0BF5-5503-497C-AE8D-708CD740C248}" srcId="{45C82414-8D7C-4414-99CA-4364E639CDC5}" destId="{FD3B09F2-B538-4271-8F89-9ACA8CEB6788}" srcOrd="0" destOrd="0" parTransId="{8D282D70-854F-446D-8161-DC625250DB47}" sibTransId="{A7A023F6-D6E7-44BD-82A0-A818A84E09A3}"/>
    <dgm:cxn modelId="{8D9FA8F5-B18A-4C16-BFEF-6FAA4FF7B2DB}" srcId="{721A403C-763A-4D6A-82A6-440017136376}" destId="{45C82414-8D7C-4414-99CA-4364E639CDC5}" srcOrd="0" destOrd="0" parTransId="{583E9F76-09FA-4828-84C3-ECA654775A22}" sibTransId="{0BA079B6-038B-41DF-9D74-97709DF5BDFE}"/>
    <dgm:cxn modelId="{AE1B5A14-24CF-4D5C-B9BD-75728864F2F2}" type="presParOf" srcId="{C2922712-D3FE-4D83-A5D1-6C0C9CEE6B14}" destId="{7FA369C5-D345-457B-A571-D01275949D4A}" srcOrd="0" destOrd="0" presId="urn:microsoft.com/office/officeart/2005/8/layout/hierarchy3"/>
    <dgm:cxn modelId="{7A1E92D4-F5BD-493D-8D02-4FCF6C6E1891}" type="presParOf" srcId="{7FA369C5-D345-457B-A571-D01275949D4A}" destId="{8656EF36-C4F0-4F3B-BB1E-18DBE1E78867}" srcOrd="0" destOrd="0" presId="urn:microsoft.com/office/officeart/2005/8/layout/hierarchy3"/>
    <dgm:cxn modelId="{1EE317E4-ACB8-4655-8D41-FE1BED301297}" type="presParOf" srcId="{8656EF36-C4F0-4F3B-BB1E-18DBE1E78867}" destId="{5B797379-6F1B-4088-9BC7-BE7B500AB200}" srcOrd="0" destOrd="0" presId="urn:microsoft.com/office/officeart/2005/8/layout/hierarchy3"/>
    <dgm:cxn modelId="{D42B5E95-D4A9-413F-808C-C7ED79D8C25A}" type="presParOf" srcId="{8656EF36-C4F0-4F3B-BB1E-18DBE1E78867}" destId="{7A7001A0-44D7-43CC-9332-ABEF28F9FE7D}" srcOrd="1" destOrd="0" presId="urn:microsoft.com/office/officeart/2005/8/layout/hierarchy3"/>
    <dgm:cxn modelId="{02B41A2C-CF50-4606-9893-F8F60590CFFD}" type="presParOf" srcId="{7FA369C5-D345-457B-A571-D01275949D4A}" destId="{B3259D41-D08F-4A56-9F1D-22552768B3D0}" srcOrd="1" destOrd="0" presId="urn:microsoft.com/office/officeart/2005/8/layout/hierarchy3"/>
    <dgm:cxn modelId="{E5C0811E-EF80-4B92-ADAB-5740B8BF3679}" type="presParOf" srcId="{B3259D41-D08F-4A56-9F1D-22552768B3D0}" destId="{338EF8B9-D848-4259-8475-4FC5F3FFEDD9}" srcOrd="0" destOrd="0" presId="urn:microsoft.com/office/officeart/2005/8/layout/hierarchy3"/>
    <dgm:cxn modelId="{9F0F6CEE-A77A-4813-8C58-A7AF9FB56AC9}" type="presParOf" srcId="{B3259D41-D08F-4A56-9F1D-22552768B3D0}" destId="{E6BD6BD0-2BED-4BB7-8B1F-817888AA1DAA}" srcOrd="1" destOrd="0" presId="urn:microsoft.com/office/officeart/2005/8/layout/hierarchy3"/>
    <dgm:cxn modelId="{2CBADECF-02C3-43E2-A987-735AB46AC69B}" type="presParOf" srcId="{B3259D41-D08F-4A56-9F1D-22552768B3D0}" destId="{89847535-5CF1-4802-9C61-A5B669BECE5F}" srcOrd="2" destOrd="0" presId="urn:microsoft.com/office/officeart/2005/8/layout/hierarchy3"/>
    <dgm:cxn modelId="{A2257B0D-E016-401E-989C-B9498F8CD589}" type="presParOf" srcId="{B3259D41-D08F-4A56-9F1D-22552768B3D0}" destId="{78147221-8900-48DF-B383-58C8D664D53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E5C00-8D29-4819-9849-84F94CCA00A3}">
      <dsp:nvSpPr>
        <dsp:cNvPr id="0" name=""/>
        <dsp:cNvSpPr/>
      </dsp:nvSpPr>
      <dsp:spPr>
        <a:xfrm>
          <a:off x="0" y="439319"/>
          <a:ext cx="3104865" cy="14324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latin typeface="幼圆" pitchFamily="49" charset="-122"/>
              <a:ea typeface="幼圆" pitchFamily="49" charset="-122"/>
            </a:rPr>
            <a:t>用户</a:t>
          </a:r>
          <a:r>
            <a:rPr lang="en-US" altLang="zh-CN" sz="4000" kern="1200" dirty="0">
              <a:latin typeface="幼圆" pitchFamily="49" charset="-122"/>
              <a:ea typeface="幼圆" pitchFamily="49" charset="-122"/>
            </a:rPr>
            <a:t>(User)</a:t>
          </a:r>
          <a:endParaRPr lang="zh-CN" altLang="en-US" sz="4000" kern="1200" dirty="0">
            <a:latin typeface="幼圆" pitchFamily="49" charset="-122"/>
            <a:ea typeface="幼圆" pitchFamily="49" charset="-122"/>
          </a:endParaRPr>
        </a:p>
      </dsp:txBody>
      <dsp:txXfrm>
        <a:off x="41954" y="481273"/>
        <a:ext cx="3020957" cy="1348498"/>
      </dsp:txXfrm>
    </dsp:sp>
    <dsp:sp modelId="{5BD7F261-3DE7-4EE1-8D4F-F94AC8D5DDCD}">
      <dsp:nvSpPr>
        <dsp:cNvPr id="0" name=""/>
        <dsp:cNvSpPr/>
      </dsp:nvSpPr>
      <dsp:spPr>
        <a:xfrm>
          <a:off x="310486" y="1871725"/>
          <a:ext cx="689291" cy="729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9356"/>
              </a:lnTo>
              <a:lnTo>
                <a:pt x="689291" y="729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98EF9-9963-42C7-88A3-04520D7C8007}">
      <dsp:nvSpPr>
        <dsp:cNvPr id="0" name=""/>
        <dsp:cNvSpPr/>
      </dsp:nvSpPr>
      <dsp:spPr>
        <a:xfrm>
          <a:off x="999777" y="2149462"/>
          <a:ext cx="3680742" cy="903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幼圆" pitchFamily="49" charset="-122"/>
              <a:ea typeface="幼圆" pitchFamily="49" charset="-122"/>
            </a:rPr>
            <a:t>银行工作人员</a:t>
          </a:r>
          <a:r>
            <a:rPr lang="en-US" altLang="zh-CN" sz="2400" kern="1200" dirty="0">
              <a:latin typeface="幼圆" pitchFamily="49" charset="-122"/>
              <a:ea typeface="幼圆" pitchFamily="49" charset="-122"/>
            </a:rPr>
            <a:t>(Manager)</a:t>
          </a:r>
          <a:endParaRPr lang="zh-CN" altLang="en-US" sz="2400" kern="1200" dirty="0">
            <a:latin typeface="幼圆" pitchFamily="49" charset="-122"/>
            <a:ea typeface="幼圆" pitchFamily="49" charset="-122"/>
          </a:endParaRPr>
        </a:p>
      </dsp:txBody>
      <dsp:txXfrm>
        <a:off x="1026232" y="2175917"/>
        <a:ext cx="3627832" cy="850328"/>
      </dsp:txXfrm>
    </dsp:sp>
    <dsp:sp modelId="{1C72B2C5-8D67-49C5-AE72-7A802EB02CC0}">
      <dsp:nvSpPr>
        <dsp:cNvPr id="0" name=""/>
        <dsp:cNvSpPr/>
      </dsp:nvSpPr>
      <dsp:spPr>
        <a:xfrm>
          <a:off x="310486" y="1871725"/>
          <a:ext cx="769642" cy="2052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625"/>
              </a:lnTo>
              <a:lnTo>
                <a:pt x="769642" y="20526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A7EE3-456C-414B-8FD3-DA67B028014A}">
      <dsp:nvSpPr>
        <dsp:cNvPr id="0" name=""/>
        <dsp:cNvSpPr/>
      </dsp:nvSpPr>
      <dsp:spPr>
        <a:xfrm>
          <a:off x="1080128" y="3456213"/>
          <a:ext cx="3576209" cy="936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幼圆" pitchFamily="49" charset="-122"/>
              <a:ea typeface="幼圆" pitchFamily="49" charset="-122"/>
            </a:rPr>
            <a:t>持卡消费者</a:t>
          </a:r>
          <a:r>
            <a:rPr lang="en-US" altLang="zh-CN" sz="2400" kern="1200" dirty="0">
              <a:latin typeface="幼圆" pitchFamily="49" charset="-122"/>
              <a:ea typeface="幼圆" pitchFamily="49" charset="-122"/>
            </a:rPr>
            <a:t>(User)</a:t>
          </a:r>
          <a:endParaRPr lang="zh-CN" altLang="en-US" sz="2400" kern="1200" dirty="0">
            <a:latin typeface="幼圆" pitchFamily="49" charset="-122"/>
            <a:ea typeface="幼圆" pitchFamily="49" charset="-122"/>
          </a:endParaRPr>
        </a:p>
      </dsp:txBody>
      <dsp:txXfrm>
        <a:off x="1107551" y="3483636"/>
        <a:ext cx="3521363" cy="881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97379-6F1B-4088-9BC7-BE7B500AB200}">
      <dsp:nvSpPr>
        <dsp:cNvPr id="0" name=""/>
        <dsp:cNvSpPr/>
      </dsp:nvSpPr>
      <dsp:spPr>
        <a:xfrm>
          <a:off x="0" y="719177"/>
          <a:ext cx="4435383" cy="113812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幼圆" pitchFamily="49" charset="-122"/>
              <a:ea typeface="幼圆" pitchFamily="49" charset="-122"/>
            </a:rPr>
            <a:t>操作管理</a:t>
          </a:r>
          <a:r>
            <a:rPr lang="en-US" altLang="zh-CN" sz="3200" kern="1200" dirty="0">
              <a:latin typeface="幼圆" pitchFamily="49" charset="-122"/>
              <a:ea typeface="幼圆" pitchFamily="49" charset="-122"/>
            </a:rPr>
            <a:t>(</a:t>
          </a:r>
          <a:r>
            <a:rPr lang="en-US" altLang="zh-CN" sz="3200" kern="1200" dirty="0" err="1">
              <a:latin typeface="幼圆" pitchFamily="49" charset="-122"/>
              <a:ea typeface="幼圆" pitchFamily="49" charset="-122"/>
            </a:rPr>
            <a:t>OperationManager</a:t>
          </a:r>
          <a:r>
            <a:rPr lang="en-US" altLang="zh-CN" sz="3200" kern="1200" dirty="0">
              <a:latin typeface="幼圆" pitchFamily="49" charset="-122"/>
              <a:ea typeface="幼圆" pitchFamily="49" charset="-122"/>
            </a:rPr>
            <a:t>)</a:t>
          </a:r>
          <a:endParaRPr lang="zh-CN" altLang="en-US" sz="3200" kern="1200" dirty="0">
            <a:latin typeface="幼圆" pitchFamily="49" charset="-122"/>
            <a:ea typeface="幼圆" pitchFamily="49" charset="-122"/>
          </a:endParaRPr>
        </a:p>
      </dsp:txBody>
      <dsp:txXfrm>
        <a:off x="33335" y="752512"/>
        <a:ext cx="4368713" cy="1071455"/>
      </dsp:txXfrm>
    </dsp:sp>
    <dsp:sp modelId="{338EF8B9-D848-4259-8475-4FC5F3FFEDD9}">
      <dsp:nvSpPr>
        <dsp:cNvPr id="0" name=""/>
        <dsp:cNvSpPr/>
      </dsp:nvSpPr>
      <dsp:spPr>
        <a:xfrm>
          <a:off x="443538" y="1857302"/>
          <a:ext cx="446530" cy="826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6745"/>
              </a:lnTo>
              <a:lnTo>
                <a:pt x="446530" y="82674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D6BD0-2BED-4BB7-8B1F-817888AA1DAA}">
      <dsp:nvSpPr>
        <dsp:cNvPr id="0" name=""/>
        <dsp:cNvSpPr/>
      </dsp:nvSpPr>
      <dsp:spPr>
        <a:xfrm>
          <a:off x="890068" y="2299662"/>
          <a:ext cx="3673551" cy="768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幼圆" pitchFamily="49" charset="-122"/>
              <a:ea typeface="幼圆" pitchFamily="49" charset="-122"/>
            </a:rPr>
            <a:t>银行操作管理</a:t>
          </a:r>
          <a:r>
            <a:rPr lang="en-US" altLang="zh-CN" sz="2000" kern="1200" dirty="0">
              <a:latin typeface="幼圆" pitchFamily="49" charset="-122"/>
              <a:ea typeface="幼圆" pitchFamily="49" charset="-122"/>
            </a:rPr>
            <a:t>(</a:t>
          </a:r>
          <a:r>
            <a:rPr lang="en-US" altLang="zh-CN" sz="2000" kern="1200" dirty="0" err="1">
              <a:latin typeface="幼圆" pitchFamily="49" charset="-122"/>
              <a:ea typeface="幼圆" pitchFamily="49" charset="-122"/>
            </a:rPr>
            <a:t>BankUserOperationManager</a:t>
          </a:r>
          <a:r>
            <a:rPr lang="en-US" altLang="zh-CN" sz="2000" kern="1200" dirty="0">
              <a:latin typeface="幼圆" pitchFamily="49" charset="-122"/>
              <a:ea typeface="幼圆" pitchFamily="49" charset="-122"/>
            </a:rPr>
            <a:t>)</a:t>
          </a:r>
          <a:endParaRPr lang="zh-CN" altLang="en-US" sz="2000" kern="1200" dirty="0">
            <a:latin typeface="幼圆" pitchFamily="49" charset="-122"/>
            <a:ea typeface="幼圆" pitchFamily="49" charset="-122"/>
          </a:endParaRPr>
        </a:p>
      </dsp:txBody>
      <dsp:txXfrm>
        <a:off x="912585" y="2322179"/>
        <a:ext cx="3628517" cy="723738"/>
      </dsp:txXfrm>
    </dsp:sp>
    <dsp:sp modelId="{89847535-5CF1-4802-9C61-A5B669BECE5F}">
      <dsp:nvSpPr>
        <dsp:cNvPr id="0" name=""/>
        <dsp:cNvSpPr/>
      </dsp:nvSpPr>
      <dsp:spPr>
        <a:xfrm>
          <a:off x="443538" y="1857302"/>
          <a:ext cx="446530" cy="2181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1334"/>
              </a:lnTo>
              <a:lnTo>
                <a:pt x="446530" y="21813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47221-8900-48DF-B383-58C8D664D53C}">
      <dsp:nvSpPr>
        <dsp:cNvPr id="0" name=""/>
        <dsp:cNvSpPr/>
      </dsp:nvSpPr>
      <dsp:spPr>
        <a:xfrm>
          <a:off x="890068" y="3684786"/>
          <a:ext cx="3442284" cy="707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幼圆" pitchFamily="49" charset="-122"/>
              <a:ea typeface="幼圆" pitchFamily="49" charset="-122"/>
            </a:rPr>
            <a:t>持卡人操作管理</a:t>
          </a:r>
          <a:r>
            <a:rPr lang="en-US" altLang="zh-CN" sz="2000" kern="1200" dirty="0">
              <a:latin typeface="幼圆" pitchFamily="49" charset="-122"/>
              <a:ea typeface="幼圆" pitchFamily="49" charset="-122"/>
            </a:rPr>
            <a:t>(</a:t>
          </a:r>
          <a:r>
            <a:rPr lang="en-US" altLang="zh-CN" sz="2000" kern="1200" dirty="0" err="1">
              <a:latin typeface="幼圆" pitchFamily="49" charset="-122"/>
              <a:ea typeface="幼圆" pitchFamily="49" charset="-122"/>
            </a:rPr>
            <a:t>CardUserOperationManager</a:t>
          </a:r>
          <a:r>
            <a:rPr lang="en-US" altLang="zh-CN" sz="2000" kern="1200" dirty="0">
              <a:latin typeface="幼圆" pitchFamily="49" charset="-122"/>
              <a:ea typeface="幼圆" pitchFamily="49" charset="-122"/>
            </a:rPr>
            <a:t>)</a:t>
          </a:r>
          <a:endParaRPr lang="zh-CN" altLang="en-US" sz="2000" kern="1200" dirty="0">
            <a:latin typeface="幼圆" pitchFamily="49" charset="-122"/>
            <a:ea typeface="幼圆" pitchFamily="49" charset="-122"/>
          </a:endParaRPr>
        </a:p>
      </dsp:txBody>
      <dsp:txXfrm>
        <a:off x="910796" y="3705514"/>
        <a:ext cx="3400828" cy="6662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97379-6F1B-4088-9BC7-BE7B500AB200}">
      <dsp:nvSpPr>
        <dsp:cNvPr id="0" name=""/>
        <dsp:cNvSpPr/>
      </dsp:nvSpPr>
      <dsp:spPr>
        <a:xfrm>
          <a:off x="58893" y="0"/>
          <a:ext cx="2098894" cy="8455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幼圆" pitchFamily="49" charset="-122"/>
              <a:ea typeface="幼圆" pitchFamily="49" charset="-122"/>
            </a:rPr>
            <a:t>操作</a:t>
          </a:r>
          <a:r>
            <a:rPr lang="en-US" altLang="zh-CN" sz="2000" kern="1200" dirty="0">
              <a:latin typeface="幼圆" pitchFamily="49" charset="-122"/>
              <a:ea typeface="幼圆" pitchFamily="49" charset="-122"/>
            </a:rPr>
            <a:t>(Operation)</a:t>
          </a:r>
          <a:endParaRPr lang="zh-CN" altLang="en-US" sz="2000" kern="1200" dirty="0">
            <a:latin typeface="幼圆" pitchFamily="49" charset="-122"/>
            <a:ea typeface="幼圆" pitchFamily="49" charset="-122"/>
          </a:endParaRPr>
        </a:p>
      </dsp:txBody>
      <dsp:txXfrm>
        <a:off x="83657" y="24764"/>
        <a:ext cx="2049366" cy="795975"/>
      </dsp:txXfrm>
    </dsp:sp>
    <dsp:sp modelId="{338EF8B9-D848-4259-8475-4FC5F3FFEDD9}">
      <dsp:nvSpPr>
        <dsp:cNvPr id="0" name=""/>
        <dsp:cNvSpPr/>
      </dsp:nvSpPr>
      <dsp:spPr>
        <a:xfrm>
          <a:off x="268782" y="845503"/>
          <a:ext cx="887842" cy="650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792"/>
              </a:lnTo>
              <a:lnTo>
                <a:pt x="887842" y="65079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D6BD0-2BED-4BB7-8B1F-817888AA1DAA}">
      <dsp:nvSpPr>
        <dsp:cNvPr id="0" name=""/>
        <dsp:cNvSpPr/>
      </dsp:nvSpPr>
      <dsp:spPr>
        <a:xfrm>
          <a:off x="1156624" y="1203591"/>
          <a:ext cx="1842668" cy="5854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幼圆" pitchFamily="49" charset="-122"/>
              <a:ea typeface="幼圆" pitchFamily="49" charset="-122"/>
            </a:rPr>
            <a:t>银行操作</a:t>
          </a:r>
          <a:r>
            <a:rPr lang="en-US" altLang="zh-CN" sz="1800" kern="1200" dirty="0">
              <a:latin typeface="幼圆" pitchFamily="49" charset="-122"/>
              <a:ea typeface="幼圆" pitchFamily="49" charset="-122"/>
            </a:rPr>
            <a:t>(</a:t>
          </a:r>
          <a:r>
            <a:rPr lang="en-US" altLang="zh-CN" sz="1800" kern="1200" dirty="0" err="1">
              <a:latin typeface="幼圆" pitchFamily="49" charset="-122"/>
              <a:ea typeface="幼圆" pitchFamily="49" charset="-122"/>
            </a:rPr>
            <a:t>BankOperation</a:t>
          </a:r>
          <a:r>
            <a:rPr lang="en-US" altLang="zh-CN" sz="1800" kern="1200" dirty="0">
              <a:latin typeface="幼圆" pitchFamily="49" charset="-122"/>
              <a:ea typeface="幼圆" pitchFamily="49" charset="-122"/>
            </a:rPr>
            <a:t>)</a:t>
          </a:r>
          <a:endParaRPr lang="zh-CN" altLang="en-US" sz="1800" kern="1200" dirty="0">
            <a:latin typeface="幼圆" pitchFamily="49" charset="-122"/>
            <a:ea typeface="幼圆" pitchFamily="49" charset="-122"/>
          </a:endParaRPr>
        </a:p>
      </dsp:txBody>
      <dsp:txXfrm>
        <a:off x="1173770" y="1220737"/>
        <a:ext cx="1808376" cy="551115"/>
      </dsp:txXfrm>
    </dsp:sp>
    <dsp:sp modelId="{89847535-5CF1-4802-9C61-A5B669BECE5F}">
      <dsp:nvSpPr>
        <dsp:cNvPr id="0" name=""/>
        <dsp:cNvSpPr/>
      </dsp:nvSpPr>
      <dsp:spPr>
        <a:xfrm>
          <a:off x="268782" y="845503"/>
          <a:ext cx="948064" cy="188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0649"/>
              </a:lnTo>
              <a:lnTo>
                <a:pt x="948064" y="188064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47221-8900-48DF-B383-58C8D664D53C}">
      <dsp:nvSpPr>
        <dsp:cNvPr id="0" name=""/>
        <dsp:cNvSpPr/>
      </dsp:nvSpPr>
      <dsp:spPr>
        <a:xfrm>
          <a:off x="1216847" y="2405089"/>
          <a:ext cx="2102809" cy="6421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幼圆" pitchFamily="49" charset="-122"/>
              <a:ea typeface="幼圆" pitchFamily="49" charset="-122"/>
            </a:rPr>
            <a:t>持卡人操作</a:t>
          </a:r>
          <a:r>
            <a:rPr lang="en-US" altLang="zh-CN" sz="2000" kern="1200" dirty="0">
              <a:latin typeface="幼圆" pitchFamily="49" charset="-122"/>
              <a:ea typeface="幼圆" pitchFamily="49" charset="-122"/>
            </a:rPr>
            <a:t>(</a:t>
          </a:r>
          <a:r>
            <a:rPr lang="en-US" altLang="zh-CN" sz="2000" kern="1200" dirty="0" err="1">
              <a:latin typeface="幼圆" pitchFamily="49" charset="-122"/>
              <a:ea typeface="幼圆" pitchFamily="49" charset="-122"/>
            </a:rPr>
            <a:t>CardOperation</a:t>
          </a:r>
          <a:r>
            <a:rPr lang="en-US" altLang="zh-CN" sz="2000" kern="1200" dirty="0">
              <a:latin typeface="幼圆" pitchFamily="49" charset="-122"/>
              <a:ea typeface="幼圆" pitchFamily="49" charset="-122"/>
            </a:rPr>
            <a:t>)</a:t>
          </a:r>
          <a:endParaRPr lang="zh-CN" altLang="en-US" sz="2000" kern="1200" dirty="0">
            <a:latin typeface="幼圆" pitchFamily="49" charset="-122"/>
            <a:ea typeface="幼圆" pitchFamily="49" charset="-122"/>
          </a:endParaRPr>
        </a:p>
      </dsp:txBody>
      <dsp:txXfrm>
        <a:off x="1235654" y="2423896"/>
        <a:ext cx="2065195" cy="604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microsoft.com/office/2007/relationships/diagramDrawing" Target="../diagrams/drawing1.xml"/><Relationship Id="rId7" Type="http://schemas.openxmlformats.org/officeDocument/2006/relationships/diagramColors" Target="../diagrams/colors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6215" y="1793875"/>
            <a:ext cx="9124950" cy="1544320"/>
          </a:xfrm>
        </p:spPr>
        <p:txBody>
          <a:bodyPr>
            <a:noAutofit/>
          </a:bodyPr>
          <a:p>
            <a:r>
              <a:rPr lang="zh-CN" altLang="en-US" sz="8000"/>
              <a:t>信用卡管理系统</a:t>
            </a:r>
            <a:endParaRPr lang="zh-CN" altLang="en-US" sz="8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9005" y="5702300"/>
            <a:ext cx="3298190" cy="581025"/>
          </a:xfrm>
        </p:spPr>
        <p:txBody>
          <a:bodyPr/>
          <a:p>
            <a:r>
              <a:rPr lang="zh-CN" altLang="en-US"/>
              <a:t>讲解人 </a:t>
            </a:r>
            <a:r>
              <a:rPr lang="en-US" altLang="zh-CN"/>
              <a:t>- </a:t>
            </a:r>
            <a:r>
              <a:rPr lang="zh-CN" altLang="en-US"/>
              <a:t>刘付旭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5362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468313" y="6453188"/>
            <a:ext cx="1439862" cy="196850"/>
          </a:xfrm>
        </p:spPr>
        <p:txBody>
          <a:bodyPr/>
          <a:p>
            <a:pPr mar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de-DE" altLang="en-US" sz="1000" b="1" i="1" dirty="0"/>
              <a:t>Page </a:t>
            </a:r>
            <a:r>
              <a:rPr lang="de-DE" altLang="en-US" sz="1000" b="1" i="1" dirty="0">
                <a:sym typeface="MS UI Gothic" panose="020B0600070205080204" pitchFamily="34" charset="-128"/>
              </a:rPr>
              <a:t></a:t>
            </a:r>
            <a:r>
              <a:rPr lang="de-DE" altLang="en-US" sz="1000" b="1" i="1" dirty="0"/>
              <a:t> </a:t>
            </a:r>
            <a:fld id="{9A0DB2DC-4C9A-4742-B13C-FB6460FD3503}" type="slidenum">
              <a:rPr lang="zh-CN" altLang="en-US" sz="1000" b="1" i="1" dirty="0"/>
            </a:fld>
            <a:endParaRPr lang="zh-CN" altLang="en-US" sz="1000" b="1" i="1" dirty="0"/>
          </a:p>
        </p:txBody>
      </p:sp>
      <p:sp>
        <p:nvSpPr>
          <p:cNvPr id="15363" name="Rectangle 2"/>
          <p:cNvSpPr/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幼圆" pitchFamily="49" charset="-122"/>
                <a:ea typeface="幼圆" pitchFamily="49" charset="-122"/>
              </a:rPr>
              <a:t>操作层</a:t>
            </a:r>
            <a:endParaRPr lang="en-US" altLang="zh-CN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5364" name="Rectangle 4"/>
          <p:cNvSpPr/>
          <p:nvPr/>
        </p:nvSpPr>
        <p:spPr>
          <a:xfrm>
            <a:off x="1163638" y="1450975"/>
            <a:ext cx="5592762" cy="569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400" dirty="0"/>
          </a:p>
        </p:txBody>
      </p:sp>
      <p:graphicFrame>
        <p:nvGraphicFramePr>
          <p:cNvPr id="40" name="图示 39"/>
          <p:cNvGraphicFramePr/>
          <p:nvPr/>
        </p:nvGraphicFramePr>
        <p:xfrm>
          <a:off x="539552" y="1450975"/>
          <a:ext cx="4536504" cy="3533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5366" name="肘形连接符 2"/>
          <p:cNvCxnSpPr>
            <a:endCxn id="26" idx="1"/>
          </p:cNvCxnSpPr>
          <p:nvPr/>
        </p:nvCxnSpPr>
        <p:spPr>
          <a:xfrm flipV="1">
            <a:off x="3579813" y="1954213"/>
            <a:ext cx="2395537" cy="971550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67" name="肘形连接符 5"/>
          <p:cNvCxnSpPr>
            <a:endCxn id="67" idx="1"/>
          </p:cNvCxnSpPr>
          <p:nvPr/>
        </p:nvCxnSpPr>
        <p:spPr>
          <a:xfrm>
            <a:off x="3579813" y="2927350"/>
            <a:ext cx="2244725" cy="887413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68" name="肘形连接符 14"/>
          <p:cNvCxnSpPr>
            <a:endCxn id="66" idx="1"/>
          </p:cNvCxnSpPr>
          <p:nvPr/>
        </p:nvCxnSpPr>
        <p:spPr>
          <a:xfrm flipV="1">
            <a:off x="3975100" y="2927350"/>
            <a:ext cx="2000250" cy="0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圆角矩形 25"/>
          <p:cNvSpPr/>
          <p:nvPr/>
        </p:nvSpPr>
        <p:spPr bwMode="auto">
          <a:xfrm>
            <a:off x="5975350" y="1560513"/>
            <a:ext cx="2520950" cy="787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账户资料管理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AccountManager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)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  <p:sp>
        <p:nvSpPr>
          <p:cNvPr id="66" name="圆角矩形 65"/>
          <p:cNvSpPr/>
          <p:nvPr/>
        </p:nvSpPr>
        <p:spPr bwMode="auto">
          <a:xfrm>
            <a:off x="5975350" y="2568575"/>
            <a:ext cx="2520950" cy="7159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账户信用管理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CreditManager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)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  <p:sp>
        <p:nvSpPr>
          <p:cNvPr id="67" name="圆角矩形 66"/>
          <p:cNvSpPr/>
          <p:nvPr/>
        </p:nvSpPr>
        <p:spPr bwMode="auto">
          <a:xfrm>
            <a:off x="5824538" y="3452813"/>
            <a:ext cx="2520950" cy="7239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账户欠款管理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BillManager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)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  <p:cxnSp>
        <p:nvCxnSpPr>
          <p:cNvPr id="15372" name="肘形连接符 27"/>
          <p:cNvCxnSpPr>
            <a:endCxn id="7227" idx="3"/>
          </p:cNvCxnSpPr>
          <p:nvPr/>
        </p:nvCxnSpPr>
        <p:spPr>
          <a:xfrm rot="-10800000" flipV="1">
            <a:off x="781050" y="4514850"/>
            <a:ext cx="1982788" cy="1001713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73" name="肘形连接符 30"/>
          <p:cNvCxnSpPr>
            <a:endCxn id="7230" idx="3"/>
          </p:cNvCxnSpPr>
          <p:nvPr/>
        </p:nvCxnSpPr>
        <p:spPr>
          <a:xfrm rot="5400000">
            <a:off x="1246188" y="4994275"/>
            <a:ext cx="1858962" cy="1174750"/>
          </a:xfrm>
          <a:prstGeom prst="bentConnector2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74" name="肘形连接符 7217"/>
          <p:cNvCxnSpPr>
            <a:endCxn id="7229" idx="1"/>
          </p:cNvCxnSpPr>
          <p:nvPr/>
        </p:nvCxnSpPr>
        <p:spPr>
          <a:xfrm>
            <a:off x="2763838" y="4514850"/>
            <a:ext cx="1903412" cy="1243013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75" name="肘形连接符 7220"/>
          <p:cNvCxnSpPr>
            <a:endCxn id="7231" idx="3"/>
          </p:cNvCxnSpPr>
          <p:nvPr/>
        </p:nvCxnSpPr>
        <p:spPr>
          <a:xfrm rot="5400000">
            <a:off x="1771650" y="4852988"/>
            <a:ext cx="1192213" cy="790575"/>
          </a:xfrm>
          <a:prstGeom prst="bentConnector2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76" name="肘形连接符 7223"/>
          <p:cNvCxnSpPr/>
          <p:nvPr/>
        </p:nvCxnSpPr>
        <p:spPr>
          <a:xfrm rot="-5400000" flipH="1">
            <a:off x="2314575" y="4964113"/>
            <a:ext cx="1905000" cy="1006475"/>
          </a:xfrm>
          <a:prstGeom prst="bent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27" name="圆角矩形 7226"/>
          <p:cNvSpPr/>
          <p:nvPr/>
        </p:nvSpPr>
        <p:spPr bwMode="auto">
          <a:xfrm>
            <a:off x="133350" y="4994275"/>
            <a:ext cx="647700" cy="10429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消费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  <p:sp>
        <p:nvSpPr>
          <p:cNvPr id="7228" name="圆角矩形 7227"/>
          <p:cNvSpPr/>
          <p:nvPr/>
        </p:nvSpPr>
        <p:spPr bwMode="auto">
          <a:xfrm>
            <a:off x="3779838" y="6259513"/>
            <a:ext cx="1808163" cy="520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我的账户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  <p:sp>
        <p:nvSpPr>
          <p:cNvPr id="7229" name="圆角矩形 7228"/>
          <p:cNvSpPr/>
          <p:nvPr/>
        </p:nvSpPr>
        <p:spPr bwMode="auto">
          <a:xfrm>
            <a:off x="4667250" y="5516563"/>
            <a:ext cx="1560513" cy="482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账单查询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  <p:sp>
        <p:nvSpPr>
          <p:cNvPr id="7230" name="圆角矩形 7229"/>
          <p:cNvSpPr/>
          <p:nvPr/>
        </p:nvSpPr>
        <p:spPr bwMode="auto">
          <a:xfrm>
            <a:off x="469900" y="6259513"/>
            <a:ext cx="1119188" cy="5048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还款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  <p:sp>
        <p:nvSpPr>
          <p:cNvPr id="7231" name="圆角矩形 7230"/>
          <p:cNvSpPr/>
          <p:nvPr/>
        </p:nvSpPr>
        <p:spPr bwMode="auto">
          <a:xfrm>
            <a:off x="977900" y="5592763"/>
            <a:ext cx="995363" cy="5048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取现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  <p:sp>
        <p:nvSpPr>
          <p:cNvPr id="15383" name="圆角矩形 2"/>
          <p:cNvSpPr/>
          <p:nvPr/>
        </p:nvSpPr>
        <p:spPr>
          <a:xfrm>
            <a:off x="3960813" y="2020888"/>
            <a:ext cx="495300" cy="5810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600" i="1" dirty="0"/>
              <a:t>继承</a:t>
            </a:r>
            <a:endParaRPr lang="zh-CN" altLang="en-US" sz="1600" i="1" dirty="0"/>
          </a:p>
        </p:txBody>
      </p:sp>
      <p:sp>
        <p:nvSpPr>
          <p:cNvPr id="15384" name="圆角矩形 24"/>
          <p:cNvSpPr/>
          <p:nvPr/>
        </p:nvSpPr>
        <p:spPr>
          <a:xfrm>
            <a:off x="2452688" y="4692650"/>
            <a:ext cx="657225" cy="4048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600" i="1" dirty="0"/>
              <a:t>继承</a:t>
            </a:r>
            <a:endParaRPr lang="zh-CN" altLang="en-US" sz="1600" i="1" dirty="0"/>
          </a:p>
        </p:txBody>
      </p:sp>
      <p:sp>
        <p:nvSpPr>
          <p:cNvPr id="15385" name="圆角矩形 26"/>
          <p:cNvSpPr/>
          <p:nvPr/>
        </p:nvSpPr>
        <p:spPr>
          <a:xfrm>
            <a:off x="0" y="3060700"/>
            <a:ext cx="693738" cy="392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600" i="1" dirty="0"/>
              <a:t>实现</a:t>
            </a:r>
            <a:endParaRPr lang="zh-CN" altLang="en-US" sz="16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468313" y="6453188"/>
            <a:ext cx="1439862" cy="196850"/>
          </a:xfrm>
        </p:spPr>
        <p:txBody>
          <a:bodyPr/>
          <a:p>
            <a:pPr mar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de-DE" altLang="en-US" sz="1000" b="1" i="1" dirty="0"/>
              <a:t>Page </a:t>
            </a:r>
            <a:r>
              <a:rPr lang="de-DE" altLang="en-US" sz="1000" b="1" i="1" dirty="0">
                <a:sym typeface="MS UI Gothic" panose="020B0600070205080204" pitchFamily="34" charset="-128"/>
              </a:rPr>
              <a:t></a:t>
            </a:r>
            <a:r>
              <a:rPr lang="de-DE" altLang="en-US" sz="1000" b="1" i="1" dirty="0"/>
              <a:t> </a:t>
            </a:r>
            <a:fld id="{9A0DB2DC-4C9A-4742-B13C-FB6460FD3503}" type="slidenum">
              <a:rPr lang="zh-CN" altLang="en-US" sz="1000" b="1" i="1" dirty="0"/>
            </a:fld>
            <a:endParaRPr lang="zh-CN" altLang="en-US" sz="1000" b="1" i="1" dirty="0"/>
          </a:p>
        </p:txBody>
      </p:sp>
      <p:sp>
        <p:nvSpPr>
          <p:cNvPr id="16387" name="Rectangle 2"/>
          <p:cNvSpPr/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类的协作（程序的执行流程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zh-CN" dirty="0"/>
          </a:p>
        </p:txBody>
      </p:sp>
      <p:sp>
        <p:nvSpPr>
          <p:cNvPr id="16388" name="Oval 3"/>
          <p:cNvSpPr/>
          <p:nvPr/>
        </p:nvSpPr>
        <p:spPr>
          <a:xfrm rot="-10800000" flipV="1">
            <a:off x="2287588" y="5013325"/>
            <a:ext cx="4422775" cy="434975"/>
          </a:xfrm>
          <a:prstGeom prst="ellipse">
            <a:avLst/>
          </a:prstGeom>
          <a:gradFill rotWithShape="1">
            <a:gsLst>
              <a:gs pos="0">
                <a:schemeClr val="tx1">
                  <a:alpha val="39998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i="1" dirty="0"/>
          </a:p>
        </p:txBody>
      </p:sp>
      <p:sp>
        <p:nvSpPr>
          <p:cNvPr id="16389" name="椭圆 2"/>
          <p:cNvSpPr/>
          <p:nvPr/>
        </p:nvSpPr>
        <p:spPr>
          <a:xfrm>
            <a:off x="395288" y="1844675"/>
            <a:ext cx="1512887" cy="576263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 i="1" dirty="0"/>
              <a:t>Main</a:t>
            </a:r>
            <a:endParaRPr lang="zh-CN" altLang="en-US" sz="1800" i="1" dirty="0"/>
          </a:p>
        </p:txBody>
      </p:sp>
      <p:cxnSp>
        <p:nvCxnSpPr>
          <p:cNvPr id="16390" name="直接箭头连接符 4"/>
          <p:cNvCxnSpPr>
            <a:stCxn id="16389" idx="4"/>
          </p:cNvCxnSpPr>
          <p:nvPr/>
        </p:nvCxnSpPr>
        <p:spPr>
          <a:xfrm>
            <a:off x="1150938" y="2420938"/>
            <a:ext cx="0" cy="15843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6391" name="线形标注 1 11"/>
          <p:cNvSpPr/>
          <p:nvPr/>
        </p:nvSpPr>
        <p:spPr>
          <a:xfrm>
            <a:off x="2051050" y="2838450"/>
            <a:ext cx="2233613" cy="460375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 i="1" dirty="0"/>
              <a:t>通过键盘输入命令</a:t>
            </a:r>
            <a:endParaRPr lang="zh-CN" altLang="en-US" sz="1800" i="1" dirty="0"/>
          </a:p>
        </p:txBody>
      </p:sp>
      <p:sp>
        <p:nvSpPr>
          <p:cNvPr id="16392" name="圆角矩形 12"/>
          <p:cNvSpPr/>
          <p:nvPr/>
        </p:nvSpPr>
        <p:spPr>
          <a:xfrm>
            <a:off x="250825" y="4005263"/>
            <a:ext cx="1944688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 i="1" dirty="0"/>
              <a:t>User</a:t>
            </a:r>
            <a:endParaRPr lang="zh-CN" altLang="en-US" sz="1800" i="1" dirty="0"/>
          </a:p>
        </p:txBody>
      </p:sp>
      <p:cxnSp>
        <p:nvCxnSpPr>
          <p:cNvPr id="16393" name="曲线连接符 15"/>
          <p:cNvCxnSpPr>
            <a:stCxn id="16392" idx="2"/>
          </p:cNvCxnSpPr>
          <p:nvPr/>
        </p:nvCxnSpPr>
        <p:spPr>
          <a:xfrm rot="-5400000" flipH="1">
            <a:off x="1314450" y="4275138"/>
            <a:ext cx="1511300" cy="1692275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6394" name="圆角矩形 19"/>
          <p:cNvSpPr/>
          <p:nvPr/>
        </p:nvSpPr>
        <p:spPr>
          <a:xfrm>
            <a:off x="2916238" y="5662613"/>
            <a:ext cx="3311525" cy="4302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 i="1" dirty="0"/>
              <a:t>BankUserOperationManager</a:t>
            </a:r>
            <a:endParaRPr lang="zh-CN" altLang="en-US" sz="1800" i="1" dirty="0"/>
          </a:p>
        </p:txBody>
      </p:sp>
      <p:sp>
        <p:nvSpPr>
          <p:cNvPr id="16395" name="线形标注 2 20"/>
          <p:cNvSpPr/>
          <p:nvPr/>
        </p:nvSpPr>
        <p:spPr>
          <a:xfrm>
            <a:off x="2135188" y="4706938"/>
            <a:ext cx="1212850" cy="41433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 i="1" dirty="0"/>
              <a:t>安全登录</a:t>
            </a:r>
            <a:endParaRPr lang="zh-CN" altLang="en-US" sz="1800" i="1" dirty="0"/>
          </a:p>
        </p:txBody>
      </p:sp>
      <p:cxnSp>
        <p:nvCxnSpPr>
          <p:cNvPr id="16396" name="曲线连接符 22"/>
          <p:cNvCxnSpPr>
            <a:stCxn id="16394" idx="3"/>
            <a:endCxn id="16400" idx="2"/>
          </p:cNvCxnSpPr>
          <p:nvPr/>
        </p:nvCxnSpPr>
        <p:spPr>
          <a:xfrm flipV="1">
            <a:off x="6227763" y="4875213"/>
            <a:ext cx="565150" cy="1001712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6397" name="曲线连接符 44"/>
          <p:cNvCxnSpPr>
            <a:stCxn id="16394" idx="3"/>
          </p:cNvCxnSpPr>
          <p:nvPr/>
        </p:nvCxnSpPr>
        <p:spPr>
          <a:xfrm flipH="1" flipV="1">
            <a:off x="5435600" y="4365625"/>
            <a:ext cx="792163" cy="1511300"/>
          </a:xfrm>
          <a:prstGeom prst="curvedConnector4">
            <a:avLst>
              <a:gd name="adj1" fmla="val -28861"/>
              <a:gd name="adj2" fmla="val 57116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6398" name="曲线连接符 48"/>
          <p:cNvCxnSpPr/>
          <p:nvPr/>
        </p:nvCxnSpPr>
        <p:spPr>
          <a:xfrm rot="5400000" flipH="1" flipV="1">
            <a:off x="6189663" y="4041775"/>
            <a:ext cx="1874837" cy="1800225"/>
          </a:xfrm>
          <a:prstGeom prst="curvedConnector3">
            <a:avLst>
              <a:gd name="adj1" fmla="val 2023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6399" name="圆角矩形 40"/>
          <p:cNvSpPr/>
          <p:nvPr/>
        </p:nvSpPr>
        <p:spPr>
          <a:xfrm>
            <a:off x="4284663" y="4005263"/>
            <a:ext cx="2184400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 i="1" dirty="0"/>
              <a:t>AccountManager</a:t>
            </a:r>
            <a:endParaRPr lang="zh-CN" altLang="en-US" sz="1800" i="1" dirty="0"/>
          </a:p>
        </p:txBody>
      </p:sp>
      <p:sp>
        <p:nvSpPr>
          <p:cNvPr id="16400" name="圆角矩形 43"/>
          <p:cNvSpPr/>
          <p:nvPr/>
        </p:nvSpPr>
        <p:spPr>
          <a:xfrm>
            <a:off x="5892800" y="4502150"/>
            <a:ext cx="1800225" cy="3730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 i="1" dirty="0"/>
              <a:t>CreditManager</a:t>
            </a:r>
            <a:endParaRPr lang="zh-CN" altLang="en-US" sz="1800" i="1" dirty="0"/>
          </a:p>
        </p:txBody>
      </p:sp>
      <p:sp>
        <p:nvSpPr>
          <p:cNvPr id="16401" name="圆角矩形 68"/>
          <p:cNvSpPr/>
          <p:nvPr/>
        </p:nvSpPr>
        <p:spPr>
          <a:xfrm>
            <a:off x="7332663" y="3630613"/>
            <a:ext cx="1800225" cy="374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 i="1" dirty="0"/>
              <a:t>BillManager</a:t>
            </a:r>
            <a:endParaRPr lang="zh-CN" altLang="en-US" sz="1800" i="1" dirty="0"/>
          </a:p>
        </p:txBody>
      </p:sp>
      <p:sp>
        <p:nvSpPr>
          <p:cNvPr id="16402" name="线形标注 3(带强调线) 49"/>
          <p:cNvSpPr/>
          <p:nvPr/>
        </p:nvSpPr>
        <p:spPr>
          <a:xfrm>
            <a:off x="4835525" y="2266950"/>
            <a:ext cx="1490663" cy="441325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87727"/>
              <a:gd name="adj6" fmla="val -27727"/>
              <a:gd name="adj7" fmla="val 394472"/>
              <a:gd name="adj8" fmla="val -2682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 i="1" dirty="0"/>
              <a:t>增删改查</a:t>
            </a:r>
            <a:endParaRPr lang="zh-CN" altLang="en-US" sz="1800" i="1" dirty="0"/>
          </a:p>
        </p:txBody>
      </p:sp>
      <p:sp>
        <p:nvSpPr>
          <p:cNvPr id="16403" name="线形标注 3(带强调线) 70"/>
          <p:cNvSpPr/>
          <p:nvPr/>
        </p:nvSpPr>
        <p:spPr>
          <a:xfrm>
            <a:off x="5003800" y="2965450"/>
            <a:ext cx="1706563" cy="441325"/>
          </a:xfrm>
          <a:prstGeom prst="accentCallout3">
            <a:avLst>
              <a:gd name="adj1" fmla="val 58856"/>
              <a:gd name="adj2" fmla="val 110167"/>
              <a:gd name="adj3" fmla="val 132384"/>
              <a:gd name="adj4" fmla="val 126819"/>
              <a:gd name="adj5" fmla="val 268199"/>
              <a:gd name="adj6" fmla="val 122685"/>
              <a:gd name="adj7" fmla="val 347681"/>
              <a:gd name="adj8" fmla="val 10676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 i="1" dirty="0"/>
              <a:t>账户信用额度</a:t>
            </a:r>
            <a:endParaRPr lang="zh-CN" altLang="en-US" sz="1800" i="1" dirty="0"/>
          </a:p>
        </p:txBody>
      </p:sp>
      <p:sp>
        <p:nvSpPr>
          <p:cNvPr id="16404" name="线形标注 3(带强调线) 71"/>
          <p:cNvSpPr/>
          <p:nvPr/>
        </p:nvSpPr>
        <p:spPr>
          <a:xfrm>
            <a:off x="6959600" y="1624013"/>
            <a:ext cx="1490663" cy="863600"/>
          </a:xfrm>
          <a:prstGeom prst="accentCallout3">
            <a:avLst>
              <a:gd name="adj1" fmla="val 28778"/>
              <a:gd name="adj2" fmla="val 108435"/>
              <a:gd name="adj3" fmla="val 82250"/>
              <a:gd name="adj4" fmla="val 134736"/>
              <a:gd name="adj5" fmla="val 160102"/>
              <a:gd name="adj6" fmla="val 136542"/>
              <a:gd name="adj7" fmla="val 234736"/>
              <a:gd name="adj8" fmla="val 10280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 i="1" dirty="0"/>
              <a:t>查询所有账户的欠款账单</a:t>
            </a:r>
            <a:endParaRPr lang="zh-CN" altLang="en-US" sz="18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410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468313" y="6453188"/>
            <a:ext cx="1439862" cy="196850"/>
          </a:xfrm>
        </p:spPr>
        <p:txBody>
          <a:bodyPr/>
          <a:p>
            <a:pPr mar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de-DE" altLang="en-US" sz="1000" b="1" i="1" dirty="0"/>
              <a:t>Page </a:t>
            </a:r>
            <a:r>
              <a:rPr lang="de-DE" altLang="en-US" sz="1000" b="1" i="1" dirty="0">
                <a:sym typeface="MS UI Gothic" panose="020B0600070205080204" pitchFamily="34" charset="-128"/>
              </a:rPr>
              <a:t></a:t>
            </a:r>
            <a:r>
              <a:rPr lang="de-DE" altLang="en-US" sz="1000" b="1" i="1" dirty="0"/>
              <a:t> </a:t>
            </a:r>
            <a:fld id="{9A0DB2DC-4C9A-4742-B13C-FB6460FD3503}" type="slidenum">
              <a:rPr lang="zh-CN" altLang="en-US" sz="1000" b="1" i="1" dirty="0"/>
            </a:fld>
            <a:endParaRPr lang="zh-CN" altLang="en-US" sz="1000" b="1" i="1" dirty="0"/>
          </a:p>
        </p:txBody>
      </p:sp>
      <p:sp>
        <p:nvSpPr>
          <p:cNvPr id="17411" name="Rectangle 2"/>
          <p:cNvSpPr/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类的协作（程序的执行流程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zh-CN" altLang="zh-CN" dirty="0"/>
          </a:p>
        </p:txBody>
      </p:sp>
      <p:sp>
        <p:nvSpPr>
          <p:cNvPr id="17412" name="Oval 3"/>
          <p:cNvSpPr/>
          <p:nvPr/>
        </p:nvSpPr>
        <p:spPr>
          <a:xfrm rot="-10800000" flipV="1">
            <a:off x="2287588" y="5013325"/>
            <a:ext cx="4422775" cy="434975"/>
          </a:xfrm>
          <a:prstGeom prst="ellipse">
            <a:avLst/>
          </a:prstGeom>
          <a:gradFill rotWithShape="1">
            <a:gsLst>
              <a:gs pos="0">
                <a:schemeClr val="tx1">
                  <a:alpha val="39998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i="1" dirty="0"/>
          </a:p>
        </p:txBody>
      </p:sp>
      <p:sp>
        <p:nvSpPr>
          <p:cNvPr id="17413" name="椭圆 2"/>
          <p:cNvSpPr/>
          <p:nvPr/>
        </p:nvSpPr>
        <p:spPr>
          <a:xfrm>
            <a:off x="395288" y="1844675"/>
            <a:ext cx="1512887" cy="576263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 i="1" dirty="0"/>
              <a:t>Main</a:t>
            </a:r>
            <a:endParaRPr lang="zh-CN" altLang="en-US" sz="1800" i="1" dirty="0"/>
          </a:p>
        </p:txBody>
      </p:sp>
      <p:cxnSp>
        <p:nvCxnSpPr>
          <p:cNvPr id="17414" name="直接箭头连接符 4"/>
          <p:cNvCxnSpPr>
            <a:stCxn id="17413" idx="4"/>
          </p:cNvCxnSpPr>
          <p:nvPr/>
        </p:nvCxnSpPr>
        <p:spPr>
          <a:xfrm>
            <a:off x="1150938" y="2420938"/>
            <a:ext cx="0" cy="15843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7415" name="线形标注 1 11"/>
          <p:cNvSpPr/>
          <p:nvPr/>
        </p:nvSpPr>
        <p:spPr>
          <a:xfrm>
            <a:off x="2051050" y="2838450"/>
            <a:ext cx="2233613" cy="460375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 i="1" dirty="0"/>
              <a:t>通过键盘输入命令</a:t>
            </a:r>
            <a:endParaRPr lang="zh-CN" altLang="en-US" sz="1800" i="1" dirty="0"/>
          </a:p>
        </p:txBody>
      </p:sp>
      <p:sp>
        <p:nvSpPr>
          <p:cNvPr id="17416" name="圆角矩形 12"/>
          <p:cNvSpPr/>
          <p:nvPr/>
        </p:nvSpPr>
        <p:spPr>
          <a:xfrm>
            <a:off x="250825" y="4005263"/>
            <a:ext cx="1944688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 i="1" dirty="0"/>
              <a:t>CardUser</a:t>
            </a:r>
            <a:endParaRPr lang="zh-CN" altLang="en-US" sz="1800" i="1" dirty="0"/>
          </a:p>
        </p:txBody>
      </p:sp>
      <p:cxnSp>
        <p:nvCxnSpPr>
          <p:cNvPr id="17417" name="曲线连接符 15"/>
          <p:cNvCxnSpPr>
            <a:stCxn id="17416" idx="2"/>
          </p:cNvCxnSpPr>
          <p:nvPr/>
        </p:nvCxnSpPr>
        <p:spPr>
          <a:xfrm rot="-5400000" flipH="1">
            <a:off x="1314450" y="4275138"/>
            <a:ext cx="1511300" cy="1692275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7418" name="圆角矩形 19"/>
          <p:cNvSpPr/>
          <p:nvPr/>
        </p:nvSpPr>
        <p:spPr>
          <a:xfrm>
            <a:off x="2916238" y="5662613"/>
            <a:ext cx="3311525" cy="4302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 i="1" dirty="0"/>
              <a:t>CardUserOperationManager</a:t>
            </a:r>
            <a:endParaRPr lang="zh-CN" altLang="en-US" sz="1800" i="1" dirty="0"/>
          </a:p>
        </p:txBody>
      </p:sp>
      <p:sp>
        <p:nvSpPr>
          <p:cNvPr id="17419" name="线形标注 2 20"/>
          <p:cNvSpPr/>
          <p:nvPr/>
        </p:nvSpPr>
        <p:spPr>
          <a:xfrm>
            <a:off x="2135188" y="4706938"/>
            <a:ext cx="1212850" cy="41433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 i="1" dirty="0"/>
              <a:t>安全登录</a:t>
            </a:r>
            <a:endParaRPr lang="zh-CN" altLang="en-US" sz="1800" i="1" dirty="0"/>
          </a:p>
        </p:txBody>
      </p:sp>
      <p:cxnSp>
        <p:nvCxnSpPr>
          <p:cNvPr id="17420" name="曲线连接符 22"/>
          <p:cNvCxnSpPr>
            <a:stCxn id="17418" idx="3"/>
            <a:endCxn id="17424" idx="2"/>
          </p:cNvCxnSpPr>
          <p:nvPr/>
        </p:nvCxnSpPr>
        <p:spPr>
          <a:xfrm flipH="1" flipV="1">
            <a:off x="5516563" y="2913063"/>
            <a:ext cx="711200" cy="2963862"/>
          </a:xfrm>
          <a:prstGeom prst="curvedConnector4">
            <a:avLst>
              <a:gd name="adj1" fmla="val -32130"/>
              <a:gd name="adj2" fmla="val 53630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7421" name="曲线连接符 44"/>
          <p:cNvCxnSpPr>
            <a:stCxn id="17418" idx="3"/>
            <a:endCxn id="17423" idx="2"/>
          </p:cNvCxnSpPr>
          <p:nvPr/>
        </p:nvCxnSpPr>
        <p:spPr>
          <a:xfrm flipH="1" flipV="1">
            <a:off x="4356100" y="4076700"/>
            <a:ext cx="1871663" cy="1801813"/>
          </a:xfrm>
          <a:prstGeom prst="curvedConnector4">
            <a:avLst>
              <a:gd name="adj1" fmla="val -12213"/>
              <a:gd name="adj2" fmla="val 55972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7422" name="曲线连接符 48"/>
          <p:cNvCxnSpPr>
            <a:stCxn id="17418" idx="3"/>
            <a:endCxn id="17425" idx="2"/>
          </p:cNvCxnSpPr>
          <p:nvPr/>
        </p:nvCxnSpPr>
        <p:spPr>
          <a:xfrm flipV="1">
            <a:off x="6227763" y="3875088"/>
            <a:ext cx="530225" cy="2001837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7423" name="圆角矩形 40"/>
          <p:cNvSpPr/>
          <p:nvPr/>
        </p:nvSpPr>
        <p:spPr>
          <a:xfrm>
            <a:off x="3492500" y="3579813"/>
            <a:ext cx="1727200" cy="496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 i="1" dirty="0"/>
              <a:t>消费</a:t>
            </a:r>
            <a:r>
              <a:rPr lang="en-US" altLang="zh-CN" sz="1800" i="1" dirty="0"/>
              <a:t>(</a:t>
            </a:r>
            <a:r>
              <a:rPr lang="zh-CN" altLang="en-US" sz="1800" i="1" dirty="0"/>
              <a:t>生成账单</a:t>
            </a:r>
            <a:r>
              <a:rPr lang="en-US" altLang="zh-CN" sz="1800" i="1" dirty="0"/>
              <a:t>)</a:t>
            </a:r>
            <a:endParaRPr lang="zh-CN" altLang="en-US" sz="1800" i="1" dirty="0"/>
          </a:p>
        </p:txBody>
      </p:sp>
      <p:sp>
        <p:nvSpPr>
          <p:cNvPr id="17424" name="圆角矩形 43"/>
          <p:cNvSpPr/>
          <p:nvPr/>
        </p:nvSpPr>
        <p:spPr>
          <a:xfrm>
            <a:off x="5083175" y="2403475"/>
            <a:ext cx="866775" cy="5095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 i="1" dirty="0"/>
              <a:t>还款</a:t>
            </a:r>
            <a:endParaRPr lang="zh-CN" altLang="en-US" sz="1800" i="1" dirty="0"/>
          </a:p>
        </p:txBody>
      </p:sp>
      <p:sp>
        <p:nvSpPr>
          <p:cNvPr id="17425" name="圆角矩形 68"/>
          <p:cNvSpPr/>
          <p:nvPr/>
        </p:nvSpPr>
        <p:spPr>
          <a:xfrm>
            <a:off x="6308725" y="3500438"/>
            <a:ext cx="900113" cy="374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 i="1" dirty="0"/>
              <a:t>取现</a:t>
            </a:r>
            <a:endParaRPr lang="zh-CN" altLang="en-US" sz="1800" i="1" dirty="0"/>
          </a:p>
        </p:txBody>
      </p:sp>
      <p:sp>
        <p:nvSpPr>
          <p:cNvPr id="17426" name="圆角矩形 38"/>
          <p:cNvSpPr/>
          <p:nvPr/>
        </p:nvSpPr>
        <p:spPr>
          <a:xfrm>
            <a:off x="8101013" y="3409950"/>
            <a:ext cx="744537" cy="700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 i="1" dirty="0"/>
              <a:t>账单查询</a:t>
            </a:r>
            <a:endParaRPr lang="zh-CN" altLang="en-US" sz="1800" i="1" dirty="0"/>
          </a:p>
        </p:txBody>
      </p:sp>
      <p:cxnSp>
        <p:nvCxnSpPr>
          <p:cNvPr id="17427" name="曲线连接符 28"/>
          <p:cNvCxnSpPr>
            <a:stCxn id="17418" idx="3"/>
            <a:endCxn id="17426" idx="2"/>
          </p:cNvCxnSpPr>
          <p:nvPr/>
        </p:nvCxnSpPr>
        <p:spPr>
          <a:xfrm flipV="1">
            <a:off x="6227763" y="4110038"/>
            <a:ext cx="2244725" cy="1766887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7428" name="曲线连接符 42"/>
          <p:cNvCxnSpPr>
            <a:stCxn id="17418" idx="3"/>
            <a:endCxn id="17429" idx="2"/>
          </p:cNvCxnSpPr>
          <p:nvPr/>
        </p:nvCxnSpPr>
        <p:spPr>
          <a:xfrm flipV="1">
            <a:off x="6227763" y="3186113"/>
            <a:ext cx="1271587" cy="2690812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7429" name="圆角矩形 46"/>
          <p:cNvSpPr/>
          <p:nvPr/>
        </p:nvSpPr>
        <p:spPr>
          <a:xfrm>
            <a:off x="7127875" y="2486025"/>
            <a:ext cx="744538" cy="700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 i="1" dirty="0"/>
              <a:t>我的账户</a:t>
            </a:r>
            <a:endParaRPr lang="zh-CN" altLang="en-US" sz="1800" i="1" dirty="0"/>
          </a:p>
        </p:txBody>
      </p:sp>
      <p:cxnSp>
        <p:nvCxnSpPr>
          <p:cNvPr id="17430" name="曲线连接符 3"/>
          <p:cNvCxnSpPr>
            <a:stCxn id="17424" idx="1"/>
            <a:endCxn id="17423" idx="0"/>
          </p:cNvCxnSpPr>
          <p:nvPr/>
        </p:nvCxnSpPr>
        <p:spPr>
          <a:xfrm rot="-10800000" flipV="1">
            <a:off x="4356100" y="2659063"/>
            <a:ext cx="727075" cy="920750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7431" name="曲线连接符 6"/>
          <p:cNvCxnSpPr>
            <a:stCxn id="17425" idx="0"/>
            <a:endCxn id="17423" idx="3"/>
          </p:cNvCxnSpPr>
          <p:nvPr/>
        </p:nvCxnSpPr>
        <p:spPr>
          <a:xfrm rot="-5400000" flipH="1" flipV="1">
            <a:off x="5826125" y="2894013"/>
            <a:ext cx="327025" cy="1539875"/>
          </a:xfrm>
          <a:prstGeom prst="curvedConnector4">
            <a:avLst>
              <a:gd name="adj1" fmla="val -164213"/>
              <a:gd name="adj2" fmla="val 54079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谢谢观赏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整体的需求</a:t>
            </a:r>
            <a:endParaRPr lang="zh-CN" altLang="en-US" dirty="0"/>
          </a:p>
        </p:txBody>
      </p:sp>
      <p:pic>
        <p:nvPicPr>
          <p:cNvPr id="6147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642928" y="934403"/>
            <a:ext cx="5545137" cy="5346700"/>
          </a:xfrm>
        </p:spPr>
      </p:pic>
      <p:sp>
        <p:nvSpPr>
          <p:cNvPr id="6148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468313" y="6453188"/>
            <a:ext cx="1439862" cy="196850"/>
          </a:xfrm>
        </p:spPr>
        <p:txBody>
          <a:bodyPr/>
          <a:p>
            <a:pPr mar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de-DE" altLang="en-US" sz="1000" b="1" i="1" dirty="0"/>
              <a:t>Page </a:t>
            </a:r>
            <a:r>
              <a:rPr lang="de-DE" altLang="en-US" sz="1000" b="1" i="1" dirty="0">
                <a:sym typeface="MS UI Gothic" panose="020B0600070205080204" pitchFamily="34" charset="-128"/>
              </a:rPr>
              <a:t></a:t>
            </a:r>
            <a:r>
              <a:rPr lang="de-DE" altLang="en-US" sz="1000" b="1" i="1" dirty="0"/>
              <a:t> </a:t>
            </a:r>
            <a:fld id="{9A0DB2DC-4C9A-4742-B13C-FB6460FD3503}" type="slidenum">
              <a:rPr lang="zh-CN" altLang="en-US" sz="1000" b="1" i="1" dirty="0"/>
            </a:fld>
            <a:endParaRPr lang="zh-CN" altLang="en-US" sz="1000" b="1" i="1" dirty="0"/>
          </a:p>
        </p:txBody>
      </p:sp>
      <p:pic>
        <p:nvPicPr>
          <p:cNvPr id="6149" name="Picture 18" descr="10"/>
          <p:cNvPicPr>
            <a:picLocks noChangeAspect="1"/>
          </p:cNvPicPr>
          <p:nvPr/>
        </p:nvPicPr>
        <p:blipFill>
          <a:blip r:embed="rId3"/>
          <a:srcRect b="14"/>
          <a:stretch>
            <a:fillRect/>
          </a:stretch>
        </p:blipFill>
        <p:spPr>
          <a:xfrm>
            <a:off x="1374458" y="2185988"/>
            <a:ext cx="1535112" cy="5051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/>
              <a:t>用户分两类</a:t>
            </a:r>
            <a:endParaRPr lang="zh-CN" altLang="en-US" dirty="0"/>
          </a:p>
        </p:txBody>
      </p:sp>
      <p:pic>
        <p:nvPicPr>
          <p:cNvPr id="5123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53490" y="1921510"/>
            <a:ext cx="3629025" cy="3876675"/>
          </a:xfrm>
        </p:spPr>
      </p:pic>
      <p:sp>
        <p:nvSpPr>
          <p:cNvPr id="5124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468313" y="6453188"/>
            <a:ext cx="1439862" cy="196850"/>
          </a:xfrm>
        </p:spPr>
        <p:txBody>
          <a:bodyPr/>
          <a:p>
            <a:pPr mar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de-DE" altLang="en-US" sz="1000" b="1" i="1" dirty="0"/>
              <a:t>Page </a:t>
            </a:r>
            <a:r>
              <a:rPr lang="de-DE" altLang="en-US" sz="1000" b="1" i="1" dirty="0">
                <a:sym typeface="MS UI Gothic" panose="020B0600070205080204" pitchFamily="34" charset="-128"/>
              </a:rPr>
              <a:t></a:t>
            </a:r>
            <a:r>
              <a:rPr lang="de-DE" altLang="en-US" sz="1000" b="1" i="1" dirty="0"/>
              <a:t> </a:t>
            </a:r>
            <a:fld id="{9A0DB2DC-4C9A-4742-B13C-FB6460FD3503}" type="slidenum">
              <a:rPr lang="zh-CN" altLang="en-US" sz="1000" b="1" i="1" dirty="0"/>
            </a:fld>
            <a:endParaRPr lang="zh-CN" altLang="en-US" sz="1000" b="1" i="1" dirty="0"/>
          </a:p>
        </p:txBody>
      </p:sp>
      <p:pic>
        <p:nvPicPr>
          <p:cNvPr id="5125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243" y="2182813"/>
            <a:ext cx="4335462" cy="320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468313" y="6453188"/>
            <a:ext cx="1439862" cy="196850"/>
          </a:xfrm>
        </p:spPr>
        <p:txBody>
          <a:bodyPr/>
          <a:p>
            <a:pPr mar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de-DE" altLang="en-US" sz="1000" b="1" i="1" dirty="0"/>
              <a:t>Page </a:t>
            </a:r>
            <a:r>
              <a:rPr lang="de-DE" altLang="en-US" sz="1000" b="1" i="1" dirty="0">
                <a:sym typeface="MS UI Gothic" panose="020B0600070205080204" pitchFamily="34" charset="-128"/>
              </a:rPr>
              <a:t></a:t>
            </a:r>
            <a:r>
              <a:rPr lang="de-DE" altLang="en-US" sz="1000" b="1" i="1" dirty="0"/>
              <a:t> </a:t>
            </a:r>
            <a:fld id="{9A0DB2DC-4C9A-4742-B13C-FB6460FD3503}" type="slidenum">
              <a:rPr lang="zh-CN" altLang="en-US" sz="1000" b="1" i="1" dirty="0"/>
            </a:fld>
            <a:endParaRPr lang="zh-CN" altLang="en-US" sz="1000" b="1" i="1" dirty="0"/>
          </a:p>
        </p:txBody>
      </p:sp>
      <p:sp>
        <p:nvSpPr>
          <p:cNvPr id="7171" name="AutoShape 2"/>
          <p:cNvSpPr/>
          <p:nvPr/>
        </p:nvSpPr>
        <p:spPr>
          <a:xfrm>
            <a:off x="1117600" y="3583305"/>
            <a:ext cx="6913563" cy="2489200"/>
          </a:xfrm>
          <a:prstGeom prst="roundRect">
            <a:avLst>
              <a:gd name="adj" fmla="val 2778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i="1" dirty="0"/>
          </a:p>
        </p:txBody>
      </p:sp>
      <p:sp>
        <p:nvSpPr>
          <p:cNvPr id="7172" name="AutoShape 3"/>
          <p:cNvSpPr/>
          <p:nvPr/>
        </p:nvSpPr>
        <p:spPr>
          <a:xfrm>
            <a:off x="6854508" y="1240473"/>
            <a:ext cx="2879725" cy="936625"/>
          </a:xfrm>
          <a:prstGeom prst="roundRect">
            <a:avLst>
              <a:gd name="adj" fmla="val 5426"/>
            </a:avLst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2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600" i="1" dirty="0"/>
              <a:t>BillVo</a:t>
            </a:r>
            <a:endParaRPr lang="zh-CN" altLang="en-US" sz="3600" dirty="0"/>
          </a:p>
        </p:txBody>
      </p:sp>
      <p:sp>
        <p:nvSpPr>
          <p:cNvPr id="7173" name="AutoShape 4"/>
          <p:cNvSpPr/>
          <p:nvPr/>
        </p:nvSpPr>
        <p:spPr>
          <a:xfrm>
            <a:off x="2056130" y="1240473"/>
            <a:ext cx="2879725" cy="936625"/>
          </a:xfrm>
          <a:prstGeom prst="roundRect">
            <a:avLst>
              <a:gd name="adj" fmla="val 5426"/>
            </a:avLst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  <a:tileRect/>
          </a:gra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2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200" i="1" dirty="0"/>
              <a:t>AccountVo</a:t>
            </a:r>
            <a:endParaRPr lang="zh-CN" altLang="en-US" sz="3200" dirty="0"/>
          </a:p>
        </p:txBody>
      </p:sp>
      <p:sp>
        <p:nvSpPr>
          <p:cNvPr id="7174" name="Line 5"/>
          <p:cNvSpPr/>
          <p:nvPr/>
        </p:nvSpPr>
        <p:spPr>
          <a:xfrm>
            <a:off x="5149850" y="2671763"/>
            <a:ext cx="2879725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5" name="Line 6"/>
          <p:cNvSpPr/>
          <p:nvPr/>
        </p:nvSpPr>
        <p:spPr>
          <a:xfrm>
            <a:off x="1117600" y="2671763"/>
            <a:ext cx="2879725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7176" name="Group 7"/>
          <p:cNvGrpSpPr/>
          <p:nvPr/>
        </p:nvGrpSpPr>
        <p:grpSpPr>
          <a:xfrm>
            <a:off x="5091113" y="754380"/>
            <a:ext cx="1657350" cy="1622425"/>
            <a:chOff x="0" y="0"/>
            <a:chExt cx="987" cy="966"/>
          </a:xfrm>
        </p:grpSpPr>
        <p:grpSp>
          <p:nvGrpSpPr>
            <p:cNvPr id="7190" name="Group 8"/>
            <p:cNvGrpSpPr/>
            <p:nvPr/>
          </p:nvGrpSpPr>
          <p:grpSpPr>
            <a:xfrm>
              <a:off x="0" y="0"/>
              <a:ext cx="987" cy="966"/>
              <a:chOff x="0" y="0"/>
              <a:chExt cx="1042" cy="1019"/>
            </a:xfrm>
          </p:grpSpPr>
          <p:pic>
            <p:nvPicPr>
              <p:cNvPr id="7192" name="Picture 9" descr="circuler_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042" cy="101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7193" name="Oval 10"/>
              <p:cNvSpPr/>
              <p:nvPr/>
            </p:nvSpPr>
            <p:spPr>
              <a:xfrm>
                <a:off x="0" y="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20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1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800" i="1" dirty="0"/>
              </a:p>
            </p:txBody>
          </p:sp>
        </p:grpSp>
        <p:pic>
          <p:nvPicPr>
            <p:cNvPr id="7191" name="Picture 11" descr="Picture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" y="9"/>
              <a:ext cx="779" cy="34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177" name="Line 12"/>
          <p:cNvSpPr/>
          <p:nvPr/>
        </p:nvSpPr>
        <p:spPr>
          <a:xfrm>
            <a:off x="1117600" y="5949950"/>
            <a:ext cx="6767513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8" name="WordArt 13"/>
          <p:cNvSpPr/>
          <p:nvPr/>
        </p:nvSpPr>
        <p:spPr>
          <a:xfrm>
            <a:off x="4011613" y="1914525"/>
            <a:ext cx="10795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2400" i="1"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179" name="AutoShape 14"/>
          <p:cNvSpPr/>
          <p:nvPr/>
        </p:nvSpPr>
        <p:spPr>
          <a:xfrm>
            <a:off x="5429885" y="2376805"/>
            <a:ext cx="1146175" cy="863600"/>
          </a:xfrm>
          <a:prstGeom prst="downArrow">
            <a:avLst>
              <a:gd name="adj1" fmla="val 52074"/>
              <a:gd name="adj2" fmla="val 57902"/>
            </a:avLst>
          </a:prstGeom>
          <a:gradFill rotWithShape="1">
            <a:gsLst>
              <a:gs pos="0">
                <a:schemeClr val="accent2">
                  <a:alpha val="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i="1" dirty="0"/>
          </a:p>
        </p:txBody>
      </p:sp>
      <p:sp>
        <p:nvSpPr>
          <p:cNvPr id="7180" name="Rectangle 15"/>
          <p:cNvSpPr/>
          <p:nvPr/>
        </p:nvSpPr>
        <p:spPr>
          <a:xfrm>
            <a:off x="1116013" y="3867150"/>
            <a:ext cx="6915150" cy="5476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333333"/>
                </a:solidFill>
                <a:latin typeface="幼圆" pitchFamily="49" charset="-122"/>
                <a:ea typeface="幼圆" pitchFamily="49" charset="-122"/>
              </a:rPr>
              <a:t>AcountVo</a:t>
            </a:r>
            <a:r>
              <a:rPr lang="zh-CN" altLang="en-US" sz="2400" dirty="0">
                <a:solidFill>
                  <a:srgbClr val="333333"/>
                </a:solidFill>
                <a:latin typeface="幼圆" pitchFamily="49" charset="-122"/>
                <a:ea typeface="幼圆" pitchFamily="49" charset="-122"/>
              </a:rPr>
              <a:t>为账户类</a:t>
            </a:r>
            <a:r>
              <a:rPr lang="en-US" altLang="zh-CN" sz="2400" dirty="0">
                <a:solidFill>
                  <a:srgbClr val="333333"/>
                </a:solidFill>
                <a:latin typeface="幼圆" pitchFamily="49" charset="-122"/>
                <a:ea typeface="幼圆" pitchFamily="49" charset="-122"/>
              </a:rPr>
              <a:t>:</a:t>
            </a:r>
            <a:endParaRPr lang="en-US" altLang="zh-CN" sz="2400" dirty="0">
              <a:solidFill>
                <a:srgbClr val="333333"/>
              </a:solidFill>
              <a:latin typeface="幼圆" pitchFamily="49" charset="-122"/>
              <a:ea typeface="幼圆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333333"/>
                </a:solidFill>
                <a:latin typeface="幼圆" pitchFamily="49" charset="-122"/>
                <a:ea typeface="幼圆" pitchFamily="49" charset="-122"/>
              </a:rPr>
              <a:t>(public static ArrayList&lt;AccountVo&gt;account)</a:t>
            </a:r>
            <a:endParaRPr lang="en-US" altLang="zh-CN" sz="2400" dirty="0">
              <a:solidFill>
                <a:srgbClr val="333333"/>
              </a:solidFill>
              <a:latin typeface="幼圆" pitchFamily="49" charset="-122"/>
              <a:ea typeface="幼圆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333333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181" name="Rectangle 16"/>
          <p:cNvSpPr/>
          <p:nvPr/>
        </p:nvSpPr>
        <p:spPr>
          <a:xfrm>
            <a:off x="1093788" y="4894263"/>
            <a:ext cx="6915150" cy="5492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333333"/>
                </a:solidFill>
                <a:latin typeface="幼圆" pitchFamily="49" charset="-122"/>
                <a:ea typeface="幼圆" pitchFamily="49" charset="-122"/>
              </a:rPr>
              <a:t>BillVo</a:t>
            </a:r>
            <a:r>
              <a:rPr lang="zh-CN" altLang="en-US" sz="2400" dirty="0">
                <a:solidFill>
                  <a:srgbClr val="333333"/>
                </a:solidFill>
                <a:latin typeface="幼圆" pitchFamily="49" charset="-122"/>
                <a:ea typeface="幼圆" pitchFamily="49" charset="-122"/>
              </a:rPr>
              <a:t>为账单类，与原设计不同的是，账单类中多了一个属性：账单状态（</a:t>
            </a:r>
            <a:r>
              <a:rPr lang="en-US" altLang="zh-CN" sz="2400" dirty="0">
                <a:solidFill>
                  <a:srgbClr val="333333"/>
                </a:solidFill>
                <a:latin typeface="幼圆" pitchFamily="49" charset="-122"/>
                <a:ea typeface="幼圆" pitchFamily="49" charset="-122"/>
              </a:rPr>
              <a:t>int state</a:t>
            </a:r>
            <a:r>
              <a:rPr lang="zh-CN" altLang="en-US" sz="2400" dirty="0">
                <a:solidFill>
                  <a:srgbClr val="333333"/>
                </a:solidFill>
                <a:latin typeface="幼圆" pitchFamily="49" charset="-122"/>
                <a:ea typeface="幼圆" pitchFamily="49" charset="-122"/>
              </a:rPr>
              <a:t>）</a:t>
            </a:r>
            <a:r>
              <a:rPr lang="en-US" altLang="zh-CN" sz="2400" dirty="0">
                <a:solidFill>
                  <a:srgbClr val="333333"/>
                </a:solidFill>
                <a:latin typeface="幼圆" pitchFamily="49" charset="-122"/>
                <a:ea typeface="幼圆" pitchFamily="49" charset="-122"/>
              </a:rPr>
              <a:t>       </a:t>
            </a:r>
            <a:endParaRPr lang="en-US" altLang="zh-CN" sz="2400" dirty="0">
              <a:solidFill>
                <a:srgbClr val="333333"/>
              </a:solidFill>
              <a:latin typeface="幼圆" pitchFamily="49" charset="-122"/>
              <a:ea typeface="幼圆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33333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latin typeface="幼圆" pitchFamily="49" charset="-122"/>
                <a:ea typeface="幼圆" pitchFamily="49" charset="-122"/>
              </a:rPr>
              <a:t>：开通    </a:t>
            </a:r>
            <a:r>
              <a:rPr lang="en-US" altLang="zh-CN" sz="2400" dirty="0">
                <a:solidFill>
                  <a:srgbClr val="333333"/>
                </a:solidFill>
                <a:latin typeface="幼圆" pitchFamily="49" charset="-122"/>
                <a:ea typeface="幼圆" pitchFamily="49" charset="-122"/>
              </a:rPr>
              <a:t>0</a:t>
            </a:r>
            <a:r>
              <a:rPr lang="zh-CN" altLang="en-US" sz="2400" dirty="0">
                <a:solidFill>
                  <a:srgbClr val="333333"/>
                </a:solidFill>
                <a:latin typeface="幼圆" pitchFamily="49" charset="-122"/>
                <a:ea typeface="幼圆" pitchFamily="49" charset="-122"/>
              </a:rPr>
              <a:t>：冻结）</a:t>
            </a:r>
            <a:endParaRPr lang="en-US" altLang="zh-CN" sz="2400" dirty="0">
              <a:solidFill>
                <a:srgbClr val="333333"/>
              </a:solidFill>
              <a:latin typeface="幼圆" pitchFamily="49" charset="-122"/>
              <a:ea typeface="幼圆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333333"/>
                </a:solidFill>
                <a:latin typeface="幼圆" pitchFamily="49" charset="-122"/>
                <a:ea typeface="幼圆" pitchFamily="49" charset="-122"/>
              </a:rPr>
              <a:t>(public static ArrayList&lt;BillVo&gt;bill)</a:t>
            </a:r>
            <a:endParaRPr lang="zh-CN" altLang="en-US" sz="2400" dirty="0">
              <a:solidFill>
                <a:srgbClr val="333333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182" name="Rectangle 17"/>
          <p:cNvSpPr/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幼圆" pitchFamily="49" charset="-122"/>
                <a:ea typeface="幼圆" pitchFamily="49" charset="-122"/>
              </a:rPr>
              <a:t>数据类</a:t>
            </a:r>
            <a:endParaRPr lang="zh-CN" altLang="zh-CN" dirty="0"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7183" name="Picture 18" descr="10"/>
          <p:cNvPicPr>
            <a:picLocks noChangeAspect="1"/>
          </p:cNvPicPr>
          <p:nvPr/>
        </p:nvPicPr>
        <p:blipFill>
          <a:blip r:embed="rId4"/>
          <a:srcRect b="14"/>
          <a:stretch>
            <a:fillRect/>
          </a:stretch>
        </p:blipFill>
        <p:spPr>
          <a:xfrm>
            <a:off x="-88900" y="2524125"/>
            <a:ext cx="1535113" cy="5051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84" name="AutoShape 19"/>
          <p:cNvSpPr/>
          <p:nvPr/>
        </p:nvSpPr>
        <p:spPr>
          <a:xfrm rot="-5400000">
            <a:off x="2805430" y="2151063"/>
            <a:ext cx="908050" cy="1092200"/>
          </a:xfrm>
          <a:prstGeom prst="leftArrow">
            <a:avLst>
              <a:gd name="adj1" fmla="val 50000"/>
              <a:gd name="adj2" fmla="val 48300"/>
            </a:avLst>
          </a:prstGeom>
          <a:solidFill>
            <a:srgbClr val="C0C0C0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i="1" dirty="0"/>
          </a:p>
        </p:txBody>
      </p:sp>
      <p:sp>
        <p:nvSpPr>
          <p:cNvPr id="7185" name="AutoShape 20"/>
          <p:cNvSpPr/>
          <p:nvPr/>
        </p:nvSpPr>
        <p:spPr>
          <a:xfrm rot="-5400000">
            <a:off x="2721610" y="2181543"/>
            <a:ext cx="857250" cy="981075"/>
          </a:xfrm>
          <a:prstGeom prst="leftArrow">
            <a:avLst>
              <a:gd name="adj1" fmla="val 50000"/>
              <a:gd name="adj2" fmla="val 48300"/>
            </a:avLst>
          </a:prstGeom>
          <a:gradFill rotWithShape="1">
            <a:gsLst>
              <a:gs pos="0">
                <a:schemeClr val="bg1"/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i="1" dirty="0"/>
          </a:p>
        </p:txBody>
      </p:sp>
      <p:sp>
        <p:nvSpPr>
          <p:cNvPr id="7186" name="AutoShape 21"/>
          <p:cNvSpPr/>
          <p:nvPr/>
        </p:nvSpPr>
        <p:spPr>
          <a:xfrm rot="-5400000">
            <a:off x="7426960" y="2279333"/>
            <a:ext cx="908050" cy="1092200"/>
          </a:xfrm>
          <a:prstGeom prst="leftArrow">
            <a:avLst>
              <a:gd name="adj1" fmla="val 50000"/>
              <a:gd name="adj2" fmla="val 48300"/>
            </a:avLst>
          </a:prstGeom>
          <a:solidFill>
            <a:srgbClr val="C0C0C0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i="1" dirty="0"/>
          </a:p>
        </p:txBody>
      </p:sp>
      <p:sp>
        <p:nvSpPr>
          <p:cNvPr id="7187" name="AutoShape 22"/>
          <p:cNvSpPr/>
          <p:nvPr/>
        </p:nvSpPr>
        <p:spPr>
          <a:xfrm rot="-5400000">
            <a:off x="7504430" y="2397443"/>
            <a:ext cx="863600" cy="981075"/>
          </a:xfrm>
          <a:prstGeom prst="leftArrow">
            <a:avLst>
              <a:gd name="adj1" fmla="val 50000"/>
              <a:gd name="adj2" fmla="val 48300"/>
            </a:avLst>
          </a:prstGeom>
          <a:gradFill rotWithShape="1">
            <a:gsLst>
              <a:gs pos="0">
                <a:schemeClr val="bg1"/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i="1" dirty="0"/>
          </a:p>
        </p:txBody>
      </p:sp>
      <p:sp>
        <p:nvSpPr>
          <p:cNvPr id="7188" name="AutoShape 23"/>
          <p:cNvSpPr/>
          <p:nvPr/>
        </p:nvSpPr>
        <p:spPr>
          <a:xfrm rot="-5400000">
            <a:off x="5440680" y="2232343"/>
            <a:ext cx="958850" cy="981075"/>
          </a:xfrm>
          <a:prstGeom prst="leftArrow">
            <a:avLst>
              <a:gd name="adj1" fmla="val 50000"/>
              <a:gd name="adj2" fmla="val 48300"/>
            </a:avLst>
          </a:prstGeom>
          <a:gradFill rotWithShape="1">
            <a:gsLst>
              <a:gs pos="0">
                <a:schemeClr val="bg1">
                  <a:alpha val="45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latin typeface="幼圆" pitchFamily="49" charset="-122"/>
                <a:ea typeface="幼圆" pitchFamily="49" charset="-122"/>
              </a:rPr>
              <a:t>数据类</a:t>
            </a:r>
            <a:r>
              <a:rPr lang="en-US" altLang="zh-CN" dirty="0"/>
              <a:t>AccountVo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468313" y="6453188"/>
            <a:ext cx="1439862" cy="196850"/>
          </a:xfrm>
        </p:spPr>
        <p:txBody>
          <a:bodyPr/>
          <a:p>
            <a:pPr mar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de-DE" altLang="en-US" sz="1000" b="1" i="1" dirty="0"/>
              <a:t>Page </a:t>
            </a:r>
            <a:r>
              <a:rPr lang="de-DE" altLang="en-US" sz="1000" b="1" i="1" dirty="0">
                <a:sym typeface="MS UI Gothic" panose="020B0600070205080204" pitchFamily="34" charset="-128"/>
              </a:rPr>
              <a:t></a:t>
            </a:r>
            <a:r>
              <a:rPr lang="de-DE" altLang="en-US" sz="1000" b="1" i="1" dirty="0"/>
              <a:t> </a:t>
            </a:r>
            <a:fld id="{9A0DB2DC-4C9A-4742-B13C-FB6460FD3503}" type="slidenum">
              <a:rPr lang="zh-CN" altLang="en-US" sz="1000" b="1" i="1" dirty="0"/>
            </a:fld>
            <a:endParaRPr lang="zh-CN" altLang="en-US" sz="1000" b="1" i="1" dirty="0"/>
          </a:p>
        </p:txBody>
      </p:sp>
      <p:pic>
        <p:nvPicPr>
          <p:cNvPr id="8196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588" y="2060575"/>
            <a:ext cx="8262937" cy="367188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838200" y="316865"/>
            <a:ext cx="10515600" cy="1325563"/>
          </a:xfrm>
        </p:spPr>
        <p:txBody>
          <a:bodyPr vert="horz" wrap="square" lIns="91440" tIns="45720" rIns="91440" bIns="45720" anchor="ctr"/>
          <a:p>
            <a:r>
              <a:rPr lang="zh-CN" altLang="en-US" dirty="0"/>
              <a:t>数据类</a:t>
            </a:r>
            <a:r>
              <a:rPr lang="en-US" altLang="zh-CN" dirty="0"/>
              <a:t>BillVo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468313" y="6453188"/>
            <a:ext cx="1439862" cy="196850"/>
          </a:xfrm>
        </p:spPr>
        <p:txBody>
          <a:bodyPr/>
          <a:p>
            <a:pPr mar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de-DE" altLang="en-US" sz="1000" b="1" i="1" dirty="0"/>
              <a:t>Page </a:t>
            </a:r>
            <a:r>
              <a:rPr lang="de-DE" altLang="en-US" sz="1000" b="1" i="1" dirty="0">
                <a:sym typeface="MS UI Gothic" panose="020B0600070205080204" pitchFamily="34" charset="-128"/>
              </a:rPr>
              <a:t></a:t>
            </a:r>
            <a:r>
              <a:rPr lang="de-DE" altLang="en-US" sz="1000" b="1" i="1" dirty="0"/>
              <a:t> </a:t>
            </a:r>
            <a:fld id="{9A0DB2DC-4C9A-4742-B13C-FB6460FD3503}" type="slidenum">
              <a:rPr lang="zh-CN" altLang="en-US" sz="1000" b="1" i="1" dirty="0"/>
            </a:fld>
            <a:endParaRPr lang="zh-CN" altLang="en-US" sz="1000" b="1" i="1" dirty="0"/>
          </a:p>
        </p:txBody>
      </p:sp>
      <p:pic>
        <p:nvPicPr>
          <p:cNvPr id="9220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38" y="2205038"/>
            <a:ext cx="8348662" cy="28797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468313" y="6453188"/>
            <a:ext cx="1439862" cy="196850"/>
          </a:xfrm>
        </p:spPr>
        <p:txBody>
          <a:bodyPr/>
          <a:p>
            <a:pPr mar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de-DE" altLang="en-US" sz="1000" b="1" i="1" dirty="0"/>
              <a:t>Page </a:t>
            </a:r>
            <a:r>
              <a:rPr lang="de-DE" altLang="en-US" sz="1000" b="1" i="1" dirty="0">
                <a:sym typeface="MS UI Gothic" panose="020B0600070205080204" pitchFamily="34" charset="-128"/>
              </a:rPr>
              <a:t></a:t>
            </a:r>
            <a:r>
              <a:rPr lang="de-DE" altLang="en-US" sz="1000" b="1" i="1" dirty="0"/>
              <a:t> </a:t>
            </a:r>
            <a:fld id="{9A0DB2DC-4C9A-4742-B13C-FB6460FD3503}" type="slidenum">
              <a:rPr lang="zh-CN" altLang="en-US" sz="1000" b="1" i="1" dirty="0"/>
            </a:fld>
            <a:endParaRPr lang="zh-CN" altLang="en-US" sz="1000" b="1" i="1" dirty="0"/>
          </a:p>
        </p:txBody>
      </p:sp>
      <p:sp>
        <p:nvSpPr>
          <p:cNvPr id="10243" name="Rectangle 2"/>
          <p:cNvSpPr/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数据操作类</a:t>
            </a:r>
            <a:endParaRPr lang="zh-CN" altLang="zh-CN" dirty="0"/>
          </a:p>
        </p:txBody>
      </p:sp>
      <p:sp>
        <p:nvSpPr>
          <p:cNvPr id="10244" name="AutoShape 4"/>
          <p:cNvSpPr/>
          <p:nvPr/>
        </p:nvSpPr>
        <p:spPr>
          <a:xfrm rot="10800000">
            <a:off x="1014730" y="2480945"/>
            <a:ext cx="7408545" cy="2088515"/>
          </a:xfrm>
          <a:prstGeom prst="roundRect">
            <a:avLst>
              <a:gd name="adj" fmla="val 6171"/>
            </a:avLst>
          </a:pr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400" i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245" name="AutoShape 6"/>
          <p:cNvSpPr/>
          <p:nvPr/>
        </p:nvSpPr>
        <p:spPr>
          <a:xfrm rot="2700000">
            <a:off x="3706813" y="2840038"/>
            <a:ext cx="1730375" cy="1730375"/>
          </a:xfrm>
          <a:prstGeom prst="roundRect">
            <a:avLst>
              <a:gd name="adj" fmla="val 4199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 i="1" dirty="0"/>
          </a:p>
        </p:txBody>
      </p:sp>
      <p:sp>
        <p:nvSpPr>
          <p:cNvPr id="10246" name="WordArt 7"/>
          <p:cNvSpPr/>
          <p:nvPr/>
        </p:nvSpPr>
        <p:spPr>
          <a:xfrm>
            <a:off x="4300538" y="3611563"/>
            <a:ext cx="1441450" cy="2270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2400" i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XWH                </a:t>
            </a:r>
            <a:endParaRPr lang="zh-CN" altLang="en-US" sz="2400" i="1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247" name="Rectangle 8"/>
          <p:cNvSpPr/>
          <p:nvPr/>
        </p:nvSpPr>
        <p:spPr>
          <a:xfrm>
            <a:off x="1014730" y="2726690"/>
            <a:ext cx="2477770" cy="163576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dirty="0"/>
              <a:t>在用户（包括持卡人和银行工作人员）进行操作前，先把保存在文件里的用户数据读出来</a:t>
            </a:r>
            <a:endParaRPr lang="zh-CN" altLang="en-US" dirty="0"/>
          </a:p>
        </p:txBody>
      </p:sp>
      <p:sp>
        <p:nvSpPr>
          <p:cNvPr id="10248" name="AutoShape 9"/>
          <p:cNvSpPr/>
          <p:nvPr/>
        </p:nvSpPr>
        <p:spPr>
          <a:xfrm rot="-8100000">
            <a:off x="3109913" y="4284663"/>
            <a:ext cx="1558925" cy="185737"/>
          </a:xfrm>
          <a:custGeom>
            <a:avLst/>
            <a:gdLst>
              <a:gd name="txL" fmla="*/ 1800 w 21600"/>
              <a:gd name="txT" fmla="*/ 1800 h 21600"/>
              <a:gd name="txR" fmla="*/ 19800 w 21600"/>
              <a:gd name="txB" fmla="*/ 19800 h 21600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9" name="AutoShape 10"/>
          <p:cNvSpPr/>
          <p:nvPr/>
        </p:nvSpPr>
        <p:spPr>
          <a:xfrm rot="2700000">
            <a:off x="4468813" y="2935288"/>
            <a:ext cx="1558925" cy="185737"/>
          </a:xfrm>
          <a:custGeom>
            <a:avLst/>
            <a:gdLst>
              <a:gd name="txL" fmla="*/ 1800 w 21600"/>
              <a:gd name="txT" fmla="*/ 1800 h 21600"/>
              <a:gd name="txR" fmla="*/ 19800 w 21600"/>
              <a:gd name="txB" fmla="*/ 19800 h 21600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50" name="AutoShape 11"/>
          <p:cNvSpPr/>
          <p:nvPr/>
        </p:nvSpPr>
        <p:spPr>
          <a:xfrm rot="-2700000" flipH="1">
            <a:off x="3113088" y="2935288"/>
            <a:ext cx="1558925" cy="185737"/>
          </a:xfrm>
          <a:custGeom>
            <a:avLst/>
            <a:gdLst>
              <a:gd name="txL" fmla="*/ 1800 w 21600"/>
              <a:gd name="txT" fmla="*/ 1800 h 21600"/>
              <a:gd name="txR" fmla="*/ 19800 w 21600"/>
              <a:gd name="txB" fmla="*/ 19800 h 21600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51" name="AutoShape 12"/>
          <p:cNvSpPr/>
          <p:nvPr/>
        </p:nvSpPr>
        <p:spPr>
          <a:xfrm rot="8100000" flipH="1">
            <a:off x="4462463" y="4284663"/>
            <a:ext cx="1558925" cy="185737"/>
          </a:xfrm>
          <a:custGeom>
            <a:avLst/>
            <a:gdLst>
              <a:gd name="txL" fmla="*/ 1800 w 21600"/>
              <a:gd name="txT" fmla="*/ 1800 h 21600"/>
              <a:gd name="txR" fmla="*/ 19800 w 21600"/>
              <a:gd name="txB" fmla="*/ 19800 h 21600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52" name="Rectangle 13"/>
          <p:cNvSpPr/>
          <p:nvPr/>
        </p:nvSpPr>
        <p:spPr>
          <a:xfrm>
            <a:off x="5866130" y="2726055"/>
            <a:ext cx="2384425" cy="166179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2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dirty="0"/>
              <a:t>在用户操作完成后，即将退出整个程序前，把最新的数据类重新保存进文件里面</a:t>
            </a:r>
            <a:endParaRPr lang="zh-CN" altLang="en-US" dirty="0"/>
          </a:p>
        </p:txBody>
      </p:sp>
      <p:sp>
        <p:nvSpPr>
          <p:cNvPr id="10253" name="Rectangle 14"/>
          <p:cNvSpPr/>
          <p:nvPr/>
        </p:nvSpPr>
        <p:spPr>
          <a:xfrm>
            <a:off x="974725" y="3705225"/>
            <a:ext cx="2663825" cy="11525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2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200" dirty="0"/>
          </a:p>
        </p:txBody>
      </p:sp>
      <p:sp>
        <p:nvSpPr>
          <p:cNvPr id="10254" name="Rectangle 15"/>
          <p:cNvSpPr/>
          <p:nvPr/>
        </p:nvSpPr>
        <p:spPr>
          <a:xfrm>
            <a:off x="5295900" y="3705225"/>
            <a:ext cx="2879725" cy="11525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2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200" dirty="0"/>
          </a:p>
        </p:txBody>
      </p:sp>
      <p:sp>
        <p:nvSpPr>
          <p:cNvPr id="2" name="圆角矩形 1"/>
          <p:cNvSpPr/>
          <p:nvPr/>
        </p:nvSpPr>
        <p:spPr bwMode="auto">
          <a:xfrm>
            <a:off x="2133912" y="5423763"/>
            <a:ext cx="4752528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硬盘中的文件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  <p:cxnSp>
        <p:nvCxnSpPr>
          <p:cNvPr id="10260" name="曲线连接符 10"/>
          <p:cNvCxnSpPr>
            <a:endCxn id="10244" idx="3"/>
          </p:cNvCxnSpPr>
          <p:nvPr/>
        </p:nvCxnSpPr>
        <p:spPr>
          <a:xfrm rot="10800000">
            <a:off x="1014413" y="3524568"/>
            <a:ext cx="1119187" cy="1962150"/>
          </a:xfrm>
          <a:prstGeom prst="curvedConnector3">
            <a:avLst>
              <a:gd name="adj1" fmla="val 120421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0261" name="曲线连接符 16"/>
          <p:cNvCxnSpPr>
            <a:stCxn id="10244" idx="1"/>
          </p:cNvCxnSpPr>
          <p:nvPr/>
        </p:nvCxnSpPr>
        <p:spPr>
          <a:xfrm flipH="1">
            <a:off x="7059295" y="3524568"/>
            <a:ext cx="1363663" cy="1962150"/>
          </a:xfrm>
          <a:prstGeom prst="curvedConnector3">
            <a:avLst>
              <a:gd name="adj1" fmla="val -16764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3314" name="Rectangle 2"/>
          <p:cNvSpPr/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幼圆" pitchFamily="49" charset="-122"/>
                <a:ea typeface="幼圆" pitchFamily="49" charset="-122"/>
              </a:rPr>
              <a:t>用户层</a:t>
            </a:r>
            <a:endParaRPr lang="zh-CN" altLang="zh-CN" dirty="0"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13315" name="Picture 6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13" y="2976563"/>
            <a:ext cx="696912" cy="3071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Picture 7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013" y="4868863"/>
            <a:ext cx="546100" cy="268128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8" name="图示 7"/>
          <p:cNvGraphicFramePr/>
          <p:nvPr/>
        </p:nvGraphicFramePr>
        <p:xfrm>
          <a:off x="1547664" y="1340767"/>
          <a:ext cx="468052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319" name="圆角矩形 6"/>
          <p:cNvSpPr/>
          <p:nvPr/>
        </p:nvSpPr>
        <p:spPr>
          <a:xfrm>
            <a:off x="755650" y="3657600"/>
            <a:ext cx="939800" cy="5699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i="1" dirty="0"/>
              <a:t>实现</a:t>
            </a:r>
            <a:endParaRPr lang="zh-CN" altLang="en-US" sz="2400" i="1" dirty="0"/>
          </a:p>
        </p:txBody>
      </p:sp>
      <p:cxnSp>
        <p:nvCxnSpPr>
          <p:cNvPr id="13320" name="曲线连接符 2"/>
          <p:cNvCxnSpPr>
            <a:endCxn id="6" idx="1"/>
          </p:cNvCxnSpPr>
          <p:nvPr/>
        </p:nvCxnSpPr>
        <p:spPr>
          <a:xfrm flipV="1">
            <a:off x="4643438" y="2063750"/>
            <a:ext cx="1152525" cy="595313"/>
          </a:xfrm>
          <a:prstGeom prst="curved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6" name="圆角矩形 5"/>
          <p:cNvSpPr/>
          <p:nvPr/>
        </p:nvSpPr>
        <p:spPr bwMode="auto">
          <a:xfrm>
            <a:off x="5795963" y="1704975"/>
            <a:ext cx="3011488" cy="7159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登录安全控制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void Main();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468313" y="6453188"/>
            <a:ext cx="1439862" cy="196850"/>
          </a:xfrm>
        </p:spPr>
        <p:txBody>
          <a:bodyPr/>
          <a:p>
            <a:pPr mar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de-DE" altLang="en-US" sz="1000" b="1" i="1" dirty="0"/>
              <a:t>Page </a:t>
            </a:r>
            <a:r>
              <a:rPr lang="de-DE" altLang="en-US" sz="1000" b="1" i="1" dirty="0">
                <a:sym typeface="MS UI Gothic" panose="020B0600070205080204" pitchFamily="34" charset="-128"/>
              </a:rPr>
              <a:t></a:t>
            </a:r>
            <a:r>
              <a:rPr lang="de-DE" altLang="en-US" sz="1000" b="1" i="1" dirty="0"/>
              <a:t> </a:t>
            </a:r>
            <a:fld id="{9A0DB2DC-4C9A-4742-B13C-FB6460FD3503}" type="slidenum">
              <a:rPr lang="zh-CN" altLang="en-US" sz="1000" b="1" i="1" dirty="0"/>
            </a:fld>
            <a:endParaRPr lang="zh-CN" altLang="en-US" sz="1000" b="1" i="1" dirty="0"/>
          </a:p>
        </p:txBody>
      </p:sp>
      <p:sp>
        <p:nvSpPr>
          <p:cNvPr id="14339" name="Rectangle 2"/>
          <p:cNvSpPr/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幼圆" pitchFamily="49" charset="-122"/>
                <a:ea typeface="幼圆" pitchFamily="49" charset="-122"/>
              </a:rPr>
              <a:t>操作管理层</a:t>
            </a:r>
            <a:endParaRPr lang="zh-CN" altLang="zh-CN" dirty="0"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827584" y="1661356"/>
          <a:ext cx="4564488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343" name="圆角矩形 6"/>
          <p:cNvSpPr/>
          <p:nvPr/>
        </p:nvSpPr>
        <p:spPr>
          <a:xfrm>
            <a:off x="179388" y="4149725"/>
            <a:ext cx="939800" cy="5699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i="1" dirty="0"/>
              <a:t>实现</a:t>
            </a:r>
            <a:endParaRPr lang="zh-CN" altLang="en-US" sz="2400" i="1" dirty="0"/>
          </a:p>
        </p:txBody>
      </p:sp>
      <p:cxnSp>
        <p:nvCxnSpPr>
          <p:cNvPr id="14344" name="曲线连接符 2"/>
          <p:cNvCxnSpPr/>
          <p:nvPr/>
        </p:nvCxnSpPr>
        <p:spPr>
          <a:xfrm>
            <a:off x="5003800" y="2801938"/>
            <a:ext cx="522288" cy="76200"/>
          </a:xfrm>
          <a:prstGeom prst="curvedConnector3">
            <a:avLst>
              <a:gd name="adj1" fmla="val 50000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" name="圆角矩形 3"/>
          <p:cNvSpPr/>
          <p:nvPr/>
        </p:nvSpPr>
        <p:spPr bwMode="auto">
          <a:xfrm>
            <a:off x="5541963" y="2117725"/>
            <a:ext cx="3419475" cy="13684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主操作界面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void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MainManager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();</a:t>
            </a:r>
            <a:endParaRPr kumimoji="0" lang="en-US" altLang="zh-CN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操作选择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choice_operation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WPS 演示</Application>
  <PresentationFormat>宽屏</PresentationFormat>
  <Paragraphs>144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Arial Unicode MS</vt:lpstr>
      <vt:lpstr>Calibri</vt:lpstr>
      <vt:lpstr>微软雅黑</vt:lpstr>
      <vt:lpstr>MS UI Gothic</vt:lpstr>
      <vt:lpstr>华文细黑</vt:lpstr>
      <vt:lpstr>黑体</vt:lpstr>
      <vt:lpstr>幼圆</vt:lpstr>
      <vt:lpstr>Office 主题</vt:lpstr>
      <vt:lpstr>PowerPoint 演示文稿</vt:lpstr>
      <vt:lpstr>整体的需求</vt:lpstr>
      <vt:lpstr>用户分两类</vt:lpstr>
      <vt:lpstr>数据类</vt:lpstr>
      <vt:lpstr>数据类AccountVo </vt:lpstr>
      <vt:lpstr>数据类BillVo </vt:lpstr>
      <vt:lpstr>数据操作类</vt:lpstr>
      <vt:lpstr>用户层</vt:lpstr>
      <vt:lpstr>操作管理层</vt:lpstr>
      <vt:lpstr>操作层</vt:lpstr>
      <vt:lpstr>类的协作（程序的执行流程1）</vt:lpstr>
      <vt:lpstr>类的协作（程序的执行流程2）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付小刘</cp:lastModifiedBy>
  <cp:revision>2</cp:revision>
  <dcterms:created xsi:type="dcterms:W3CDTF">2020-08-15T02:30:48Z</dcterms:created>
  <dcterms:modified xsi:type="dcterms:W3CDTF">2020-08-15T02:38:19Z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