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493B-4E17-476D-BA70-177D888BC97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5EEA-C9D9-4F3C-8970-E8E01C51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Viktor-T-2001/Prac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0"/>
            <a:ext cx="3747247" cy="6858000"/>
            <a:chOff x="0" y="0"/>
            <a:chExt cx="3747247" cy="68580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0"/>
              <a:ext cx="3451412" cy="6858000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uk-UA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Хто я?</a:t>
              </a:r>
            </a:p>
            <a:p>
              <a:pPr algn="r"/>
              <a:endParaRPr lang="uk-UA" sz="3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uk-UA" sz="3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uk-UA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uk-UA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Де проходив практику?</a:t>
              </a:r>
            </a:p>
            <a:p>
              <a:pPr algn="r"/>
              <a:endPara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uk-UA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Чим там займався?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451412" y="0"/>
              <a:ext cx="295835" cy="6858000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85130" y="573742"/>
            <a:ext cx="3861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 4ЕК-2 </a:t>
            </a:r>
          </a:p>
          <a:p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Тараба Віктор Сергійович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285130" y="2639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АТ «ПЕРШИЙ УКРАЇНСЬКИЙ МІЖНАРОДНИЙ БАНК»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Адреса: м.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Київ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вул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Спаська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5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285130" y="5311153"/>
            <a:ext cx="7117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Автоматизаціє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ю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звітності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SQL, SSMS, SSRS, Power BI,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App Store: ПУМБ Onlin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7" t="18980" r="34893" b="19843"/>
          <a:stretch/>
        </p:blipFill>
        <p:spPr bwMode="auto">
          <a:xfrm>
            <a:off x="9336556" y="2590331"/>
            <a:ext cx="1246465" cy="12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13632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Процес розробки звіту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86" y="860612"/>
            <a:ext cx="8166828" cy="5674659"/>
          </a:xfrm>
          <a:prstGeom prst="rect">
            <a:avLst/>
          </a:prstGeom>
        </p:spPr>
      </p:pic>
      <p:pic>
        <p:nvPicPr>
          <p:cNvPr id="1028" name="Picture 4" descr="Dele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678" y="4612434"/>
            <a:ext cx="237471" cy="23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cons-png.flaticon.com/512/403/40347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83" y="5482010"/>
            <a:ext cx="237471" cy="23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:\4 курс 1 семестр\Screenshots\Знімок екрана (2116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3" y="385929"/>
            <a:ext cx="4831977" cy="313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/>
          <p:nvPr/>
        </p:nvPicPr>
        <p:blipFill rotWithShape="1">
          <a:blip r:embed="rId3"/>
          <a:srcRect b="4660"/>
          <a:stretch/>
        </p:blipFill>
        <p:spPr bwMode="auto">
          <a:xfrm>
            <a:off x="904071" y="3968399"/>
            <a:ext cx="5389152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 descr="D:\4 курс 1 семестр\Screenshots\Знімок екрана (21124)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1"/>
          <a:stretch/>
        </p:blipFill>
        <p:spPr bwMode="auto">
          <a:xfrm>
            <a:off x="6642847" y="3931473"/>
            <a:ext cx="4358472" cy="2783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 descr="D:\4 курс 1 семестр\Screenshots\Знімок екрана (21130)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5" y="276227"/>
            <a:ext cx="6152515" cy="32518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0" y="3528062"/>
            <a:ext cx="12192000" cy="353044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SQL -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запити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4071" y="83482"/>
            <a:ext cx="3818283" cy="302447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1. Створюємо </a:t>
            </a:r>
            <a:r>
              <a:rPr lang="uk-U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47695" y="99820"/>
            <a:ext cx="3818283" cy="302447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 Звіт 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0" y="0"/>
            <a:ext cx="5387788" cy="6858000"/>
            <a:chOff x="0" y="0"/>
            <a:chExt cx="3747247" cy="68580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0"/>
              <a:ext cx="3451412" cy="6858000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uk-UA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Дякую за увагу!</a:t>
              </a:r>
            </a:p>
            <a:p>
              <a:pPr algn="r"/>
              <a:endPara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uk-UA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З радістю </a:t>
              </a:r>
            </a:p>
            <a:p>
              <a:pPr algn="r"/>
              <a:r>
                <a:rPr lang="uk-UA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відповім на Ваші запитання </a:t>
              </a:r>
              <a:r>
                <a:rPr lang="uk-UA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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451412" y="0"/>
              <a:ext cx="295835" cy="6858000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69740" y="366623"/>
            <a:ext cx="492162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https://github.com/Viktor-T-2001/Pract</a:t>
            </a:r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там є код для завантаження даних в БД,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SQL-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запити,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pbix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0" y="1492622"/>
            <a:ext cx="3966883" cy="39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99</Words>
  <Application>Microsoft Office PowerPoint</Application>
  <PresentationFormat>Широкоэкранный</PresentationFormat>
  <Paragraphs>44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Віктор Тараба</dc:creator>
  <cp:lastModifiedBy>Віктор Тараба</cp:lastModifiedBy>
  <cp:revision>11</cp:revision>
  <dcterms:created xsi:type="dcterms:W3CDTF">2022-04-04T11:59:02Z</dcterms:created>
  <dcterms:modified xsi:type="dcterms:W3CDTF">2022-04-04T12:56:50Z</dcterms:modified>
</cp:coreProperties>
</file>