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69"/>
  </p:normalViewPr>
  <p:slideViewPr>
    <p:cSldViewPr snapToGrid="0" snapToObjects="1">
      <p:cViewPr varScale="1">
        <p:scale>
          <a:sx n="114" d="100"/>
          <a:sy n="114" d="100"/>
        </p:scale>
        <p:origin x="166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497858-9C36-470A-9486-576579EC5AA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3B1478-DC1B-4B8C-BBC9-FD7CD5DA7B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Да създам хардуерна игра, вдъхновена от 'Chrome Dino'</a:t>
          </a:r>
        </a:p>
      </dgm:t>
    </dgm:pt>
    <dgm:pt modelId="{2B8088CA-817E-4AE4-A7AF-85C7E755FBD4}" type="parTrans" cxnId="{1F95113C-D387-459E-9CE3-0244816A7FB4}">
      <dgm:prSet/>
      <dgm:spPr/>
      <dgm:t>
        <a:bodyPr/>
        <a:lstStyle/>
        <a:p>
          <a:endParaRPr lang="en-US"/>
        </a:p>
      </dgm:t>
    </dgm:pt>
    <dgm:pt modelId="{A3B24B92-C5BA-4A01-9065-B4FC10FCFFA3}" type="sibTrans" cxnId="{1F95113C-D387-459E-9CE3-0244816A7FB4}">
      <dgm:prSet/>
      <dgm:spPr/>
      <dgm:t>
        <a:bodyPr/>
        <a:lstStyle/>
        <a:p>
          <a:endParaRPr lang="en-US"/>
        </a:p>
      </dgm:t>
    </dgm:pt>
    <dgm:pt modelId="{6909906C-914A-4A63-B705-7CABD6A33E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Да използвам основни електронни компоненти и програмиране</a:t>
          </a:r>
        </a:p>
      </dgm:t>
    </dgm:pt>
    <dgm:pt modelId="{CBD56FAB-D7AC-4FEC-BDF4-7413E7591069}" type="parTrans" cxnId="{CF93A99C-D8D4-4A77-BFD1-900C635CD6E2}">
      <dgm:prSet/>
      <dgm:spPr/>
      <dgm:t>
        <a:bodyPr/>
        <a:lstStyle/>
        <a:p>
          <a:endParaRPr lang="en-US"/>
        </a:p>
      </dgm:t>
    </dgm:pt>
    <dgm:pt modelId="{1EFB193E-AB8E-46B1-BC54-4C18FA21541C}" type="sibTrans" cxnId="{CF93A99C-D8D4-4A77-BFD1-900C635CD6E2}">
      <dgm:prSet/>
      <dgm:spPr/>
      <dgm:t>
        <a:bodyPr/>
        <a:lstStyle/>
        <a:p>
          <a:endParaRPr lang="en-US"/>
        </a:p>
      </dgm:t>
    </dgm:pt>
    <dgm:pt modelId="{E4A3F2D6-EE79-45FD-932F-02A0B1F8E3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Да комбинирам забавление и обучение</a:t>
          </a:r>
        </a:p>
      </dgm:t>
    </dgm:pt>
    <dgm:pt modelId="{D899B55E-026B-4BE6-B7F3-18AFF7783E93}" type="parTrans" cxnId="{DE91A0FF-238F-499F-A88C-9B2B8AFDF9D3}">
      <dgm:prSet/>
      <dgm:spPr/>
      <dgm:t>
        <a:bodyPr/>
        <a:lstStyle/>
        <a:p>
          <a:endParaRPr lang="en-US"/>
        </a:p>
      </dgm:t>
    </dgm:pt>
    <dgm:pt modelId="{D152EEF8-B660-4999-9F32-BAD5007600D3}" type="sibTrans" cxnId="{DE91A0FF-238F-499F-A88C-9B2B8AFDF9D3}">
      <dgm:prSet/>
      <dgm:spPr/>
      <dgm:t>
        <a:bodyPr/>
        <a:lstStyle/>
        <a:p>
          <a:endParaRPr lang="en-US"/>
        </a:p>
      </dgm:t>
    </dgm:pt>
    <dgm:pt modelId="{FF960B1A-CAEB-48D8-9469-34A6AB918500}" type="pres">
      <dgm:prSet presAssocID="{50497858-9C36-470A-9486-576579EC5AAA}" presName="root" presStyleCnt="0">
        <dgm:presLayoutVars>
          <dgm:dir/>
          <dgm:resizeHandles val="exact"/>
        </dgm:presLayoutVars>
      </dgm:prSet>
      <dgm:spPr/>
    </dgm:pt>
    <dgm:pt modelId="{32136A4A-63FD-435C-A424-1720C181BFB4}" type="pres">
      <dgm:prSet presAssocID="{CF3B1478-DC1B-4B8C-BBC9-FD7CD5DA7BBF}" presName="compNode" presStyleCnt="0"/>
      <dgm:spPr/>
    </dgm:pt>
    <dgm:pt modelId="{43CD8A5F-DE44-41AB-B6C3-EF776EB1DCDE}" type="pres">
      <dgm:prSet presAssocID="{CF3B1478-DC1B-4B8C-BBC9-FD7CD5DA7BBF}" presName="bgRect" presStyleLbl="bgShp" presStyleIdx="0" presStyleCnt="3"/>
      <dgm:spPr/>
    </dgm:pt>
    <dgm:pt modelId="{D93934E3-F362-47BB-A9CC-12D3F13FF3D0}" type="pres">
      <dgm:prSet presAssocID="{CF3B1478-DC1B-4B8C-BBC9-FD7CD5DA7BB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ontosaurus"/>
        </a:ext>
      </dgm:extLst>
    </dgm:pt>
    <dgm:pt modelId="{609AF417-FB66-4540-9450-CF9B91090ACA}" type="pres">
      <dgm:prSet presAssocID="{CF3B1478-DC1B-4B8C-BBC9-FD7CD5DA7BBF}" presName="spaceRect" presStyleCnt="0"/>
      <dgm:spPr/>
    </dgm:pt>
    <dgm:pt modelId="{CA6C2DE0-3465-4D3D-BCB4-F57342DE779B}" type="pres">
      <dgm:prSet presAssocID="{CF3B1478-DC1B-4B8C-BBC9-FD7CD5DA7BBF}" presName="parTx" presStyleLbl="revTx" presStyleIdx="0" presStyleCnt="3">
        <dgm:presLayoutVars>
          <dgm:chMax val="0"/>
          <dgm:chPref val="0"/>
        </dgm:presLayoutVars>
      </dgm:prSet>
      <dgm:spPr/>
    </dgm:pt>
    <dgm:pt modelId="{C5222B6D-552C-4E1B-8522-274BB4B5C2E0}" type="pres">
      <dgm:prSet presAssocID="{A3B24B92-C5BA-4A01-9065-B4FC10FCFFA3}" presName="sibTrans" presStyleCnt="0"/>
      <dgm:spPr/>
    </dgm:pt>
    <dgm:pt modelId="{DBBA9A91-6796-4441-91BB-C12922305214}" type="pres">
      <dgm:prSet presAssocID="{6909906C-914A-4A63-B705-7CABD6A33E74}" presName="compNode" presStyleCnt="0"/>
      <dgm:spPr/>
    </dgm:pt>
    <dgm:pt modelId="{0B6FA4EB-FDEA-4789-A380-65AE01A755AD}" type="pres">
      <dgm:prSet presAssocID="{6909906C-914A-4A63-B705-7CABD6A33E74}" presName="bgRect" presStyleLbl="bgShp" presStyleIdx="1" presStyleCnt="3"/>
      <dgm:spPr/>
    </dgm:pt>
    <dgm:pt modelId="{D30EFFE0-0C3D-4F9D-ACFE-0A91B06B67CB}" type="pres">
      <dgm:prSet presAssocID="{6909906C-914A-4A63-B705-7CABD6A33E7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1409179-9728-4029-A90A-77CB31A49EE4}" type="pres">
      <dgm:prSet presAssocID="{6909906C-914A-4A63-B705-7CABD6A33E74}" presName="spaceRect" presStyleCnt="0"/>
      <dgm:spPr/>
    </dgm:pt>
    <dgm:pt modelId="{CCB46B59-D763-4705-AB2E-EC6603FCCA7D}" type="pres">
      <dgm:prSet presAssocID="{6909906C-914A-4A63-B705-7CABD6A33E74}" presName="parTx" presStyleLbl="revTx" presStyleIdx="1" presStyleCnt="3">
        <dgm:presLayoutVars>
          <dgm:chMax val="0"/>
          <dgm:chPref val="0"/>
        </dgm:presLayoutVars>
      </dgm:prSet>
      <dgm:spPr/>
    </dgm:pt>
    <dgm:pt modelId="{CBC6161E-CBDC-48D7-AD56-F264B0E2EE69}" type="pres">
      <dgm:prSet presAssocID="{1EFB193E-AB8E-46B1-BC54-4C18FA21541C}" presName="sibTrans" presStyleCnt="0"/>
      <dgm:spPr/>
    </dgm:pt>
    <dgm:pt modelId="{12FAB193-BF8C-414A-9619-37CCE7E90C72}" type="pres">
      <dgm:prSet presAssocID="{E4A3F2D6-EE79-45FD-932F-02A0B1F8E36C}" presName="compNode" presStyleCnt="0"/>
      <dgm:spPr/>
    </dgm:pt>
    <dgm:pt modelId="{2B942C63-6E01-447C-A0E9-22D23115776D}" type="pres">
      <dgm:prSet presAssocID="{E4A3F2D6-EE79-45FD-932F-02A0B1F8E36C}" presName="bgRect" presStyleLbl="bgShp" presStyleIdx="2" presStyleCnt="3"/>
      <dgm:spPr/>
    </dgm:pt>
    <dgm:pt modelId="{02549FCC-7B1C-4000-880E-C0E68AA66CD6}" type="pres">
      <dgm:prSet presAssocID="{E4A3F2D6-EE79-45FD-932F-02A0B1F8E36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B41556FE-4AE5-459D-9FF0-F3EA0FC0611C}" type="pres">
      <dgm:prSet presAssocID="{E4A3F2D6-EE79-45FD-932F-02A0B1F8E36C}" presName="spaceRect" presStyleCnt="0"/>
      <dgm:spPr/>
    </dgm:pt>
    <dgm:pt modelId="{EFA88572-0838-4F1A-9F52-1C54D09996F0}" type="pres">
      <dgm:prSet presAssocID="{E4A3F2D6-EE79-45FD-932F-02A0B1F8E36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F95113C-D387-459E-9CE3-0244816A7FB4}" srcId="{50497858-9C36-470A-9486-576579EC5AAA}" destId="{CF3B1478-DC1B-4B8C-BBC9-FD7CD5DA7BBF}" srcOrd="0" destOrd="0" parTransId="{2B8088CA-817E-4AE4-A7AF-85C7E755FBD4}" sibTransId="{A3B24B92-C5BA-4A01-9065-B4FC10FCFFA3}"/>
    <dgm:cxn modelId="{9E32F572-D441-4A0B-8B35-E50B95CE3934}" type="presOf" srcId="{6909906C-914A-4A63-B705-7CABD6A33E74}" destId="{CCB46B59-D763-4705-AB2E-EC6603FCCA7D}" srcOrd="0" destOrd="0" presId="urn:microsoft.com/office/officeart/2018/2/layout/IconVerticalSolidList"/>
    <dgm:cxn modelId="{CF93A99C-D8D4-4A77-BFD1-900C635CD6E2}" srcId="{50497858-9C36-470A-9486-576579EC5AAA}" destId="{6909906C-914A-4A63-B705-7CABD6A33E74}" srcOrd="1" destOrd="0" parTransId="{CBD56FAB-D7AC-4FEC-BDF4-7413E7591069}" sibTransId="{1EFB193E-AB8E-46B1-BC54-4C18FA21541C}"/>
    <dgm:cxn modelId="{F6F711C8-8558-4373-A9E2-034922ECEC72}" type="presOf" srcId="{CF3B1478-DC1B-4B8C-BBC9-FD7CD5DA7BBF}" destId="{CA6C2DE0-3465-4D3D-BCB4-F57342DE779B}" srcOrd="0" destOrd="0" presId="urn:microsoft.com/office/officeart/2018/2/layout/IconVerticalSolidList"/>
    <dgm:cxn modelId="{41A5ADC9-B2D1-4E87-B3AF-DC1144136362}" type="presOf" srcId="{50497858-9C36-470A-9486-576579EC5AAA}" destId="{FF960B1A-CAEB-48D8-9469-34A6AB918500}" srcOrd="0" destOrd="0" presId="urn:microsoft.com/office/officeart/2018/2/layout/IconVerticalSolidList"/>
    <dgm:cxn modelId="{54996ED4-AB23-4998-8F47-0C285B84377B}" type="presOf" srcId="{E4A3F2D6-EE79-45FD-932F-02A0B1F8E36C}" destId="{EFA88572-0838-4F1A-9F52-1C54D09996F0}" srcOrd="0" destOrd="0" presId="urn:microsoft.com/office/officeart/2018/2/layout/IconVerticalSolidList"/>
    <dgm:cxn modelId="{DE91A0FF-238F-499F-A88C-9B2B8AFDF9D3}" srcId="{50497858-9C36-470A-9486-576579EC5AAA}" destId="{E4A3F2D6-EE79-45FD-932F-02A0B1F8E36C}" srcOrd="2" destOrd="0" parTransId="{D899B55E-026B-4BE6-B7F3-18AFF7783E93}" sibTransId="{D152EEF8-B660-4999-9F32-BAD5007600D3}"/>
    <dgm:cxn modelId="{FD6A4D29-01F1-4EE1-B3AB-86CB845F9F82}" type="presParOf" srcId="{FF960B1A-CAEB-48D8-9469-34A6AB918500}" destId="{32136A4A-63FD-435C-A424-1720C181BFB4}" srcOrd="0" destOrd="0" presId="urn:microsoft.com/office/officeart/2018/2/layout/IconVerticalSolidList"/>
    <dgm:cxn modelId="{E40890F9-B2C1-433B-8BF8-BB8EFC109C85}" type="presParOf" srcId="{32136A4A-63FD-435C-A424-1720C181BFB4}" destId="{43CD8A5F-DE44-41AB-B6C3-EF776EB1DCDE}" srcOrd="0" destOrd="0" presId="urn:microsoft.com/office/officeart/2018/2/layout/IconVerticalSolidList"/>
    <dgm:cxn modelId="{211A2712-F5EA-4288-9553-0F843E1A9289}" type="presParOf" srcId="{32136A4A-63FD-435C-A424-1720C181BFB4}" destId="{D93934E3-F362-47BB-A9CC-12D3F13FF3D0}" srcOrd="1" destOrd="0" presId="urn:microsoft.com/office/officeart/2018/2/layout/IconVerticalSolidList"/>
    <dgm:cxn modelId="{ED3DC570-5265-488F-A9AA-E44EAF4DA4D8}" type="presParOf" srcId="{32136A4A-63FD-435C-A424-1720C181BFB4}" destId="{609AF417-FB66-4540-9450-CF9B91090ACA}" srcOrd="2" destOrd="0" presId="urn:microsoft.com/office/officeart/2018/2/layout/IconVerticalSolidList"/>
    <dgm:cxn modelId="{29927F4B-989E-434B-B8AF-45D20D1CCA12}" type="presParOf" srcId="{32136A4A-63FD-435C-A424-1720C181BFB4}" destId="{CA6C2DE0-3465-4D3D-BCB4-F57342DE779B}" srcOrd="3" destOrd="0" presId="urn:microsoft.com/office/officeart/2018/2/layout/IconVerticalSolidList"/>
    <dgm:cxn modelId="{1DCC6E7A-4654-4E0C-A8A6-EA2A06B366A7}" type="presParOf" srcId="{FF960B1A-CAEB-48D8-9469-34A6AB918500}" destId="{C5222B6D-552C-4E1B-8522-274BB4B5C2E0}" srcOrd="1" destOrd="0" presId="urn:microsoft.com/office/officeart/2018/2/layout/IconVerticalSolidList"/>
    <dgm:cxn modelId="{330E9741-424C-4D4F-B8DF-6B66C86B4E21}" type="presParOf" srcId="{FF960B1A-CAEB-48D8-9469-34A6AB918500}" destId="{DBBA9A91-6796-4441-91BB-C12922305214}" srcOrd="2" destOrd="0" presId="urn:microsoft.com/office/officeart/2018/2/layout/IconVerticalSolidList"/>
    <dgm:cxn modelId="{C72B3DA0-1300-4ADC-9705-31DF321DB475}" type="presParOf" srcId="{DBBA9A91-6796-4441-91BB-C12922305214}" destId="{0B6FA4EB-FDEA-4789-A380-65AE01A755AD}" srcOrd="0" destOrd="0" presId="urn:microsoft.com/office/officeart/2018/2/layout/IconVerticalSolidList"/>
    <dgm:cxn modelId="{3E3C7E3F-69A1-46F1-8925-2D27C42AF79E}" type="presParOf" srcId="{DBBA9A91-6796-4441-91BB-C12922305214}" destId="{D30EFFE0-0C3D-4F9D-ACFE-0A91B06B67CB}" srcOrd="1" destOrd="0" presId="urn:microsoft.com/office/officeart/2018/2/layout/IconVerticalSolidList"/>
    <dgm:cxn modelId="{C1CCBD31-ED53-475B-861D-501039F23FDA}" type="presParOf" srcId="{DBBA9A91-6796-4441-91BB-C12922305214}" destId="{91409179-9728-4029-A90A-77CB31A49EE4}" srcOrd="2" destOrd="0" presId="urn:microsoft.com/office/officeart/2018/2/layout/IconVerticalSolidList"/>
    <dgm:cxn modelId="{6F9F36FE-95A6-4549-A4E6-5765ABC18696}" type="presParOf" srcId="{DBBA9A91-6796-4441-91BB-C12922305214}" destId="{CCB46B59-D763-4705-AB2E-EC6603FCCA7D}" srcOrd="3" destOrd="0" presId="urn:microsoft.com/office/officeart/2018/2/layout/IconVerticalSolidList"/>
    <dgm:cxn modelId="{CB170E8C-59E3-4C30-8A1E-C0FA68C0F6D3}" type="presParOf" srcId="{FF960B1A-CAEB-48D8-9469-34A6AB918500}" destId="{CBC6161E-CBDC-48D7-AD56-F264B0E2EE69}" srcOrd="3" destOrd="0" presId="urn:microsoft.com/office/officeart/2018/2/layout/IconVerticalSolidList"/>
    <dgm:cxn modelId="{FD149812-676C-451A-8BCC-33F3C5F53329}" type="presParOf" srcId="{FF960B1A-CAEB-48D8-9469-34A6AB918500}" destId="{12FAB193-BF8C-414A-9619-37CCE7E90C72}" srcOrd="4" destOrd="0" presId="urn:microsoft.com/office/officeart/2018/2/layout/IconVerticalSolidList"/>
    <dgm:cxn modelId="{BADD9F52-A6D0-4B03-8B0F-228322861F1A}" type="presParOf" srcId="{12FAB193-BF8C-414A-9619-37CCE7E90C72}" destId="{2B942C63-6E01-447C-A0E9-22D23115776D}" srcOrd="0" destOrd="0" presId="urn:microsoft.com/office/officeart/2018/2/layout/IconVerticalSolidList"/>
    <dgm:cxn modelId="{829EBDDE-0E5C-4408-AE5D-185C23FAD52A}" type="presParOf" srcId="{12FAB193-BF8C-414A-9619-37CCE7E90C72}" destId="{02549FCC-7B1C-4000-880E-C0E68AA66CD6}" srcOrd="1" destOrd="0" presId="urn:microsoft.com/office/officeart/2018/2/layout/IconVerticalSolidList"/>
    <dgm:cxn modelId="{B7EF5547-FAEE-4100-AE83-D747813118F6}" type="presParOf" srcId="{12FAB193-BF8C-414A-9619-37CCE7E90C72}" destId="{B41556FE-4AE5-459D-9FF0-F3EA0FC0611C}" srcOrd="2" destOrd="0" presId="urn:microsoft.com/office/officeart/2018/2/layout/IconVerticalSolidList"/>
    <dgm:cxn modelId="{32A89810-16F4-4524-A3DE-767A22ABFEE2}" type="presParOf" srcId="{12FAB193-BF8C-414A-9619-37CCE7E90C72}" destId="{EFA88572-0838-4F1A-9F52-1C54D09996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690856-C078-4C34-B53E-C60E08818FDE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6343A61-3A21-400F-86AE-1AC181679F40}">
      <dgm:prSet/>
      <dgm:spPr/>
      <dgm:t>
        <a:bodyPr/>
        <a:lstStyle/>
        <a:p>
          <a:r>
            <a:rPr lang="en-US"/>
            <a:t>• Играчът контролира динозавър с бутон</a:t>
          </a:r>
        </a:p>
      </dgm:t>
    </dgm:pt>
    <dgm:pt modelId="{0DB00F14-4323-4E8C-82E1-9DF92F543DC8}" type="parTrans" cxnId="{6C0A0C74-807A-4430-85DC-392F9F36856E}">
      <dgm:prSet/>
      <dgm:spPr/>
      <dgm:t>
        <a:bodyPr/>
        <a:lstStyle/>
        <a:p>
          <a:endParaRPr lang="en-US"/>
        </a:p>
      </dgm:t>
    </dgm:pt>
    <dgm:pt modelId="{84FBBB22-1242-4485-B044-8BF35E383291}" type="sibTrans" cxnId="{6C0A0C74-807A-4430-85DC-392F9F36856E}">
      <dgm:prSet/>
      <dgm:spPr/>
      <dgm:t>
        <a:bodyPr/>
        <a:lstStyle/>
        <a:p>
          <a:endParaRPr lang="en-US"/>
        </a:p>
      </dgm:t>
    </dgm:pt>
    <dgm:pt modelId="{C16C90CD-FD1F-4344-B3BE-83EA114A0291}">
      <dgm:prSet/>
      <dgm:spPr/>
      <dgm:t>
        <a:bodyPr/>
        <a:lstStyle/>
        <a:p>
          <a:r>
            <a:rPr lang="en-US"/>
            <a:t>• На дисплея се изобразяват препятствия</a:t>
          </a:r>
        </a:p>
      </dgm:t>
    </dgm:pt>
    <dgm:pt modelId="{6451B1A8-B3CE-492A-A61D-74FBC5819160}" type="parTrans" cxnId="{88C2BF62-40F8-4748-A0AD-AD738B7E88A8}">
      <dgm:prSet/>
      <dgm:spPr/>
      <dgm:t>
        <a:bodyPr/>
        <a:lstStyle/>
        <a:p>
          <a:endParaRPr lang="en-US"/>
        </a:p>
      </dgm:t>
    </dgm:pt>
    <dgm:pt modelId="{4C9AB707-01E7-406F-B14E-E27BD249798C}" type="sibTrans" cxnId="{88C2BF62-40F8-4748-A0AD-AD738B7E88A8}">
      <dgm:prSet/>
      <dgm:spPr/>
      <dgm:t>
        <a:bodyPr/>
        <a:lstStyle/>
        <a:p>
          <a:endParaRPr lang="en-US"/>
        </a:p>
      </dgm:t>
    </dgm:pt>
    <dgm:pt modelId="{E3F93E47-769F-4F66-8868-88A0BA668073}">
      <dgm:prSet/>
      <dgm:spPr/>
      <dgm:t>
        <a:bodyPr/>
        <a:lstStyle/>
        <a:p>
          <a:r>
            <a:rPr lang="en-US"/>
            <a:t>• Целта е да се скача, за да не се сблъска динозавърчето</a:t>
          </a:r>
        </a:p>
      </dgm:t>
    </dgm:pt>
    <dgm:pt modelId="{A45D9A92-4B76-4F19-BBB3-4F366120F317}" type="parTrans" cxnId="{DB3EAE1B-B768-4202-B709-E83C6BEFD962}">
      <dgm:prSet/>
      <dgm:spPr/>
      <dgm:t>
        <a:bodyPr/>
        <a:lstStyle/>
        <a:p>
          <a:endParaRPr lang="en-US"/>
        </a:p>
      </dgm:t>
    </dgm:pt>
    <dgm:pt modelId="{49748AAA-666C-4978-B80C-8711B66E1B35}" type="sibTrans" cxnId="{DB3EAE1B-B768-4202-B709-E83C6BEFD962}">
      <dgm:prSet/>
      <dgm:spPr/>
      <dgm:t>
        <a:bodyPr/>
        <a:lstStyle/>
        <a:p>
          <a:endParaRPr lang="en-US"/>
        </a:p>
      </dgm:t>
    </dgm:pt>
    <dgm:pt modelId="{BC610481-052C-4249-B99B-E1398F9F2B7C}">
      <dgm:prSet/>
      <dgm:spPr/>
      <dgm:t>
        <a:bodyPr/>
        <a:lstStyle/>
        <a:p>
          <a:r>
            <a:rPr lang="en-US"/>
            <a:t>• Минималистична графика със символи</a:t>
          </a:r>
        </a:p>
      </dgm:t>
    </dgm:pt>
    <dgm:pt modelId="{7F049AEC-BB15-48EA-91A5-0CBF8D2FC399}" type="parTrans" cxnId="{030F2D27-7978-490D-989B-059AEDB5D29A}">
      <dgm:prSet/>
      <dgm:spPr/>
      <dgm:t>
        <a:bodyPr/>
        <a:lstStyle/>
        <a:p>
          <a:endParaRPr lang="en-US"/>
        </a:p>
      </dgm:t>
    </dgm:pt>
    <dgm:pt modelId="{DCB40247-50C3-4513-817A-3F9622089E0C}" type="sibTrans" cxnId="{030F2D27-7978-490D-989B-059AEDB5D29A}">
      <dgm:prSet/>
      <dgm:spPr/>
      <dgm:t>
        <a:bodyPr/>
        <a:lstStyle/>
        <a:p>
          <a:endParaRPr lang="en-US"/>
        </a:p>
      </dgm:t>
    </dgm:pt>
    <dgm:pt modelId="{C29B302F-BC2F-CC40-81BD-284BB71AD16D}" type="pres">
      <dgm:prSet presAssocID="{74690856-C078-4C34-B53E-C60E08818FDE}" presName="matrix" presStyleCnt="0">
        <dgm:presLayoutVars>
          <dgm:chMax val="1"/>
          <dgm:dir/>
          <dgm:resizeHandles val="exact"/>
        </dgm:presLayoutVars>
      </dgm:prSet>
      <dgm:spPr/>
    </dgm:pt>
    <dgm:pt modelId="{CE069ADA-7D8A-8346-BED0-5568FAE0412F}" type="pres">
      <dgm:prSet presAssocID="{74690856-C078-4C34-B53E-C60E08818FDE}" presName="diamond" presStyleLbl="bgShp" presStyleIdx="0" presStyleCnt="1"/>
      <dgm:spPr/>
    </dgm:pt>
    <dgm:pt modelId="{0C0C5280-D4F6-0540-BF93-3F27139DB368}" type="pres">
      <dgm:prSet presAssocID="{74690856-C078-4C34-B53E-C60E08818FD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CD6B9ED-A518-5F44-BF75-9F5FBE659A4B}" type="pres">
      <dgm:prSet presAssocID="{74690856-C078-4C34-B53E-C60E08818FD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7E95C4B-998C-0149-84A9-911215D26081}" type="pres">
      <dgm:prSet presAssocID="{74690856-C078-4C34-B53E-C60E08818FD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F891E02-6282-CD4F-A291-712ABDAA7431}" type="pres">
      <dgm:prSet presAssocID="{74690856-C078-4C34-B53E-C60E08818FD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B3EAE1B-B768-4202-B709-E83C6BEFD962}" srcId="{74690856-C078-4C34-B53E-C60E08818FDE}" destId="{E3F93E47-769F-4F66-8868-88A0BA668073}" srcOrd="2" destOrd="0" parTransId="{A45D9A92-4B76-4F19-BBB3-4F366120F317}" sibTransId="{49748AAA-666C-4978-B80C-8711B66E1B35}"/>
    <dgm:cxn modelId="{6A3DCD23-959F-3446-B138-1998AC6FC86E}" type="presOf" srcId="{BC610481-052C-4249-B99B-E1398F9F2B7C}" destId="{3F891E02-6282-CD4F-A291-712ABDAA7431}" srcOrd="0" destOrd="0" presId="urn:microsoft.com/office/officeart/2005/8/layout/matrix3"/>
    <dgm:cxn modelId="{030F2D27-7978-490D-989B-059AEDB5D29A}" srcId="{74690856-C078-4C34-B53E-C60E08818FDE}" destId="{BC610481-052C-4249-B99B-E1398F9F2B7C}" srcOrd="3" destOrd="0" parTransId="{7F049AEC-BB15-48EA-91A5-0CBF8D2FC399}" sibTransId="{DCB40247-50C3-4513-817A-3F9622089E0C}"/>
    <dgm:cxn modelId="{88C2BF62-40F8-4748-A0AD-AD738B7E88A8}" srcId="{74690856-C078-4C34-B53E-C60E08818FDE}" destId="{C16C90CD-FD1F-4344-B3BE-83EA114A0291}" srcOrd="1" destOrd="0" parTransId="{6451B1A8-B3CE-492A-A61D-74FBC5819160}" sibTransId="{4C9AB707-01E7-406F-B14E-E27BD249798C}"/>
    <dgm:cxn modelId="{6C0A0C74-807A-4430-85DC-392F9F36856E}" srcId="{74690856-C078-4C34-B53E-C60E08818FDE}" destId="{A6343A61-3A21-400F-86AE-1AC181679F40}" srcOrd="0" destOrd="0" parTransId="{0DB00F14-4323-4E8C-82E1-9DF92F543DC8}" sibTransId="{84FBBB22-1242-4485-B044-8BF35E383291}"/>
    <dgm:cxn modelId="{A11F7AA1-E88A-4544-97AF-9CDE8E01ED1F}" type="presOf" srcId="{C16C90CD-FD1F-4344-B3BE-83EA114A0291}" destId="{DCD6B9ED-A518-5F44-BF75-9F5FBE659A4B}" srcOrd="0" destOrd="0" presId="urn:microsoft.com/office/officeart/2005/8/layout/matrix3"/>
    <dgm:cxn modelId="{87C8C3D5-BBF3-A447-AE44-A0A8BB68DD1D}" type="presOf" srcId="{A6343A61-3A21-400F-86AE-1AC181679F40}" destId="{0C0C5280-D4F6-0540-BF93-3F27139DB368}" srcOrd="0" destOrd="0" presId="urn:microsoft.com/office/officeart/2005/8/layout/matrix3"/>
    <dgm:cxn modelId="{1F6BA8DF-2E60-2C4B-8C4D-C160B2E4E6C6}" type="presOf" srcId="{74690856-C078-4C34-B53E-C60E08818FDE}" destId="{C29B302F-BC2F-CC40-81BD-284BB71AD16D}" srcOrd="0" destOrd="0" presId="urn:microsoft.com/office/officeart/2005/8/layout/matrix3"/>
    <dgm:cxn modelId="{1620B1F7-D693-8940-B29C-B57FC934D576}" type="presOf" srcId="{E3F93E47-769F-4F66-8868-88A0BA668073}" destId="{37E95C4B-998C-0149-84A9-911215D26081}" srcOrd="0" destOrd="0" presId="urn:microsoft.com/office/officeart/2005/8/layout/matrix3"/>
    <dgm:cxn modelId="{5107282B-C914-A34E-853B-BA2641F30488}" type="presParOf" srcId="{C29B302F-BC2F-CC40-81BD-284BB71AD16D}" destId="{CE069ADA-7D8A-8346-BED0-5568FAE0412F}" srcOrd="0" destOrd="0" presId="urn:microsoft.com/office/officeart/2005/8/layout/matrix3"/>
    <dgm:cxn modelId="{7F4DF580-3A96-3149-83E5-1276B3368F69}" type="presParOf" srcId="{C29B302F-BC2F-CC40-81BD-284BB71AD16D}" destId="{0C0C5280-D4F6-0540-BF93-3F27139DB368}" srcOrd="1" destOrd="0" presId="urn:microsoft.com/office/officeart/2005/8/layout/matrix3"/>
    <dgm:cxn modelId="{83FD798D-25F7-6043-843C-83F54E55E0D1}" type="presParOf" srcId="{C29B302F-BC2F-CC40-81BD-284BB71AD16D}" destId="{DCD6B9ED-A518-5F44-BF75-9F5FBE659A4B}" srcOrd="2" destOrd="0" presId="urn:microsoft.com/office/officeart/2005/8/layout/matrix3"/>
    <dgm:cxn modelId="{11CE69CC-E0EA-B74E-B716-7EE5048443A4}" type="presParOf" srcId="{C29B302F-BC2F-CC40-81BD-284BB71AD16D}" destId="{37E95C4B-998C-0149-84A9-911215D26081}" srcOrd="3" destOrd="0" presId="urn:microsoft.com/office/officeart/2005/8/layout/matrix3"/>
    <dgm:cxn modelId="{A96908D6-D441-FF48-8D7D-363F9DCDCF3F}" type="presParOf" srcId="{C29B302F-BC2F-CC40-81BD-284BB71AD16D}" destId="{3F891E02-6282-CD4F-A291-712ABDAA743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54FD6E-126B-4E55-B64B-A780756631E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063E56-2102-4778-9E51-1B37073F6E47}">
      <dgm:prSet/>
      <dgm:spPr/>
      <dgm:t>
        <a:bodyPr/>
        <a:lstStyle/>
        <a:p>
          <a:r>
            <a:rPr lang="en-US"/>
            <a:t>• Arduino Nano – основен микроконтролер</a:t>
          </a:r>
        </a:p>
      </dgm:t>
    </dgm:pt>
    <dgm:pt modelId="{07478A4A-C43F-43BC-ACF5-694C4C48510D}" type="parTrans" cxnId="{A6B14A94-52B6-4525-BEEE-E807660776E5}">
      <dgm:prSet/>
      <dgm:spPr/>
      <dgm:t>
        <a:bodyPr/>
        <a:lstStyle/>
        <a:p>
          <a:endParaRPr lang="en-US"/>
        </a:p>
      </dgm:t>
    </dgm:pt>
    <dgm:pt modelId="{AE36A57F-E0B6-4ECC-89A0-7BB2BBDE5B69}" type="sibTrans" cxnId="{A6B14A94-52B6-4525-BEEE-E807660776E5}">
      <dgm:prSet/>
      <dgm:spPr/>
      <dgm:t>
        <a:bodyPr/>
        <a:lstStyle/>
        <a:p>
          <a:endParaRPr lang="en-US"/>
        </a:p>
      </dgm:t>
    </dgm:pt>
    <dgm:pt modelId="{64BE3521-6945-4D8F-9466-E4752FA48C0C}">
      <dgm:prSet/>
      <dgm:spPr/>
      <dgm:t>
        <a:bodyPr/>
        <a:lstStyle/>
        <a:p>
          <a:r>
            <a:rPr lang="en-US"/>
            <a:t>• LCD 16x2 + I2C – показва графиката и текста</a:t>
          </a:r>
        </a:p>
      </dgm:t>
    </dgm:pt>
    <dgm:pt modelId="{6C99437F-0A26-4C01-A409-0A4E837760AE}" type="parTrans" cxnId="{279BF111-6670-4BFF-8302-1CCBB6C31998}">
      <dgm:prSet/>
      <dgm:spPr/>
      <dgm:t>
        <a:bodyPr/>
        <a:lstStyle/>
        <a:p>
          <a:endParaRPr lang="en-US"/>
        </a:p>
      </dgm:t>
    </dgm:pt>
    <dgm:pt modelId="{DA635A0E-8CBA-4005-A4CC-2F05DF6034CF}" type="sibTrans" cxnId="{279BF111-6670-4BFF-8302-1CCBB6C31998}">
      <dgm:prSet/>
      <dgm:spPr/>
      <dgm:t>
        <a:bodyPr/>
        <a:lstStyle/>
        <a:p>
          <a:endParaRPr lang="en-US"/>
        </a:p>
      </dgm:t>
    </dgm:pt>
    <dgm:pt modelId="{8A824061-8D0A-49AC-BE2C-4A3217D4CEA1}">
      <dgm:prSet/>
      <dgm:spPr/>
      <dgm:t>
        <a:bodyPr/>
        <a:lstStyle/>
        <a:p>
          <a:r>
            <a:rPr lang="en-US"/>
            <a:t>• Бутон (1 бр.) – за скок</a:t>
          </a:r>
        </a:p>
      </dgm:t>
    </dgm:pt>
    <dgm:pt modelId="{E97BCA88-F864-4FAA-BAB6-FCD586CE06AF}" type="parTrans" cxnId="{FE48904C-6092-46C1-9B98-D85613943CB2}">
      <dgm:prSet/>
      <dgm:spPr/>
      <dgm:t>
        <a:bodyPr/>
        <a:lstStyle/>
        <a:p>
          <a:endParaRPr lang="en-US"/>
        </a:p>
      </dgm:t>
    </dgm:pt>
    <dgm:pt modelId="{917EA86B-A826-4CA6-A088-8C0F37A3C467}" type="sibTrans" cxnId="{FE48904C-6092-46C1-9B98-D85613943CB2}">
      <dgm:prSet/>
      <dgm:spPr/>
      <dgm:t>
        <a:bodyPr/>
        <a:lstStyle/>
        <a:p>
          <a:endParaRPr lang="en-US"/>
        </a:p>
      </dgm:t>
    </dgm:pt>
    <dgm:pt modelId="{1C3BBBDB-00DA-489D-99CC-8732FA7F1261}">
      <dgm:prSet/>
      <dgm:spPr/>
      <dgm:t>
        <a:bodyPr/>
        <a:lstStyle/>
        <a:p>
          <a:r>
            <a:rPr lang="en-US"/>
            <a:t>• Breadboard + кабели – свързване на всичко</a:t>
          </a:r>
        </a:p>
      </dgm:t>
    </dgm:pt>
    <dgm:pt modelId="{2A9717E5-19D6-4C66-AC2D-D19C2FCC4E42}" type="parTrans" cxnId="{47B06F68-FE3B-494F-80D9-EEC813E64C51}">
      <dgm:prSet/>
      <dgm:spPr/>
      <dgm:t>
        <a:bodyPr/>
        <a:lstStyle/>
        <a:p>
          <a:endParaRPr lang="en-US"/>
        </a:p>
      </dgm:t>
    </dgm:pt>
    <dgm:pt modelId="{5920ED57-13C1-4614-8EDB-667A8F3109C3}" type="sibTrans" cxnId="{47B06F68-FE3B-494F-80D9-EEC813E64C51}">
      <dgm:prSet/>
      <dgm:spPr/>
      <dgm:t>
        <a:bodyPr/>
        <a:lstStyle/>
        <a:p>
          <a:endParaRPr lang="en-US"/>
        </a:p>
      </dgm:t>
    </dgm:pt>
    <dgm:pt modelId="{B5EE37C3-A2A3-4C49-B13F-C89E5E6B3CD2}" type="pres">
      <dgm:prSet presAssocID="{1B54FD6E-126B-4E55-B64B-A780756631EF}" presName="linear" presStyleCnt="0">
        <dgm:presLayoutVars>
          <dgm:animLvl val="lvl"/>
          <dgm:resizeHandles val="exact"/>
        </dgm:presLayoutVars>
      </dgm:prSet>
      <dgm:spPr/>
    </dgm:pt>
    <dgm:pt modelId="{D2A15C5A-78AE-8C4C-B192-DA104B368EB3}" type="pres">
      <dgm:prSet presAssocID="{61063E56-2102-4778-9E51-1B37073F6E4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1348794-2273-C64C-BFCF-4F939ED0158E}" type="pres">
      <dgm:prSet presAssocID="{AE36A57F-E0B6-4ECC-89A0-7BB2BBDE5B69}" presName="spacer" presStyleCnt="0"/>
      <dgm:spPr/>
    </dgm:pt>
    <dgm:pt modelId="{3FA16265-5CD9-7345-A27B-0FC2626E7B5D}" type="pres">
      <dgm:prSet presAssocID="{64BE3521-6945-4D8F-9466-E4752FA48C0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B289448-94A3-BD42-A95B-651BB6CB7DAA}" type="pres">
      <dgm:prSet presAssocID="{DA635A0E-8CBA-4005-A4CC-2F05DF6034CF}" presName="spacer" presStyleCnt="0"/>
      <dgm:spPr/>
    </dgm:pt>
    <dgm:pt modelId="{A7AF8131-26EA-2843-ABF3-73BC7F998DE2}" type="pres">
      <dgm:prSet presAssocID="{8A824061-8D0A-49AC-BE2C-4A3217D4CEA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8D6FF9A-3A0E-1140-8581-E1DB12E79FF0}" type="pres">
      <dgm:prSet presAssocID="{917EA86B-A826-4CA6-A088-8C0F37A3C467}" presName="spacer" presStyleCnt="0"/>
      <dgm:spPr/>
    </dgm:pt>
    <dgm:pt modelId="{85C4B08A-E7DC-C249-B7E1-DFC7A1040000}" type="pres">
      <dgm:prSet presAssocID="{1C3BBBDB-00DA-489D-99CC-8732FA7F126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79BF111-6670-4BFF-8302-1CCBB6C31998}" srcId="{1B54FD6E-126B-4E55-B64B-A780756631EF}" destId="{64BE3521-6945-4D8F-9466-E4752FA48C0C}" srcOrd="1" destOrd="0" parTransId="{6C99437F-0A26-4C01-A409-0A4E837760AE}" sibTransId="{DA635A0E-8CBA-4005-A4CC-2F05DF6034CF}"/>
    <dgm:cxn modelId="{FE48904C-6092-46C1-9B98-D85613943CB2}" srcId="{1B54FD6E-126B-4E55-B64B-A780756631EF}" destId="{8A824061-8D0A-49AC-BE2C-4A3217D4CEA1}" srcOrd="2" destOrd="0" parTransId="{E97BCA88-F864-4FAA-BAB6-FCD586CE06AF}" sibTransId="{917EA86B-A826-4CA6-A088-8C0F37A3C467}"/>
    <dgm:cxn modelId="{9D552353-F9BC-124B-8C8B-4D1D5FB1843A}" type="presOf" srcId="{61063E56-2102-4778-9E51-1B37073F6E47}" destId="{D2A15C5A-78AE-8C4C-B192-DA104B368EB3}" srcOrd="0" destOrd="0" presId="urn:microsoft.com/office/officeart/2005/8/layout/vList2"/>
    <dgm:cxn modelId="{5BE0B759-4C57-8E42-B103-50A2EFB04874}" type="presOf" srcId="{1C3BBBDB-00DA-489D-99CC-8732FA7F1261}" destId="{85C4B08A-E7DC-C249-B7E1-DFC7A1040000}" srcOrd="0" destOrd="0" presId="urn:microsoft.com/office/officeart/2005/8/layout/vList2"/>
    <dgm:cxn modelId="{47B06F68-FE3B-494F-80D9-EEC813E64C51}" srcId="{1B54FD6E-126B-4E55-B64B-A780756631EF}" destId="{1C3BBBDB-00DA-489D-99CC-8732FA7F1261}" srcOrd="3" destOrd="0" parTransId="{2A9717E5-19D6-4C66-AC2D-D19C2FCC4E42}" sibTransId="{5920ED57-13C1-4614-8EDB-667A8F3109C3}"/>
    <dgm:cxn modelId="{F29F8688-C50D-1E49-A38B-007361AECFC7}" type="presOf" srcId="{1B54FD6E-126B-4E55-B64B-A780756631EF}" destId="{B5EE37C3-A2A3-4C49-B13F-C89E5E6B3CD2}" srcOrd="0" destOrd="0" presId="urn:microsoft.com/office/officeart/2005/8/layout/vList2"/>
    <dgm:cxn modelId="{A6B14A94-52B6-4525-BEEE-E807660776E5}" srcId="{1B54FD6E-126B-4E55-B64B-A780756631EF}" destId="{61063E56-2102-4778-9E51-1B37073F6E47}" srcOrd="0" destOrd="0" parTransId="{07478A4A-C43F-43BC-ACF5-694C4C48510D}" sibTransId="{AE36A57F-E0B6-4ECC-89A0-7BB2BBDE5B69}"/>
    <dgm:cxn modelId="{FD2341A3-80C9-084A-83C3-4AEC786FC030}" type="presOf" srcId="{8A824061-8D0A-49AC-BE2C-4A3217D4CEA1}" destId="{A7AF8131-26EA-2843-ABF3-73BC7F998DE2}" srcOrd="0" destOrd="0" presId="urn:microsoft.com/office/officeart/2005/8/layout/vList2"/>
    <dgm:cxn modelId="{C07C0EBB-A8DB-AF47-AA06-D9E9EB786E76}" type="presOf" srcId="{64BE3521-6945-4D8F-9466-E4752FA48C0C}" destId="{3FA16265-5CD9-7345-A27B-0FC2626E7B5D}" srcOrd="0" destOrd="0" presId="urn:microsoft.com/office/officeart/2005/8/layout/vList2"/>
    <dgm:cxn modelId="{9F2AFB55-CDE0-0142-8389-8F0CA5C63405}" type="presParOf" srcId="{B5EE37C3-A2A3-4C49-B13F-C89E5E6B3CD2}" destId="{D2A15C5A-78AE-8C4C-B192-DA104B368EB3}" srcOrd="0" destOrd="0" presId="urn:microsoft.com/office/officeart/2005/8/layout/vList2"/>
    <dgm:cxn modelId="{906F5588-DD4C-C941-B7EB-ED449BF329B9}" type="presParOf" srcId="{B5EE37C3-A2A3-4C49-B13F-C89E5E6B3CD2}" destId="{11348794-2273-C64C-BFCF-4F939ED0158E}" srcOrd="1" destOrd="0" presId="urn:microsoft.com/office/officeart/2005/8/layout/vList2"/>
    <dgm:cxn modelId="{60E4CB19-5A15-6348-A761-28B9C7353CC9}" type="presParOf" srcId="{B5EE37C3-A2A3-4C49-B13F-C89E5E6B3CD2}" destId="{3FA16265-5CD9-7345-A27B-0FC2626E7B5D}" srcOrd="2" destOrd="0" presId="urn:microsoft.com/office/officeart/2005/8/layout/vList2"/>
    <dgm:cxn modelId="{13ECF830-F7A7-7A42-994A-01ECD596B649}" type="presParOf" srcId="{B5EE37C3-A2A3-4C49-B13F-C89E5E6B3CD2}" destId="{8B289448-94A3-BD42-A95B-651BB6CB7DAA}" srcOrd="3" destOrd="0" presId="urn:microsoft.com/office/officeart/2005/8/layout/vList2"/>
    <dgm:cxn modelId="{583A8784-107E-264F-80B6-10B2CAFBF4E7}" type="presParOf" srcId="{B5EE37C3-A2A3-4C49-B13F-C89E5E6B3CD2}" destId="{A7AF8131-26EA-2843-ABF3-73BC7F998DE2}" srcOrd="4" destOrd="0" presId="urn:microsoft.com/office/officeart/2005/8/layout/vList2"/>
    <dgm:cxn modelId="{3BD5A25C-2C00-B94F-B3A3-30DAB0B2BC17}" type="presParOf" srcId="{B5EE37C3-A2A3-4C49-B13F-C89E5E6B3CD2}" destId="{48D6FF9A-3A0E-1140-8581-E1DB12E79FF0}" srcOrd="5" destOrd="0" presId="urn:microsoft.com/office/officeart/2005/8/layout/vList2"/>
    <dgm:cxn modelId="{54C269E5-0CF6-B14B-8184-076D363845F3}" type="presParOf" srcId="{B5EE37C3-A2A3-4C49-B13F-C89E5E6B3CD2}" destId="{85C4B08A-E7DC-C249-B7E1-DFC7A104000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4CADC2-42B4-4398-A527-7F679BC6258A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7CA5390-88C1-4D63-A5E0-2C912191657F}">
      <dgm:prSet/>
      <dgm:spPr/>
      <dgm:t>
        <a:bodyPr/>
        <a:lstStyle/>
        <a:p>
          <a:r>
            <a:rPr lang="en-US"/>
            <a:t>• Светът се движи наляво, кактусите се генерират случайно</a:t>
          </a:r>
        </a:p>
      </dgm:t>
    </dgm:pt>
    <dgm:pt modelId="{F3A906B5-6E08-4A54-8317-0143112005F3}" type="parTrans" cxnId="{652676E4-2035-439D-918E-063FDD5157E2}">
      <dgm:prSet/>
      <dgm:spPr/>
      <dgm:t>
        <a:bodyPr/>
        <a:lstStyle/>
        <a:p>
          <a:endParaRPr lang="en-US"/>
        </a:p>
      </dgm:t>
    </dgm:pt>
    <dgm:pt modelId="{FDD11D56-B307-451F-ABD5-D3EC22F086BE}" type="sibTrans" cxnId="{652676E4-2035-439D-918E-063FDD5157E2}">
      <dgm:prSet/>
      <dgm:spPr/>
      <dgm:t>
        <a:bodyPr/>
        <a:lstStyle/>
        <a:p>
          <a:endParaRPr lang="en-US"/>
        </a:p>
      </dgm:t>
    </dgm:pt>
    <dgm:pt modelId="{29B25A67-14D0-474D-BCD4-C3E60F67A216}">
      <dgm:prSet/>
      <dgm:spPr/>
      <dgm:t>
        <a:bodyPr/>
        <a:lstStyle/>
        <a:p>
          <a:r>
            <a:rPr lang="en-US" dirty="0"/>
            <a:t>• </a:t>
          </a:r>
          <a:r>
            <a:rPr lang="en-US" dirty="0" err="1"/>
            <a:t>При</a:t>
          </a:r>
          <a:r>
            <a:rPr lang="en-US" dirty="0"/>
            <a:t> </a:t>
          </a:r>
          <a:r>
            <a:rPr lang="en-US" dirty="0" err="1"/>
            <a:t>натиснат</a:t>
          </a:r>
          <a:r>
            <a:rPr lang="en-US" dirty="0"/>
            <a:t> </a:t>
          </a:r>
          <a:r>
            <a:rPr lang="en-US" dirty="0" err="1"/>
            <a:t>бутон</a:t>
          </a:r>
          <a:r>
            <a:rPr lang="en-US" dirty="0"/>
            <a:t> </a:t>
          </a:r>
          <a:r>
            <a:rPr lang="en-US" dirty="0" err="1"/>
            <a:t>динозавърът</a:t>
          </a:r>
          <a:r>
            <a:rPr lang="en-US" dirty="0"/>
            <a:t> </a:t>
          </a:r>
          <a:r>
            <a:rPr lang="en-US" dirty="0" err="1"/>
            <a:t>скача</a:t>
          </a:r>
          <a:r>
            <a:rPr lang="en-US" dirty="0"/>
            <a:t> </a:t>
          </a:r>
          <a:r>
            <a:rPr lang="en-US" dirty="0" err="1"/>
            <a:t>на</a:t>
          </a:r>
          <a:r>
            <a:rPr lang="en-US" dirty="0"/>
            <a:t> </a:t>
          </a:r>
          <a:r>
            <a:rPr lang="en-US" dirty="0" err="1"/>
            <a:t>горен</a:t>
          </a:r>
          <a:r>
            <a:rPr lang="en-US" dirty="0"/>
            <a:t> </a:t>
          </a:r>
          <a:r>
            <a:rPr lang="en-US" dirty="0" err="1"/>
            <a:t>ред</a:t>
          </a:r>
          <a:endParaRPr lang="en-US" dirty="0"/>
        </a:p>
      </dgm:t>
    </dgm:pt>
    <dgm:pt modelId="{550EA1F8-BFD7-4A8D-8C9D-03A41BBB9A16}" type="parTrans" cxnId="{8E86E833-EAE7-4810-AC30-8BEFAC9EC13A}">
      <dgm:prSet/>
      <dgm:spPr/>
      <dgm:t>
        <a:bodyPr/>
        <a:lstStyle/>
        <a:p>
          <a:endParaRPr lang="en-US"/>
        </a:p>
      </dgm:t>
    </dgm:pt>
    <dgm:pt modelId="{6235C938-BFF1-4C0B-BAA3-2F13C9433DB3}" type="sibTrans" cxnId="{8E86E833-EAE7-4810-AC30-8BEFAC9EC13A}">
      <dgm:prSet/>
      <dgm:spPr/>
      <dgm:t>
        <a:bodyPr/>
        <a:lstStyle/>
        <a:p>
          <a:endParaRPr lang="en-US"/>
        </a:p>
      </dgm:t>
    </dgm:pt>
    <dgm:pt modelId="{4ACD9D65-B760-4CFD-9DF0-906DDD50F006}">
      <dgm:prSet/>
      <dgm:spPr/>
      <dgm:t>
        <a:bodyPr/>
        <a:lstStyle/>
        <a:p>
          <a:r>
            <a:rPr lang="en-US"/>
            <a:t>• Ако кактус и динозавър съвпаднат – Game Over</a:t>
          </a:r>
        </a:p>
      </dgm:t>
    </dgm:pt>
    <dgm:pt modelId="{C79E403E-F2BC-491C-B1CA-C114FA50B12C}" type="parTrans" cxnId="{C47DFB0B-74A3-4DCA-BF6C-8876C108E9BA}">
      <dgm:prSet/>
      <dgm:spPr/>
      <dgm:t>
        <a:bodyPr/>
        <a:lstStyle/>
        <a:p>
          <a:endParaRPr lang="en-US"/>
        </a:p>
      </dgm:t>
    </dgm:pt>
    <dgm:pt modelId="{B3B26E1A-FB41-4EB3-9A31-91E231985D6B}" type="sibTrans" cxnId="{C47DFB0B-74A3-4DCA-BF6C-8876C108E9BA}">
      <dgm:prSet/>
      <dgm:spPr/>
      <dgm:t>
        <a:bodyPr/>
        <a:lstStyle/>
        <a:p>
          <a:endParaRPr lang="en-US"/>
        </a:p>
      </dgm:t>
    </dgm:pt>
    <dgm:pt modelId="{7E475FC8-6978-40EC-97AD-752EBC9BFE8F}">
      <dgm:prSet/>
      <dgm:spPr/>
      <dgm:t>
        <a:bodyPr/>
        <a:lstStyle/>
        <a:p>
          <a:r>
            <a:rPr lang="en-US"/>
            <a:t>• Победа при 999 точки – You Win!</a:t>
          </a:r>
        </a:p>
      </dgm:t>
    </dgm:pt>
    <dgm:pt modelId="{82F0FC6B-AE04-49C5-BE41-BEBA6199F0E3}" type="parTrans" cxnId="{8A532290-3EB2-40E2-8627-1911D2EF85E1}">
      <dgm:prSet/>
      <dgm:spPr/>
      <dgm:t>
        <a:bodyPr/>
        <a:lstStyle/>
        <a:p>
          <a:endParaRPr lang="en-US"/>
        </a:p>
      </dgm:t>
    </dgm:pt>
    <dgm:pt modelId="{933AAE07-539E-4110-8BA3-AF8EA1CB376F}" type="sibTrans" cxnId="{8A532290-3EB2-40E2-8627-1911D2EF85E1}">
      <dgm:prSet/>
      <dgm:spPr/>
      <dgm:t>
        <a:bodyPr/>
        <a:lstStyle/>
        <a:p>
          <a:endParaRPr lang="en-US"/>
        </a:p>
      </dgm:t>
    </dgm:pt>
    <dgm:pt modelId="{A8E3D9C4-3DED-D440-9B92-49B31DFAE1FD}" type="pres">
      <dgm:prSet presAssocID="{A84CADC2-42B4-4398-A527-7F679BC6258A}" presName="diagram" presStyleCnt="0">
        <dgm:presLayoutVars>
          <dgm:dir/>
          <dgm:resizeHandles val="exact"/>
        </dgm:presLayoutVars>
      </dgm:prSet>
      <dgm:spPr/>
    </dgm:pt>
    <dgm:pt modelId="{0169877E-3FF0-A04E-B358-E8542B1270A2}" type="pres">
      <dgm:prSet presAssocID="{37CA5390-88C1-4D63-A5E0-2C912191657F}" presName="arrow" presStyleLbl="node1" presStyleIdx="0" presStyleCnt="4">
        <dgm:presLayoutVars>
          <dgm:bulletEnabled val="1"/>
        </dgm:presLayoutVars>
      </dgm:prSet>
      <dgm:spPr/>
    </dgm:pt>
    <dgm:pt modelId="{D45039FB-F243-1448-B949-4C252BEB9E6F}" type="pres">
      <dgm:prSet presAssocID="{29B25A67-14D0-474D-BCD4-C3E60F67A216}" presName="arrow" presStyleLbl="node1" presStyleIdx="1" presStyleCnt="4">
        <dgm:presLayoutVars>
          <dgm:bulletEnabled val="1"/>
        </dgm:presLayoutVars>
      </dgm:prSet>
      <dgm:spPr/>
    </dgm:pt>
    <dgm:pt modelId="{CDB0B4F3-BE98-CB40-A24C-21CE489624F6}" type="pres">
      <dgm:prSet presAssocID="{4ACD9D65-B760-4CFD-9DF0-906DDD50F006}" presName="arrow" presStyleLbl="node1" presStyleIdx="2" presStyleCnt="4">
        <dgm:presLayoutVars>
          <dgm:bulletEnabled val="1"/>
        </dgm:presLayoutVars>
      </dgm:prSet>
      <dgm:spPr/>
    </dgm:pt>
    <dgm:pt modelId="{41AB2F5C-4200-2C43-ACA4-3E64371FA8D2}" type="pres">
      <dgm:prSet presAssocID="{7E475FC8-6978-40EC-97AD-752EBC9BFE8F}" presName="arrow" presStyleLbl="node1" presStyleIdx="3" presStyleCnt="4">
        <dgm:presLayoutVars>
          <dgm:bulletEnabled val="1"/>
        </dgm:presLayoutVars>
      </dgm:prSet>
      <dgm:spPr/>
    </dgm:pt>
  </dgm:ptLst>
  <dgm:cxnLst>
    <dgm:cxn modelId="{C47DFB0B-74A3-4DCA-BF6C-8876C108E9BA}" srcId="{A84CADC2-42B4-4398-A527-7F679BC6258A}" destId="{4ACD9D65-B760-4CFD-9DF0-906DDD50F006}" srcOrd="2" destOrd="0" parTransId="{C79E403E-F2BC-491C-B1CA-C114FA50B12C}" sibTransId="{B3B26E1A-FB41-4EB3-9A31-91E231985D6B}"/>
    <dgm:cxn modelId="{AA21C014-5B73-F44E-8711-77F19869355B}" type="presOf" srcId="{A84CADC2-42B4-4398-A527-7F679BC6258A}" destId="{A8E3D9C4-3DED-D440-9B92-49B31DFAE1FD}" srcOrd="0" destOrd="0" presId="urn:microsoft.com/office/officeart/2005/8/layout/arrow5"/>
    <dgm:cxn modelId="{8E86E833-EAE7-4810-AC30-8BEFAC9EC13A}" srcId="{A84CADC2-42B4-4398-A527-7F679BC6258A}" destId="{29B25A67-14D0-474D-BCD4-C3E60F67A216}" srcOrd="1" destOrd="0" parTransId="{550EA1F8-BFD7-4A8D-8C9D-03A41BBB9A16}" sibTransId="{6235C938-BFF1-4C0B-BAA3-2F13C9433DB3}"/>
    <dgm:cxn modelId="{DBFDD939-0A87-5B47-8609-6D2ADE68B57B}" type="presOf" srcId="{4ACD9D65-B760-4CFD-9DF0-906DDD50F006}" destId="{CDB0B4F3-BE98-CB40-A24C-21CE489624F6}" srcOrd="0" destOrd="0" presId="urn:microsoft.com/office/officeart/2005/8/layout/arrow5"/>
    <dgm:cxn modelId="{BD50D65C-C244-CF46-AB7C-23718085DA98}" type="presOf" srcId="{7E475FC8-6978-40EC-97AD-752EBC9BFE8F}" destId="{41AB2F5C-4200-2C43-ACA4-3E64371FA8D2}" srcOrd="0" destOrd="0" presId="urn:microsoft.com/office/officeart/2005/8/layout/arrow5"/>
    <dgm:cxn modelId="{6A98A078-B8CE-B545-A1CA-5C4065016F30}" type="presOf" srcId="{29B25A67-14D0-474D-BCD4-C3E60F67A216}" destId="{D45039FB-F243-1448-B949-4C252BEB9E6F}" srcOrd="0" destOrd="0" presId="urn:microsoft.com/office/officeart/2005/8/layout/arrow5"/>
    <dgm:cxn modelId="{8A532290-3EB2-40E2-8627-1911D2EF85E1}" srcId="{A84CADC2-42B4-4398-A527-7F679BC6258A}" destId="{7E475FC8-6978-40EC-97AD-752EBC9BFE8F}" srcOrd="3" destOrd="0" parTransId="{82F0FC6B-AE04-49C5-BE41-BEBA6199F0E3}" sibTransId="{933AAE07-539E-4110-8BA3-AF8EA1CB376F}"/>
    <dgm:cxn modelId="{3282C6AE-D55C-3046-87EB-7AEAF3F076CA}" type="presOf" srcId="{37CA5390-88C1-4D63-A5E0-2C912191657F}" destId="{0169877E-3FF0-A04E-B358-E8542B1270A2}" srcOrd="0" destOrd="0" presId="urn:microsoft.com/office/officeart/2005/8/layout/arrow5"/>
    <dgm:cxn modelId="{652676E4-2035-439D-918E-063FDD5157E2}" srcId="{A84CADC2-42B4-4398-A527-7F679BC6258A}" destId="{37CA5390-88C1-4D63-A5E0-2C912191657F}" srcOrd="0" destOrd="0" parTransId="{F3A906B5-6E08-4A54-8317-0143112005F3}" sibTransId="{FDD11D56-B307-451F-ABD5-D3EC22F086BE}"/>
    <dgm:cxn modelId="{CE97C59B-721E-EE4E-922D-440C9B1FC6CE}" type="presParOf" srcId="{A8E3D9C4-3DED-D440-9B92-49B31DFAE1FD}" destId="{0169877E-3FF0-A04E-B358-E8542B1270A2}" srcOrd="0" destOrd="0" presId="urn:microsoft.com/office/officeart/2005/8/layout/arrow5"/>
    <dgm:cxn modelId="{A1FB7F79-0FD0-C142-88FF-B3311CBC1075}" type="presParOf" srcId="{A8E3D9C4-3DED-D440-9B92-49B31DFAE1FD}" destId="{D45039FB-F243-1448-B949-4C252BEB9E6F}" srcOrd="1" destOrd="0" presId="urn:microsoft.com/office/officeart/2005/8/layout/arrow5"/>
    <dgm:cxn modelId="{ABF67D0D-9EF9-D546-9F51-98ADFE3C965B}" type="presParOf" srcId="{A8E3D9C4-3DED-D440-9B92-49B31DFAE1FD}" destId="{CDB0B4F3-BE98-CB40-A24C-21CE489624F6}" srcOrd="2" destOrd="0" presId="urn:microsoft.com/office/officeart/2005/8/layout/arrow5"/>
    <dgm:cxn modelId="{A367B260-65A0-0E46-8B15-7F54EA711FBE}" type="presParOf" srcId="{A8E3D9C4-3DED-D440-9B92-49B31DFAE1FD}" destId="{41AB2F5C-4200-2C43-ACA4-3E64371FA8D2}" srcOrd="3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5F72B7-7A7A-417E-9067-1B22BEE6269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C713ED87-6E3F-43EE-92AD-A3F2DC031FC0}">
      <dgm:prSet/>
      <dgm:spPr/>
      <dgm:t>
        <a:bodyPr/>
        <a:lstStyle/>
        <a:p>
          <a:r>
            <a:rPr lang="en-US"/>
            <a:t>• LCD показва „бягащата“ игра</a:t>
          </a:r>
        </a:p>
      </dgm:t>
    </dgm:pt>
    <dgm:pt modelId="{80AB7767-9D69-4EDC-AD31-9B797508A172}" type="parTrans" cxnId="{7D13F292-1189-4A2C-B6BE-F02D60012ECC}">
      <dgm:prSet/>
      <dgm:spPr/>
      <dgm:t>
        <a:bodyPr/>
        <a:lstStyle/>
        <a:p>
          <a:endParaRPr lang="en-US"/>
        </a:p>
      </dgm:t>
    </dgm:pt>
    <dgm:pt modelId="{5EA861E3-0917-4BB4-B508-39168C6411F1}" type="sibTrans" cxnId="{7D13F292-1189-4A2C-B6BE-F02D60012ECC}">
      <dgm:prSet/>
      <dgm:spPr/>
      <dgm:t>
        <a:bodyPr/>
        <a:lstStyle/>
        <a:p>
          <a:endParaRPr lang="en-US"/>
        </a:p>
      </dgm:t>
    </dgm:pt>
    <dgm:pt modelId="{2338DF92-8020-4588-BBC8-39EB97B6C597}">
      <dgm:prSet/>
      <dgm:spPr/>
      <dgm:t>
        <a:bodyPr/>
        <a:lstStyle/>
        <a:p>
          <a:r>
            <a:rPr lang="en-US"/>
            <a:t>• Играчът управлява с един бутон</a:t>
          </a:r>
        </a:p>
      </dgm:t>
    </dgm:pt>
    <dgm:pt modelId="{93AE14CD-0F99-4800-8585-6929EA1DC7D1}" type="parTrans" cxnId="{F4A48C7B-AF92-44F6-8069-14422542E160}">
      <dgm:prSet/>
      <dgm:spPr/>
      <dgm:t>
        <a:bodyPr/>
        <a:lstStyle/>
        <a:p>
          <a:endParaRPr lang="en-US"/>
        </a:p>
      </dgm:t>
    </dgm:pt>
    <dgm:pt modelId="{23811432-E588-4948-9515-55EB53207C67}" type="sibTrans" cxnId="{F4A48C7B-AF92-44F6-8069-14422542E160}">
      <dgm:prSet/>
      <dgm:spPr/>
      <dgm:t>
        <a:bodyPr/>
        <a:lstStyle/>
        <a:p>
          <a:endParaRPr lang="en-US"/>
        </a:p>
      </dgm:t>
    </dgm:pt>
    <dgm:pt modelId="{6297BF4B-BD5C-4E92-AB21-41762CD51356}">
      <dgm:prSet/>
      <dgm:spPr/>
      <dgm:t>
        <a:bodyPr/>
        <a:lstStyle/>
        <a:p>
          <a:r>
            <a:rPr lang="en-US" dirty="0"/>
            <a:t>• </a:t>
          </a:r>
          <a:r>
            <a:rPr lang="en-US" dirty="0" err="1"/>
            <a:t>Визуална</a:t>
          </a:r>
          <a:r>
            <a:rPr lang="en-US" dirty="0"/>
            <a:t> </a:t>
          </a:r>
          <a:r>
            <a:rPr lang="en-US" dirty="0" err="1"/>
            <a:t>демонстрация</a:t>
          </a:r>
          <a:r>
            <a:rPr lang="en-US" dirty="0"/>
            <a:t> </a:t>
          </a:r>
          <a:r>
            <a:rPr lang="en-US" dirty="0" err="1"/>
            <a:t>или</a:t>
          </a:r>
          <a:r>
            <a:rPr lang="en-US" dirty="0"/>
            <a:t> </a:t>
          </a:r>
          <a:r>
            <a:rPr lang="en-US" dirty="0" err="1"/>
            <a:t>видео</a:t>
          </a:r>
          <a:endParaRPr lang="en-US" dirty="0"/>
        </a:p>
      </dgm:t>
    </dgm:pt>
    <dgm:pt modelId="{C50C3F8F-0B97-4F35-8D1A-A44DCA9E658C}" type="parTrans" cxnId="{62C11593-D57F-4B5C-9EDF-5CC4B06BF61C}">
      <dgm:prSet/>
      <dgm:spPr/>
      <dgm:t>
        <a:bodyPr/>
        <a:lstStyle/>
        <a:p>
          <a:endParaRPr lang="en-US"/>
        </a:p>
      </dgm:t>
    </dgm:pt>
    <dgm:pt modelId="{89B4D63B-09DC-4B34-B6E0-5DBBC1079DBA}" type="sibTrans" cxnId="{62C11593-D57F-4B5C-9EDF-5CC4B06BF61C}">
      <dgm:prSet/>
      <dgm:spPr/>
      <dgm:t>
        <a:bodyPr/>
        <a:lstStyle/>
        <a:p>
          <a:endParaRPr lang="en-US"/>
        </a:p>
      </dgm:t>
    </dgm:pt>
    <dgm:pt modelId="{C44FA91E-ECD7-48B3-B24C-2383EB374F5A}" type="pres">
      <dgm:prSet presAssocID="{E85F72B7-7A7A-417E-9067-1B22BEE6269D}" presName="root" presStyleCnt="0">
        <dgm:presLayoutVars>
          <dgm:dir/>
          <dgm:resizeHandles val="exact"/>
        </dgm:presLayoutVars>
      </dgm:prSet>
      <dgm:spPr/>
    </dgm:pt>
    <dgm:pt modelId="{C0B04F47-0136-4FAE-AC08-FBD175CC2100}" type="pres">
      <dgm:prSet presAssocID="{C713ED87-6E3F-43EE-92AD-A3F2DC031FC0}" presName="compNode" presStyleCnt="0"/>
      <dgm:spPr/>
    </dgm:pt>
    <dgm:pt modelId="{33C26975-5C0B-4448-8BD3-E5EB8F5AA08A}" type="pres">
      <dgm:prSet presAssocID="{C713ED87-6E3F-43EE-92AD-A3F2DC031FC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B37E4151-43BD-4C26-A3D2-99C99566D530}" type="pres">
      <dgm:prSet presAssocID="{C713ED87-6E3F-43EE-92AD-A3F2DC031FC0}" presName="spaceRect" presStyleCnt="0"/>
      <dgm:spPr/>
    </dgm:pt>
    <dgm:pt modelId="{F297942B-D918-4D13-8DAE-0ABC80E3EEA4}" type="pres">
      <dgm:prSet presAssocID="{C713ED87-6E3F-43EE-92AD-A3F2DC031FC0}" presName="textRect" presStyleLbl="revTx" presStyleIdx="0" presStyleCnt="3">
        <dgm:presLayoutVars>
          <dgm:chMax val="1"/>
          <dgm:chPref val="1"/>
        </dgm:presLayoutVars>
      </dgm:prSet>
      <dgm:spPr/>
    </dgm:pt>
    <dgm:pt modelId="{C494E15B-773D-461A-A6A8-B680ACC5EC89}" type="pres">
      <dgm:prSet presAssocID="{5EA861E3-0917-4BB4-B508-39168C6411F1}" presName="sibTrans" presStyleCnt="0"/>
      <dgm:spPr/>
    </dgm:pt>
    <dgm:pt modelId="{844EE92E-CDB7-4F93-8A6E-93E3A94CDD21}" type="pres">
      <dgm:prSet presAssocID="{2338DF92-8020-4588-BBC8-39EB97B6C597}" presName="compNode" presStyleCnt="0"/>
      <dgm:spPr/>
    </dgm:pt>
    <dgm:pt modelId="{4A3E35DB-CFD7-4748-8907-3CF8C31F06EF}" type="pres">
      <dgm:prSet presAssocID="{2338DF92-8020-4588-BBC8-39EB97B6C5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6C5CBD2-EF4A-494F-937A-53A24A6FA35C}" type="pres">
      <dgm:prSet presAssocID="{2338DF92-8020-4588-BBC8-39EB97B6C597}" presName="spaceRect" presStyleCnt="0"/>
      <dgm:spPr/>
    </dgm:pt>
    <dgm:pt modelId="{971A379B-1677-44ED-A2EE-F1FF12B1FF1C}" type="pres">
      <dgm:prSet presAssocID="{2338DF92-8020-4588-BBC8-39EB97B6C597}" presName="textRect" presStyleLbl="revTx" presStyleIdx="1" presStyleCnt="3">
        <dgm:presLayoutVars>
          <dgm:chMax val="1"/>
          <dgm:chPref val="1"/>
        </dgm:presLayoutVars>
      </dgm:prSet>
      <dgm:spPr/>
    </dgm:pt>
    <dgm:pt modelId="{4AECA2A9-FEA9-4BD5-895C-68DDB70A7A98}" type="pres">
      <dgm:prSet presAssocID="{23811432-E588-4948-9515-55EB53207C67}" presName="sibTrans" presStyleCnt="0"/>
      <dgm:spPr/>
    </dgm:pt>
    <dgm:pt modelId="{DBFC766C-B831-40D5-86AB-2A689F69D039}" type="pres">
      <dgm:prSet presAssocID="{6297BF4B-BD5C-4E92-AB21-41762CD51356}" presName="compNode" presStyleCnt="0"/>
      <dgm:spPr/>
    </dgm:pt>
    <dgm:pt modelId="{B6A6DF14-9109-4338-8709-5B304DE5E657}" type="pres">
      <dgm:prSet presAssocID="{6297BF4B-BD5C-4E92-AB21-41762CD5135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1D6A2B4C-DA66-4480-8CAD-0900254C4C06}" type="pres">
      <dgm:prSet presAssocID="{6297BF4B-BD5C-4E92-AB21-41762CD51356}" presName="spaceRect" presStyleCnt="0"/>
      <dgm:spPr/>
    </dgm:pt>
    <dgm:pt modelId="{E41F12FE-5FA3-4F06-8453-3EF8B403418D}" type="pres">
      <dgm:prSet presAssocID="{6297BF4B-BD5C-4E92-AB21-41762CD5135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B040713-73C6-4396-BF6A-CA5F33077DC5}" type="presOf" srcId="{2338DF92-8020-4588-BBC8-39EB97B6C597}" destId="{971A379B-1677-44ED-A2EE-F1FF12B1FF1C}" srcOrd="0" destOrd="0" presId="urn:microsoft.com/office/officeart/2018/2/layout/IconLabelList"/>
    <dgm:cxn modelId="{88BCEF37-D609-4DD5-A0D4-151850AB4330}" type="presOf" srcId="{C713ED87-6E3F-43EE-92AD-A3F2DC031FC0}" destId="{F297942B-D918-4D13-8DAE-0ABC80E3EEA4}" srcOrd="0" destOrd="0" presId="urn:microsoft.com/office/officeart/2018/2/layout/IconLabelList"/>
    <dgm:cxn modelId="{F4A48C7B-AF92-44F6-8069-14422542E160}" srcId="{E85F72B7-7A7A-417E-9067-1B22BEE6269D}" destId="{2338DF92-8020-4588-BBC8-39EB97B6C597}" srcOrd="1" destOrd="0" parTransId="{93AE14CD-0F99-4800-8585-6929EA1DC7D1}" sibTransId="{23811432-E588-4948-9515-55EB53207C67}"/>
    <dgm:cxn modelId="{8D6C7391-1A4F-49B2-909D-F8DF8A26EEDF}" type="presOf" srcId="{E85F72B7-7A7A-417E-9067-1B22BEE6269D}" destId="{C44FA91E-ECD7-48B3-B24C-2383EB374F5A}" srcOrd="0" destOrd="0" presId="urn:microsoft.com/office/officeart/2018/2/layout/IconLabelList"/>
    <dgm:cxn modelId="{7D13F292-1189-4A2C-B6BE-F02D60012ECC}" srcId="{E85F72B7-7A7A-417E-9067-1B22BEE6269D}" destId="{C713ED87-6E3F-43EE-92AD-A3F2DC031FC0}" srcOrd="0" destOrd="0" parTransId="{80AB7767-9D69-4EDC-AD31-9B797508A172}" sibTransId="{5EA861E3-0917-4BB4-B508-39168C6411F1}"/>
    <dgm:cxn modelId="{62C11593-D57F-4B5C-9EDF-5CC4B06BF61C}" srcId="{E85F72B7-7A7A-417E-9067-1B22BEE6269D}" destId="{6297BF4B-BD5C-4E92-AB21-41762CD51356}" srcOrd="2" destOrd="0" parTransId="{C50C3F8F-0B97-4F35-8D1A-A44DCA9E658C}" sibTransId="{89B4D63B-09DC-4B34-B6E0-5DBBC1079DBA}"/>
    <dgm:cxn modelId="{CB490B95-0CD2-4DDE-8E9C-B09B109A2C36}" type="presOf" srcId="{6297BF4B-BD5C-4E92-AB21-41762CD51356}" destId="{E41F12FE-5FA3-4F06-8453-3EF8B403418D}" srcOrd="0" destOrd="0" presId="urn:microsoft.com/office/officeart/2018/2/layout/IconLabelList"/>
    <dgm:cxn modelId="{ADC3A519-BBF7-41EA-BBDF-5DAB3915BBD9}" type="presParOf" srcId="{C44FA91E-ECD7-48B3-B24C-2383EB374F5A}" destId="{C0B04F47-0136-4FAE-AC08-FBD175CC2100}" srcOrd="0" destOrd="0" presId="urn:microsoft.com/office/officeart/2018/2/layout/IconLabelList"/>
    <dgm:cxn modelId="{7725257E-32FD-48EB-904C-DAA5FD0E327B}" type="presParOf" srcId="{C0B04F47-0136-4FAE-AC08-FBD175CC2100}" destId="{33C26975-5C0B-4448-8BD3-E5EB8F5AA08A}" srcOrd="0" destOrd="0" presId="urn:microsoft.com/office/officeart/2018/2/layout/IconLabelList"/>
    <dgm:cxn modelId="{CF1387B5-154A-468B-BD48-CAC92AF29C55}" type="presParOf" srcId="{C0B04F47-0136-4FAE-AC08-FBD175CC2100}" destId="{B37E4151-43BD-4C26-A3D2-99C99566D530}" srcOrd="1" destOrd="0" presId="urn:microsoft.com/office/officeart/2018/2/layout/IconLabelList"/>
    <dgm:cxn modelId="{444462AE-95A0-4CE0-903D-42D3E1D2BDB7}" type="presParOf" srcId="{C0B04F47-0136-4FAE-AC08-FBD175CC2100}" destId="{F297942B-D918-4D13-8DAE-0ABC80E3EEA4}" srcOrd="2" destOrd="0" presId="urn:microsoft.com/office/officeart/2018/2/layout/IconLabelList"/>
    <dgm:cxn modelId="{DAAF1768-E034-48B4-8E57-8A6D5676914B}" type="presParOf" srcId="{C44FA91E-ECD7-48B3-B24C-2383EB374F5A}" destId="{C494E15B-773D-461A-A6A8-B680ACC5EC89}" srcOrd="1" destOrd="0" presId="urn:microsoft.com/office/officeart/2018/2/layout/IconLabelList"/>
    <dgm:cxn modelId="{8A90A700-4B64-43BF-9005-08993E6EA51D}" type="presParOf" srcId="{C44FA91E-ECD7-48B3-B24C-2383EB374F5A}" destId="{844EE92E-CDB7-4F93-8A6E-93E3A94CDD21}" srcOrd="2" destOrd="0" presId="urn:microsoft.com/office/officeart/2018/2/layout/IconLabelList"/>
    <dgm:cxn modelId="{42C3462C-7E3A-4EEB-97EB-F1BBAE77F3B3}" type="presParOf" srcId="{844EE92E-CDB7-4F93-8A6E-93E3A94CDD21}" destId="{4A3E35DB-CFD7-4748-8907-3CF8C31F06EF}" srcOrd="0" destOrd="0" presId="urn:microsoft.com/office/officeart/2018/2/layout/IconLabelList"/>
    <dgm:cxn modelId="{D89F8D21-7336-4C85-8AE6-FC8D9C71D742}" type="presParOf" srcId="{844EE92E-CDB7-4F93-8A6E-93E3A94CDD21}" destId="{A6C5CBD2-EF4A-494F-937A-53A24A6FA35C}" srcOrd="1" destOrd="0" presId="urn:microsoft.com/office/officeart/2018/2/layout/IconLabelList"/>
    <dgm:cxn modelId="{617A2B3B-A5FF-467F-8F47-E32B73FB0377}" type="presParOf" srcId="{844EE92E-CDB7-4F93-8A6E-93E3A94CDD21}" destId="{971A379B-1677-44ED-A2EE-F1FF12B1FF1C}" srcOrd="2" destOrd="0" presId="urn:microsoft.com/office/officeart/2018/2/layout/IconLabelList"/>
    <dgm:cxn modelId="{1248DA55-40E3-40B6-9D20-4BA659190942}" type="presParOf" srcId="{C44FA91E-ECD7-48B3-B24C-2383EB374F5A}" destId="{4AECA2A9-FEA9-4BD5-895C-68DDB70A7A98}" srcOrd="3" destOrd="0" presId="urn:microsoft.com/office/officeart/2018/2/layout/IconLabelList"/>
    <dgm:cxn modelId="{90A9B064-9EF4-45A1-A0F8-966E7A33137C}" type="presParOf" srcId="{C44FA91E-ECD7-48B3-B24C-2383EB374F5A}" destId="{DBFC766C-B831-40D5-86AB-2A689F69D039}" srcOrd="4" destOrd="0" presId="urn:microsoft.com/office/officeart/2018/2/layout/IconLabelList"/>
    <dgm:cxn modelId="{2752678F-B699-458E-844E-29C9CB895DEA}" type="presParOf" srcId="{DBFC766C-B831-40D5-86AB-2A689F69D039}" destId="{B6A6DF14-9109-4338-8709-5B304DE5E657}" srcOrd="0" destOrd="0" presId="urn:microsoft.com/office/officeart/2018/2/layout/IconLabelList"/>
    <dgm:cxn modelId="{2C8DE4A8-6B06-4CC4-885F-B5807EB61C5E}" type="presParOf" srcId="{DBFC766C-B831-40D5-86AB-2A689F69D039}" destId="{1D6A2B4C-DA66-4480-8CAD-0900254C4C06}" srcOrd="1" destOrd="0" presId="urn:microsoft.com/office/officeart/2018/2/layout/IconLabelList"/>
    <dgm:cxn modelId="{A7DED7EB-3E02-4E68-B7DF-E643A5B4BF03}" type="presParOf" srcId="{DBFC766C-B831-40D5-86AB-2A689F69D039}" destId="{E41F12FE-5FA3-4F06-8453-3EF8B403418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9C0BF1-C6EA-4869-BD8F-7EED5D366544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0C4230B-5D88-4D86-A17B-48E9C6F08BC0}">
      <dgm:prSet/>
      <dgm:spPr/>
      <dgm:t>
        <a:bodyPr/>
        <a:lstStyle/>
        <a:p>
          <a:r>
            <a:rPr lang="en-US"/>
            <a:t>• Втори бутон за навеждане</a:t>
          </a:r>
        </a:p>
      </dgm:t>
    </dgm:pt>
    <dgm:pt modelId="{C35CF2AE-5655-4F76-BCD5-A9B7EE21F63E}" type="parTrans" cxnId="{D3D9869D-9B7A-411F-AE15-0C46277C81EE}">
      <dgm:prSet/>
      <dgm:spPr/>
      <dgm:t>
        <a:bodyPr/>
        <a:lstStyle/>
        <a:p>
          <a:endParaRPr lang="en-US"/>
        </a:p>
      </dgm:t>
    </dgm:pt>
    <dgm:pt modelId="{60D6B53F-8BF6-4366-8047-7E804219DE79}" type="sibTrans" cxnId="{D3D9869D-9B7A-411F-AE15-0C46277C81EE}">
      <dgm:prSet/>
      <dgm:spPr/>
      <dgm:t>
        <a:bodyPr/>
        <a:lstStyle/>
        <a:p>
          <a:endParaRPr lang="en-US"/>
        </a:p>
      </dgm:t>
    </dgm:pt>
    <dgm:pt modelId="{7399A187-740E-4290-A263-2BAB61418216}">
      <dgm:prSet/>
      <dgm:spPr/>
      <dgm:t>
        <a:bodyPr/>
        <a:lstStyle/>
        <a:p>
          <a:r>
            <a:rPr lang="en-US"/>
            <a:t>• Добавяне на звук (buzzer)</a:t>
          </a:r>
        </a:p>
      </dgm:t>
    </dgm:pt>
    <dgm:pt modelId="{2F4B3210-D18D-4831-9CA5-BAADD33E69A8}" type="parTrans" cxnId="{75F8CF49-4806-451C-A47E-1CA10C34011E}">
      <dgm:prSet/>
      <dgm:spPr/>
      <dgm:t>
        <a:bodyPr/>
        <a:lstStyle/>
        <a:p>
          <a:endParaRPr lang="en-US"/>
        </a:p>
      </dgm:t>
    </dgm:pt>
    <dgm:pt modelId="{574CE3E0-D36C-498F-8620-197C354379D7}" type="sibTrans" cxnId="{75F8CF49-4806-451C-A47E-1CA10C34011E}">
      <dgm:prSet/>
      <dgm:spPr/>
      <dgm:t>
        <a:bodyPr/>
        <a:lstStyle/>
        <a:p>
          <a:endParaRPr lang="en-US"/>
        </a:p>
      </dgm:t>
    </dgm:pt>
    <dgm:pt modelId="{7DDB5C59-DF54-4D60-AA79-1B5C5418271A}">
      <dgm:prSet/>
      <dgm:spPr/>
      <dgm:t>
        <a:bodyPr/>
        <a:lstStyle/>
        <a:p>
          <a:r>
            <a:rPr lang="en-US"/>
            <a:t>• Версия с OLED или друг дисплей</a:t>
          </a:r>
        </a:p>
      </dgm:t>
    </dgm:pt>
    <dgm:pt modelId="{1FCABD49-FD33-4258-8795-B72C194C467F}" type="parTrans" cxnId="{FD701661-CAE4-4692-9D28-A8C16DF0976E}">
      <dgm:prSet/>
      <dgm:spPr/>
      <dgm:t>
        <a:bodyPr/>
        <a:lstStyle/>
        <a:p>
          <a:endParaRPr lang="en-US"/>
        </a:p>
      </dgm:t>
    </dgm:pt>
    <dgm:pt modelId="{ADB5C691-4DFF-42AC-A373-FF81C9AD48AF}" type="sibTrans" cxnId="{FD701661-CAE4-4692-9D28-A8C16DF0976E}">
      <dgm:prSet/>
      <dgm:spPr/>
      <dgm:t>
        <a:bodyPr/>
        <a:lstStyle/>
        <a:p>
          <a:endParaRPr lang="en-US"/>
        </a:p>
      </dgm:t>
    </dgm:pt>
    <dgm:pt modelId="{E0F2ADD5-74EB-4A4C-85E2-0BB00191EBA5}" type="pres">
      <dgm:prSet presAssocID="{F69C0BF1-C6EA-4869-BD8F-7EED5D36654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566743A-DF79-DF41-886B-0BC3DFEB6142}" type="pres">
      <dgm:prSet presAssocID="{90C4230B-5D88-4D86-A17B-48E9C6F08BC0}" presName="hierRoot1" presStyleCnt="0"/>
      <dgm:spPr/>
    </dgm:pt>
    <dgm:pt modelId="{91546F4F-A1DB-904B-BA23-01DCF38355D9}" type="pres">
      <dgm:prSet presAssocID="{90C4230B-5D88-4D86-A17B-48E9C6F08BC0}" presName="composite" presStyleCnt="0"/>
      <dgm:spPr/>
    </dgm:pt>
    <dgm:pt modelId="{C164BEB5-3B06-1544-B6B5-D2A392C449D2}" type="pres">
      <dgm:prSet presAssocID="{90C4230B-5D88-4D86-A17B-48E9C6F08BC0}" presName="background" presStyleLbl="node0" presStyleIdx="0" presStyleCnt="3"/>
      <dgm:spPr/>
    </dgm:pt>
    <dgm:pt modelId="{F91B132D-F8D4-5642-A1AA-F63CACE17521}" type="pres">
      <dgm:prSet presAssocID="{90C4230B-5D88-4D86-A17B-48E9C6F08BC0}" presName="text" presStyleLbl="fgAcc0" presStyleIdx="0" presStyleCnt="3">
        <dgm:presLayoutVars>
          <dgm:chPref val="3"/>
        </dgm:presLayoutVars>
      </dgm:prSet>
      <dgm:spPr/>
    </dgm:pt>
    <dgm:pt modelId="{B8F3D9D0-D52D-D84D-8BA2-6AD779059260}" type="pres">
      <dgm:prSet presAssocID="{90C4230B-5D88-4D86-A17B-48E9C6F08BC0}" presName="hierChild2" presStyleCnt="0"/>
      <dgm:spPr/>
    </dgm:pt>
    <dgm:pt modelId="{7BC71B7A-EC49-8244-9B22-0AF650ED8824}" type="pres">
      <dgm:prSet presAssocID="{7399A187-740E-4290-A263-2BAB61418216}" presName="hierRoot1" presStyleCnt="0"/>
      <dgm:spPr/>
    </dgm:pt>
    <dgm:pt modelId="{5F3C4F67-D01F-1D4E-8CCC-EAEA8BD478C2}" type="pres">
      <dgm:prSet presAssocID="{7399A187-740E-4290-A263-2BAB61418216}" presName="composite" presStyleCnt="0"/>
      <dgm:spPr/>
    </dgm:pt>
    <dgm:pt modelId="{0D1E7A43-3317-6A4E-A0AA-9BE7D87479E2}" type="pres">
      <dgm:prSet presAssocID="{7399A187-740E-4290-A263-2BAB61418216}" presName="background" presStyleLbl="node0" presStyleIdx="1" presStyleCnt="3"/>
      <dgm:spPr/>
    </dgm:pt>
    <dgm:pt modelId="{E64C2531-6D33-1D49-80CE-946BA30B1B4D}" type="pres">
      <dgm:prSet presAssocID="{7399A187-740E-4290-A263-2BAB61418216}" presName="text" presStyleLbl="fgAcc0" presStyleIdx="1" presStyleCnt="3">
        <dgm:presLayoutVars>
          <dgm:chPref val="3"/>
        </dgm:presLayoutVars>
      </dgm:prSet>
      <dgm:spPr/>
    </dgm:pt>
    <dgm:pt modelId="{3746EE64-0F1F-B448-AE1F-81B1B4D83E4D}" type="pres">
      <dgm:prSet presAssocID="{7399A187-740E-4290-A263-2BAB61418216}" presName="hierChild2" presStyleCnt="0"/>
      <dgm:spPr/>
    </dgm:pt>
    <dgm:pt modelId="{069491A7-BA96-A14A-B66B-9B1DAE1A8BB7}" type="pres">
      <dgm:prSet presAssocID="{7DDB5C59-DF54-4D60-AA79-1B5C5418271A}" presName="hierRoot1" presStyleCnt="0"/>
      <dgm:spPr/>
    </dgm:pt>
    <dgm:pt modelId="{40D57089-4731-D84C-BC62-446579C42D73}" type="pres">
      <dgm:prSet presAssocID="{7DDB5C59-DF54-4D60-AA79-1B5C5418271A}" presName="composite" presStyleCnt="0"/>
      <dgm:spPr/>
    </dgm:pt>
    <dgm:pt modelId="{562B0AC6-C6B8-D54A-B7F3-8A92006BA796}" type="pres">
      <dgm:prSet presAssocID="{7DDB5C59-DF54-4D60-AA79-1B5C5418271A}" presName="background" presStyleLbl="node0" presStyleIdx="2" presStyleCnt="3"/>
      <dgm:spPr/>
    </dgm:pt>
    <dgm:pt modelId="{9CA0E686-3E66-A947-B87B-135A0D9012A2}" type="pres">
      <dgm:prSet presAssocID="{7DDB5C59-DF54-4D60-AA79-1B5C5418271A}" presName="text" presStyleLbl="fgAcc0" presStyleIdx="2" presStyleCnt="3">
        <dgm:presLayoutVars>
          <dgm:chPref val="3"/>
        </dgm:presLayoutVars>
      </dgm:prSet>
      <dgm:spPr/>
    </dgm:pt>
    <dgm:pt modelId="{C6CBC266-94FD-2346-BEB2-7961E9B90408}" type="pres">
      <dgm:prSet presAssocID="{7DDB5C59-DF54-4D60-AA79-1B5C5418271A}" presName="hierChild2" presStyleCnt="0"/>
      <dgm:spPr/>
    </dgm:pt>
  </dgm:ptLst>
  <dgm:cxnLst>
    <dgm:cxn modelId="{75F8CF49-4806-451C-A47E-1CA10C34011E}" srcId="{F69C0BF1-C6EA-4869-BD8F-7EED5D366544}" destId="{7399A187-740E-4290-A263-2BAB61418216}" srcOrd="1" destOrd="0" parTransId="{2F4B3210-D18D-4831-9CA5-BAADD33E69A8}" sibTransId="{574CE3E0-D36C-498F-8620-197C354379D7}"/>
    <dgm:cxn modelId="{9B57A554-F0FE-4842-BE52-D4B03576FC87}" type="presOf" srcId="{7DDB5C59-DF54-4D60-AA79-1B5C5418271A}" destId="{9CA0E686-3E66-A947-B87B-135A0D9012A2}" srcOrd="0" destOrd="0" presId="urn:microsoft.com/office/officeart/2005/8/layout/hierarchy1"/>
    <dgm:cxn modelId="{FD701661-CAE4-4692-9D28-A8C16DF0976E}" srcId="{F69C0BF1-C6EA-4869-BD8F-7EED5D366544}" destId="{7DDB5C59-DF54-4D60-AA79-1B5C5418271A}" srcOrd="2" destOrd="0" parTransId="{1FCABD49-FD33-4258-8795-B72C194C467F}" sibTransId="{ADB5C691-4DFF-42AC-A373-FF81C9AD48AF}"/>
    <dgm:cxn modelId="{0E8C3887-0868-E442-A4E0-C2A0B65C1DDF}" type="presOf" srcId="{F69C0BF1-C6EA-4869-BD8F-7EED5D366544}" destId="{E0F2ADD5-74EB-4A4C-85E2-0BB00191EBA5}" srcOrd="0" destOrd="0" presId="urn:microsoft.com/office/officeart/2005/8/layout/hierarchy1"/>
    <dgm:cxn modelId="{D3D9869D-9B7A-411F-AE15-0C46277C81EE}" srcId="{F69C0BF1-C6EA-4869-BD8F-7EED5D366544}" destId="{90C4230B-5D88-4D86-A17B-48E9C6F08BC0}" srcOrd="0" destOrd="0" parTransId="{C35CF2AE-5655-4F76-BCD5-A9B7EE21F63E}" sibTransId="{60D6B53F-8BF6-4366-8047-7E804219DE79}"/>
    <dgm:cxn modelId="{439BEEBE-8C63-EA43-B1E5-412E4D3138D2}" type="presOf" srcId="{7399A187-740E-4290-A263-2BAB61418216}" destId="{E64C2531-6D33-1D49-80CE-946BA30B1B4D}" srcOrd="0" destOrd="0" presId="urn:microsoft.com/office/officeart/2005/8/layout/hierarchy1"/>
    <dgm:cxn modelId="{9E8572FC-01A1-794E-AFC7-C4719A22A283}" type="presOf" srcId="{90C4230B-5D88-4D86-A17B-48E9C6F08BC0}" destId="{F91B132D-F8D4-5642-A1AA-F63CACE17521}" srcOrd="0" destOrd="0" presId="urn:microsoft.com/office/officeart/2005/8/layout/hierarchy1"/>
    <dgm:cxn modelId="{7BFE3DBB-CBD2-F14D-98C8-E778C151C741}" type="presParOf" srcId="{E0F2ADD5-74EB-4A4C-85E2-0BB00191EBA5}" destId="{6566743A-DF79-DF41-886B-0BC3DFEB6142}" srcOrd="0" destOrd="0" presId="urn:microsoft.com/office/officeart/2005/8/layout/hierarchy1"/>
    <dgm:cxn modelId="{5CB49C6A-EB2B-7B4B-A329-656F95C13FB9}" type="presParOf" srcId="{6566743A-DF79-DF41-886B-0BC3DFEB6142}" destId="{91546F4F-A1DB-904B-BA23-01DCF38355D9}" srcOrd="0" destOrd="0" presId="urn:microsoft.com/office/officeart/2005/8/layout/hierarchy1"/>
    <dgm:cxn modelId="{178D934F-F52D-0549-9111-0FA33AABC350}" type="presParOf" srcId="{91546F4F-A1DB-904B-BA23-01DCF38355D9}" destId="{C164BEB5-3B06-1544-B6B5-D2A392C449D2}" srcOrd="0" destOrd="0" presId="urn:microsoft.com/office/officeart/2005/8/layout/hierarchy1"/>
    <dgm:cxn modelId="{115DD4F2-88CD-9A41-A30A-0BE75809B850}" type="presParOf" srcId="{91546F4F-A1DB-904B-BA23-01DCF38355D9}" destId="{F91B132D-F8D4-5642-A1AA-F63CACE17521}" srcOrd="1" destOrd="0" presId="urn:microsoft.com/office/officeart/2005/8/layout/hierarchy1"/>
    <dgm:cxn modelId="{988F34AF-4277-2147-951A-4034213981CF}" type="presParOf" srcId="{6566743A-DF79-DF41-886B-0BC3DFEB6142}" destId="{B8F3D9D0-D52D-D84D-8BA2-6AD779059260}" srcOrd="1" destOrd="0" presId="urn:microsoft.com/office/officeart/2005/8/layout/hierarchy1"/>
    <dgm:cxn modelId="{C5828A40-5B4D-C842-AB29-5AA138B08DDC}" type="presParOf" srcId="{E0F2ADD5-74EB-4A4C-85E2-0BB00191EBA5}" destId="{7BC71B7A-EC49-8244-9B22-0AF650ED8824}" srcOrd="1" destOrd="0" presId="urn:microsoft.com/office/officeart/2005/8/layout/hierarchy1"/>
    <dgm:cxn modelId="{144DB84C-7BE4-014F-A1F6-00A2DF2AF78A}" type="presParOf" srcId="{7BC71B7A-EC49-8244-9B22-0AF650ED8824}" destId="{5F3C4F67-D01F-1D4E-8CCC-EAEA8BD478C2}" srcOrd="0" destOrd="0" presId="urn:microsoft.com/office/officeart/2005/8/layout/hierarchy1"/>
    <dgm:cxn modelId="{8EA9731A-E06E-DB4C-946D-192531EA0AE9}" type="presParOf" srcId="{5F3C4F67-D01F-1D4E-8CCC-EAEA8BD478C2}" destId="{0D1E7A43-3317-6A4E-A0AA-9BE7D87479E2}" srcOrd="0" destOrd="0" presId="urn:microsoft.com/office/officeart/2005/8/layout/hierarchy1"/>
    <dgm:cxn modelId="{EF440F4B-5F77-C845-8E8D-0C0F1B0D9C8E}" type="presParOf" srcId="{5F3C4F67-D01F-1D4E-8CCC-EAEA8BD478C2}" destId="{E64C2531-6D33-1D49-80CE-946BA30B1B4D}" srcOrd="1" destOrd="0" presId="urn:microsoft.com/office/officeart/2005/8/layout/hierarchy1"/>
    <dgm:cxn modelId="{D840C168-9B4B-0C49-A1A6-813144F6757D}" type="presParOf" srcId="{7BC71B7A-EC49-8244-9B22-0AF650ED8824}" destId="{3746EE64-0F1F-B448-AE1F-81B1B4D83E4D}" srcOrd="1" destOrd="0" presId="urn:microsoft.com/office/officeart/2005/8/layout/hierarchy1"/>
    <dgm:cxn modelId="{F1B6FE50-96FE-FD42-B2E8-8553BBE436F1}" type="presParOf" srcId="{E0F2ADD5-74EB-4A4C-85E2-0BB00191EBA5}" destId="{069491A7-BA96-A14A-B66B-9B1DAE1A8BB7}" srcOrd="2" destOrd="0" presId="urn:microsoft.com/office/officeart/2005/8/layout/hierarchy1"/>
    <dgm:cxn modelId="{C6669D4C-B77C-8645-8049-1729DFC7B972}" type="presParOf" srcId="{069491A7-BA96-A14A-B66B-9B1DAE1A8BB7}" destId="{40D57089-4731-D84C-BC62-446579C42D73}" srcOrd="0" destOrd="0" presId="urn:microsoft.com/office/officeart/2005/8/layout/hierarchy1"/>
    <dgm:cxn modelId="{A70BAAC3-0B81-AE41-B532-72D825674E38}" type="presParOf" srcId="{40D57089-4731-D84C-BC62-446579C42D73}" destId="{562B0AC6-C6B8-D54A-B7F3-8A92006BA796}" srcOrd="0" destOrd="0" presId="urn:microsoft.com/office/officeart/2005/8/layout/hierarchy1"/>
    <dgm:cxn modelId="{57745961-0A77-BD4A-91CE-3037CEC793A5}" type="presParOf" srcId="{40D57089-4731-D84C-BC62-446579C42D73}" destId="{9CA0E686-3E66-A947-B87B-135A0D9012A2}" srcOrd="1" destOrd="0" presId="urn:microsoft.com/office/officeart/2005/8/layout/hierarchy1"/>
    <dgm:cxn modelId="{C349807D-43C1-9242-918C-FD906A9C5A95}" type="presParOf" srcId="{069491A7-BA96-A14A-B66B-9B1DAE1A8BB7}" destId="{C6CBC266-94FD-2346-BEB2-7961E9B9040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CD8A5F-DE44-41AB-B6C3-EF776EB1DCDE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3934E3-F362-47BB-A9CC-12D3F13FF3D0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6C2DE0-3465-4D3D-BCB4-F57342DE779B}">
      <dsp:nvSpPr>
        <dsp:cNvPr id="0" name=""/>
        <dsp:cNvSpPr/>
      </dsp:nvSpPr>
      <dsp:spPr>
        <a:xfrm>
          <a:off x="1493203" y="552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Да създам хардуерна игра, вдъхновена от 'Chrome Dino'</a:t>
          </a:r>
        </a:p>
      </dsp:txBody>
      <dsp:txXfrm>
        <a:off x="1493203" y="552"/>
        <a:ext cx="6736396" cy="1292816"/>
      </dsp:txXfrm>
    </dsp:sp>
    <dsp:sp modelId="{0B6FA4EB-FDEA-4789-A380-65AE01A755AD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0EFFE0-0C3D-4F9D-ACFE-0A91B06B67CB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B46B59-D763-4705-AB2E-EC6603FCCA7D}">
      <dsp:nvSpPr>
        <dsp:cNvPr id="0" name=""/>
        <dsp:cNvSpPr/>
      </dsp:nvSpPr>
      <dsp:spPr>
        <a:xfrm>
          <a:off x="1493203" y="161657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Да използвам основни електронни компоненти и програмиране</a:t>
          </a:r>
        </a:p>
      </dsp:txBody>
      <dsp:txXfrm>
        <a:off x="1493203" y="1616573"/>
        <a:ext cx="6736396" cy="1292816"/>
      </dsp:txXfrm>
    </dsp:sp>
    <dsp:sp modelId="{2B942C63-6E01-447C-A0E9-22D23115776D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549FCC-7B1C-4000-880E-C0E68AA66CD6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88572-0838-4F1A-9F52-1C54D09996F0}">
      <dsp:nvSpPr>
        <dsp:cNvPr id="0" name=""/>
        <dsp:cNvSpPr/>
      </dsp:nvSpPr>
      <dsp:spPr>
        <a:xfrm>
          <a:off x="1493203" y="323259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Да комбинирам забавление и обучение</a:t>
          </a:r>
        </a:p>
      </dsp:txBody>
      <dsp:txXfrm>
        <a:off x="1493203" y="3232593"/>
        <a:ext cx="6736396" cy="1292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069ADA-7D8A-8346-BED0-5568FAE0412F}">
      <dsp:nvSpPr>
        <dsp:cNvPr id="0" name=""/>
        <dsp:cNvSpPr/>
      </dsp:nvSpPr>
      <dsp:spPr>
        <a:xfrm>
          <a:off x="1851818" y="0"/>
          <a:ext cx="4525963" cy="452596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0C5280-D4F6-0540-BF93-3F27139DB368}">
      <dsp:nvSpPr>
        <dsp:cNvPr id="0" name=""/>
        <dsp:cNvSpPr/>
      </dsp:nvSpPr>
      <dsp:spPr>
        <a:xfrm>
          <a:off x="2281784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Играчът контролира динозавър с бутон</a:t>
          </a:r>
        </a:p>
      </dsp:txBody>
      <dsp:txXfrm>
        <a:off x="2367950" y="516132"/>
        <a:ext cx="1592793" cy="1592793"/>
      </dsp:txXfrm>
    </dsp:sp>
    <dsp:sp modelId="{DCD6B9ED-A518-5F44-BF75-9F5FBE659A4B}">
      <dsp:nvSpPr>
        <dsp:cNvPr id="0" name=""/>
        <dsp:cNvSpPr/>
      </dsp:nvSpPr>
      <dsp:spPr>
        <a:xfrm>
          <a:off x="4182689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На дисплея се изобразяват препятствия</a:t>
          </a:r>
        </a:p>
      </dsp:txBody>
      <dsp:txXfrm>
        <a:off x="4268855" y="516132"/>
        <a:ext cx="1592793" cy="1592793"/>
      </dsp:txXfrm>
    </dsp:sp>
    <dsp:sp modelId="{37E95C4B-998C-0149-84A9-911215D26081}">
      <dsp:nvSpPr>
        <dsp:cNvPr id="0" name=""/>
        <dsp:cNvSpPr/>
      </dsp:nvSpPr>
      <dsp:spPr>
        <a:xfrm>
          <a:off x="2281784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Целта е да се скача, за да не се сблъска динозавърчето</a:t>
          </a:r>
        </a:p>
      </dsp:txBody>
      <dsp:txXfrm>
        <a:off x="2367950" y="2417036"/>
        <a:ext cx="1592793" cy="1592793"/>
      </dsp:txXfrm>
    </dsp:sp>
    <dsp:sp modelId="{3F891E02-6282-CD4F-A291-712ABDAA7431}">
      <dsp:nvSpPr>
        <dsp:cNvPr id="0" name=""/>
        <dsp:cNvSpPr/>
      </dsp:nvSpPr>
      <dsp:spPr>
        <a:xfrm>
          <a:off x="4182689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Минималистична графика със символи</a:t>
          </a:r>
        </a:p>
      </dsp:txBody>
      <dsp:txXfrm>
        <a:off x="4268855" y="2417036"/>
        <a:ext cx="1592793" cy="15927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A15C5A-78AE-8C4C-B192-DA104B368EB3}">
      <dsp:nvSpPr>
        <dsp:cNvPr id="0" name=""/>
        <dsp:cNvSpPr/>
      </dsp:nvSpPr>
      <dsp:spPr>
        <a:xfrm>
          <a:off x="0" y="589701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Arduino Nano – основен микроконтролер</a:t>
          </a:r>
        </a:p>
      </dsp:txBody>
      <dsp:txXfrm>
        <a:off x="37467" y="627168"/>
        <a:ext cx="8154666" cy="692586"/>
      </dsp:txXfrm>
    </dsp:sp>
    <dsp:sp modelId="{3FA16265-5CD9-7345-A27B-0FC2626E7B5D}">
      <dsp:nvSpPr>
        <dsp:cNvPr id="0" name=""/>
        <dsp:cNvSpPr/>
      </dsp:nvSpPr>
      <dsp:spPr>
        <a:xfrm>
          <a:off x="0" y="1449381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LCD 16x2 + I2C – показва графиката и текста</a:t>
          </a:r>
        </a:p>
      </dsp:txBody>
      <dsp:txXfrm>
        <a:off x="37467" y="1486848"/>
        <a:ext cx="8154666" cy="692586"/>
      </dsp:txXfrm>
    </dsp:sp>
    <dsp:sp modelId="{A7AF8131-26EA-2843-ABF3-73BC7F998DE2}">
      <dsp:nvSpPr>
        <dsp:cNvPr id="0" name=""/>
        <dsp:cNvSpPr/>
      </dsp:nvSpPr>
      <dsp:spPr>
        <a:xfrm>
          <a:off x="0" y="2309061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Бутон (1 бр.) – за скок</a:t>
          </a:r>
        </a:p>
      </dsp:txBody>
      <dsp:txXfrm>
        <a:off x="37467" y="2346528"/>
        <a:ext cx="8154666" cy="692586"/>
      </dsp:txXfrm>
    </dsp:sp>
    <dsp:sp modelId="{85C4B08A-E7DC-C249-B7E1-DFC7A1040000}">
      <dsp:nvSpPr>
        <dsp:cNvPr id="0" name=""/>
        <dsp:cNvSpPr/>
      </dsp:nvSpPr>
      <dsp:spPr>
        <a:xfrm>
          <a:off x="0" y="3168741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Breadboard + кабели – свързване на всичко</a:t>
          </a:r>
        </a:p>
      </dsp:txBody>
      <dsp:txXfrm>
        <a:off x="37467" y="3206208"/>
        <a:ext cx="8154666" cy="692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9877E-3FF0-A04E-B358-E8542B1270A2}">
      <dsp:nvSpPr>
        <dsp:cNvPr id="0" name=""/>
        <dsp:cNvSpPr/>
      </dsp:nvSpPr>
      <dsp:spPr>
        <a:xfrm>
          <a:off x="3449091" y="856"/>
          <a:ext cx="2245816" cy="224581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Светът се движи наляво, кактусите се генерират случайно</a:t>
          </a:r>
        </a:p>
      </dsp:txBody>
      <dsp:txXfrm>
        <a:off x="4010545" y="856"/>
        <a:ext cx="1122908" cy="1852798"/>
      </dsp:txXfrm>
    </dsp:sp>
    <dsp:sp modelId="{D45039FB-F243-1448-B949-4C252BEB9E6F}">
      <dsp:nvSpPr>
        <dsp:cNvPr id="0" name=""/>
        <dsp:cNvSpPr/>
      </dsp:nvSpPr>
      <dsp:spPr>
        <a:xfrm rot="5400000">
          <a:off x="5141009" y="1692774"/>
          <a:ext cx="2245816" cy="224581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• </a:t>
          </a:r>
          <a:r>
            <a:rPr lang="en-US" sz="1500" kern="1200" dirty="0" err="1"/>
            <a:t>При</a:t>
          </a:r>
          <a:r>
            <a:rPr lang="en-US" sz="1500" kern="1200" dirty="0"/>
            <a:t> </a:t>
          </a:r>
          <a:r>
            <a:rPr lang="en-US" sz="1500" kern="1200" dirty="0" err="1"/>
            <a:t>натиснат</a:t>
          </a:r>
          <a:r>
            <a:rPr lang="en-US" sz="1500" kern="1200" dirty="0"/>
            <a:t> </a:t>
          </a:r>
          <a:r>
            <a:rPr lang="en-US" sz="1500" kern="1200" dirty="0" err="1"/>
            <a:t>бутон</a:t>
          </a:r>
          <a:r>
            <a:rPr lang="en-US" sz="1500" kern="1200" dirty="0"/>
            <a:t> </a:t>
          </a:r>
          <a:r>
            <a:rPr lang="en-US" sz="1500" kern="1200" dirty="0" err="1"/>
            <a:t>динозавърът</a:t>
          </a:r>
          <a:r>
            <a:rPr lang="en-US" sz="1500" kern="1200" dirty="0"/>
            <a:t> </a:t>
          </a:r>
          <a:r>
            <a:rPr lang="en-US" sz="1500" kern="1200" dirty="0" err="1"/>
            <a:t>скача</a:t>
          </a:r>
          <a:r>
            <a:rPr lang="en-US" sz="1500" kern="1200" dirty="0"/>
            <a:t> </a:t>
          </a:r>
          <a:r>
            <a:rPr lang="en-US" sz="1500" kern="1200" dirty="0" err="1"/>
            <a:t>на</a:t>
          </a:r>
          <a:r>
            <a:rPr lang="en-US" sz="1500" kern="1200" dirty="0"/>
            <a:t> </a:t>
          </a:r>
          <a:r>
            <a:rPr lang="en-US" sz="1500" kern="1200" dirty="0" err="1"/>
            <a:t>горен</a:t>
          </a:r>
          <a:r>
            <a:rPr lang="en-US" sz="1500" kern="1200" dirty="0"/>
            <a:t> </a:t>
          </a:r>
          <a:r>
            <a:rPr lang="en-US" sz="1500" kern="1200" dirty="0" err="1"/>
            <a:t>ред</a:t>
          </a:r>
          <a:endParaRPr lang="en-US" sz="1500" kern="1200" dirty="0"/>
        </a:p>
      </dsp:txBody>
      <dsp:txXfrm rot="-5400000">
        <a:off x="5534027" y="2254228"/>
        <a:ext cx="1852798" cy="1122908"/>
      </dsp:txXfrm>
    </dsp:sp>
    <dsp:sp modelId="{CDB0B4F3-BE98-CB40-A24C-21CE489624F6}">
      <dsp:nvSpPr>
        <dsp:cNvPr id="0" name=""/>
        <dsp:cNvSpPr/>
      </dsp:nvSpPr>
      <dsp:spPr>
        <a:xfrm rot="10800000">
          <a:off x="3449091" y="3384692"/>
          <a:ext cx="2245816" cy="224581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Ако кактус и динозавър съвпаднат – Game Over</a:t>
          </a:r>
        </a:p>
      </dsp:txBody>
      <dsp:txXfrm rot="10800000">
        <a:off x="4010545" y="3777710"/>
        <a:ext cx="1122908" cy="1852798"/>
      </dsp:txXfrm>
    </dsp:sp>
    <dsp:sp modelId="{41AB2F5C-4200-2C43-ACA4-3E64371FA8D2}">
      <dsp:nvSpPr>
        <dsp:cNvPr id="0" name=""/>
        <dsp:cNvSpPr/>
      </dsp:nvSpPr>
      <dsp:spPr>
        <a:xfrm rot="16200000">
          <a:off x="1757173" y="1692774"/>
          <a:ext cx="2245816" cy="224581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Победа при 999 точки – You Win!</a:t>
          </a:r>
        </a:p>
      </dsp:txBody>
      <dsp:txXfrm rot="5400000">
        <a:off x="1757173" y="2254228"/>
        <a:ext cx="1852798" cy="11229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26975-5C0B-4448-8BD3-E5EB8F5AA08A}">
      <dsp:nvSpPr>
        <dsp:cNvPr id="0" name=""/>
        <dsp:cNvSpPr/>
      </dsp:nvSpPr>
      <dsp:spPr>
        <a:xfrm>
          <a:off x="890763" y="1174902"/>
          <a:ext cx="981188" cy="981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7942B-D918-4D13-8DAE-0ABC80E3EEA4}">
      <dsp:nvSpPr>
        <dsp:cNvPr id="0" name=""/>
        <dsp:cNvSpPr/>
      </dsp:nvSpPr>
      <dsp:spPr>
        <a:xfrm>
          <a:off x="291148" y="2456435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LCD показва „бягащата“ игра</a:t>
          </a:r>
        </a:p>
      </dsp:txBody>
      <dsp:txXfrm>
        <a:off x="291148" y="2456435"/>
        <a:ext cx="2180418" cy="720000"/>
      </dsp:txXfrm>
    </dsp:sp>
    <dsp:sp modelId="{4A3E35DB-CFD7-4748-8907-3CF8C31F06EF}">
      <dsp:nvSpPr>
        <dsp:cNvPr id="0" name=""/>
        <dsp:cNvSpPr/>
      </dsp:nvSpPr>
      <dsp:spPr>
        <a:xfrm>
          <a:off x="3452755" y="1174902"/>
          <a:ext cx="981188" cy="981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A379B-1677-44ED-A2EE-F1FF12B1FF1C}">
      <dsp:nvSpPr>
        <dsp:cNvPr id="0" name=""/>
        <dsp:cNvSpPr/>
      </dsp:nvSpPr>
      <dsp:spPr>
        <a:xfrm>
          <a:off x="2853140" y="2456435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Играчът управлява с един бутон</a:t>
          </a:r>
        </a:p>
      </dsp:txBody>
      <dsp:txXfrm>
        <a:off x="2853140" y="2456435"/>
        <a:ext cx="2180418" cy="720000"/>
      </dsp:txXfrm>
    </dsp:sp>
    <dsp:sp modelId="{B6A6DF14-9109-4338-8709-5B304DE5E657}">
      <dsp:nvSpPr>
        <dsp:cNvPr id="0" name=""/>
        <dsp:cNvSpPr/>
      </dsp:nvSpPr>
      <dsp:spPr>
        <a:xfrm>
          <a:off x="6014747" y="1174902"/>
          <a:ext cx="981188" cy="9811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F12FE-5FA3-4F06-8453-3EF8B403418D}">
      <dsp:nvSpPr>
        <dsp:cNvPr id="0" name=""/>
        <dsp:cNvSpPr/>
      </dsp:nvSpPr>
      <dsp:spPr>
        <a:xfrm>
          <a:off x="5415132" y="2456435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• </a:t>
          </a:r>
          <a:r>
            <a:rPr lang="en-US" sz="1700" kern="1200" dirty="0" err="1"/>
            <a:t>Визуална</a:t>
          </a:r>
          <a:r>
            <a:rPr lang="en-US" sz="1700" kern="1200" dirty="0"/>
            <a:t> </a:t>
          </a:r>
          <a:r>
            <a:rPr lang="en-US" sz="1700" kern="1200" dirty="0" err="1"/>
            <a:t>демонстрация</a:t>
          </a:r>
          <a:r>
            <a:rPr lang="en-US" sz="1700" kern="1200" dirty="0"/>
            <a:t> </a:t>
          </a:r>
          <a:r>
            <a:rPr lang="en-US" sz="1700" kern="1200" dirty="0" err="1"/>
            <a:t>или</a:t>
          </a:r>
          <a:r>
            <a:rPr lang="en-US" sz="1700" kern="1200" dirty="0"/>
            <a:t> </a:t>
          </a:r>
          <a:r>
            <a:rPr lang="en-US" sz="1700" kern="1200" dirty="0" err="1"/>
            <a:t>видео</a:t>
          </a:r>
          <a:endParaRPr lang="en-US" sz="1700" kern="1200" dirty="0"/>
        </a:p>
      </dsp:txBody>
      <dsp:txXfrm>
        <a:off x="5415132" y="2456435"/>
        <a:ext cx="2180418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4BEB5-3B06-1544-B6B5-D2A392C449D2}">
      <dsp:nvSpPr>
        <dsp:cNvPr id="0" name=""/>
        <dsp:cNvSpPr/>
      </dsp:nvSpPr>
      <dsp:spPr>
        <a:xfrm>
          <a:off x="0" y="794338"/>
          <a:ext cx="2189202" cy="13901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B132D-F8D4-5642-A1AA-F63CACE17521}">
      <dsp:nvSpPr>
        <dsp:cNvPr id="0" name=""/>
        <dsp:cNvSpPr/>
      </dsp:nvSpPr>
      <dsp:spPr>
        <a:xfrm>
          <a:off x="243244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Втори бутон за навеждане</a:t>
          </a:r>
        </a:p>
      </dsp:txBody>
      <dsp:txXfrm>
        <a:off x="283960" y="1066136"/>
        <a:ext cx="2107770" cy="1308711"/>
      </dsp:txXfrm>
    </dsp:sp>
    <dsp:sp modelId="{0D1E7A43-3317-6A4E-A0AA-9BE7D87479E2}">
      <dsp:nvSpPr>
        <dsp:cNvPr id="0" name=""/>
        <dsp:cNvSpPr/>
      </dsp:nvSpPr>
      <dsp:spPr>
        <a:xfrm>
          <a:off x="2675691" y="794338"/>
          <a:ext cx="2189202" cy="13901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C2531-6D33-1D49-80CE-946BA30B1B4D}">
      <dsp:nvSpPr>
        <dsp:cNvPr id="0" name=""/>
        <dsp:cNvSpPr/>
      </dsp:nvSpPr>
      <dsp:spPr>
        <a:xfrm>
          <a:off x="2918936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Добавяне на звук (buzzer)</a:t>
          </a:r>
        </a:p>
      </dsp:txBody>
      <dsp:txXfrm>
        <a:off x="2959652" y="1066136"/>
        <a:ext cx="2107770" cy="1308711"/>
      </dsp:txXfrm>
    </dsp:sp>
    <dsp:sp modelId="{562B0AC6-C6B8-D54A-B7F3-8A92006BA796}">
      <dsp:nvSpPr>
        <dsp:cNvPr id="0" name=""/>
        <dsp:cNvSpPr/>
      </dsp:nvSpPr>
      <dsp:spPr>
        <a:xfrm>
          <a:off x="5351383" y="794338"/>
          <a:ext cx="2189202" cy="13901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0E686-3E66-A947-B87B-135A0D9012A2}">
      <dsp:nvSpPr>
        <dsp:cNvPr id="0" name=""/>
        <dsp:cNvSpPr/>
      </dsp:nvSpPr>
      <dsp:spPr>
        <a:xfrm>
          <a:off x="5594627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Версия с OLED или друг дисплей</a:t>
          </a:r>
        </a:p>
      </dsp:txBody>
      <dsp:txXfrm>
        <a:off x="5635343" y="1066136"/>
        <a:ext cx="2107770" cy="1308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4267832"/>
            <a:ext cx="3604497" cy="1297115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bg-BG" sz="2700" dirty="0">
                <a:solidFill>
                  <a:schemeClr val="tx2"/>
                </a:solidFill>
              </a:rPr>
              <a:t> Проект "</a:t>
            </a:r>
            <a:r>
              <a:rPr lang="bg-BG" sz="2700" dirty="0" err="1">
                <a:solidFill>
                  <a:schemeClr val="tx2"/>
                </a:solidFill>
              </a:rPr>
              <a:t>Динозавърчето</a:t>
            </a:r>
            <a:r>
              <a:rPr lang="bg-BG" sz="2700" dirty="0">
                <a:solidFill>
                  <a:schemeClr val="tx2"/>
                </a:solidFill>
              </a:rPr>
              <a:t>" – </a:t>
            </a:r>
            <a:r>
              <a:rPr lang="en-US" sz="2700" dirty="0">
                <a:solidFill>
                  <a:schemeClr val="tx2"/>
                </a:solidFill>
              </a:rPr>
              <a:t>LCD </a:t>
            </a:r>
            <a:r>
              <a:rPr lang="bg-BG" sz="2700" dirty="0">
                <a:solidFill>
                  <a:schemeClr val="tx2"/>
                </a:solidFill>
              </a:rPr>
              <a:t>игра с </a:t>
            </a:r>
            <a:r>
              <a:rPr lang="en-US" sz="2700" dirty="0">
                <a:solidFill>
                  <a:schemeClr val="tx2"/>
                </a:solidFill>
              </a:rPr>
              <a:t>Arduino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3428999"/>
            <a:ext cx="3604268" cy="838831"/>
          </a:xfrm>
        </p:spPr>
        <p:txBody>
          <a:bodyPr anchor="b">
            <a:normAutofit/>
          </a:bodyPr>
          <a:lstStyle/>
          <a:p>
            <a:pPr algn="l"/>
            <a:r>
              <a:rPr lang="bg-BG" sz="1700" dirty="0">
                <a:solidFill>
                  <a:schemeClr val="tx2"/>
                </a:solidFill>
              </a:rPr>
              <a:t>Виктор, 10 клас, гр. Сливен</a:t>
            </a:r>
          </a:p>
          <a:p>
            <a:pPr algn="l"/>
            <a:r>
              <a:rPr lang="bg-BG" sz="1700" dirty="0">
                <a:solidFill>
                  <a:schemeClr val="tx2"/>
                </a:solidFill>
              </a:rPr>
              <a:t>Дата: 17.06 2025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75767" y="52996"/>
            <a:ext cx="4570022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D122B3B0-C1D8-0BC1-473C-7CAE7D022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6992" y="2216469"/>
            <a:ext cx="3106320" cy="310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Цел на проекта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938FB2-4DA8-2D1D-9E7D-421A2B803E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Какво представлява играта?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BD10B8-2D68-FBA0-F1A0-9D2173E361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Използвани компоненти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1AC073-3B78-665B-9FDA-294CCF393D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307091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9" y="327026"/>
            <a:ext cx="2468166" cy="2287588"/>
          </a:xfrm>
        </p:spPr>
        <p:txBody>
          <a:bodyPr anchor="ctr">
            <a:normAutofit/>
          </a:bodyPr>
          <a:lstStyle/>
          <a:p>
            <a:r>
              <a:rPr lang="bg-BG" sz="3100"/>
              <a:t>Схема на свързване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7986" y="327026"/>
            <a:ext cx="5614060" cy="2287587"/>
          </a:xfrm>
        </p:spPr>
        <p:txBody>
          <a:bodyPr anchor="ctr">
            <a:normAutofit/>
          </a:bodyPr>
          <a:lstStyle/>
          <a:p>
            <a:r>
              <a:rPr lang="en-US" sz="1600"/>
              <a:t>• I2C </a:t>
            </a:r>
            <a:r>
              <a:rPr lang="bg-BG" sz="1600"/>
              <a:t>към </a:t>
            </a:r>
            <a:r>
              <a:rPr lang="en-US" sz="1600"/>
              <a:t>A4 (SDA) </a:t>
            </a:r>
            <a:r>
              <a:rPr lang="bg-BG" sz="1600"/>
              <a:t>и </a:t>
            </a:r>
            <a:r>
              <a:rPr lang="en-US" sz="1600"/>
              <a:t>A5 (SCL)</a:t>
            </a:r>
          </a:p>
          <a:p>
            <a:r>
              <a:rPr lang="en-US" sz="1600"/>
              <a:t>• </a:t>
            </a:r>
            <a:r>
              <a:rPr lang="bg-BG" sz="1600"/>
              <a:t>Бутон към </a:t>
            </a:r>
            <a:r>
              <a:rPr lang="en-US" sz="1600"/>
              <a:t>D5 </a:t>
            </a:r>
            <a:r>
              <a:rPr lang="bg-BG" sz="1600"/>
              <a:t>и </a:t>
            </a:r>
            <a:r>
              <a:rPr lang="en-US" sz="1600"/>
              <a:t>GND</a:t>
            </a:r>
          </a:p>
          <a:p>
            <a:r>
              <a:rPr lang="en-US" sz="1600"/>
              <a:t>• </a:t>
            </a:r>
            <a:r>
              <a:rPr lang="bg-BG" sz="1600"/>
              <a:t>Използван </a:t>
            </a:r>
            <a:r>
              <a:rPr lang="en-US" sz="1600"/>
              <a:t>INPUT_PULLUP (</a:t>
            </a:r>
            <a:r>
              <a:rPr lang="bg-BG" sz="1600"/>
              <a:t>вграден резистор)</a:t>
            </a:r>
          </a:p>
          <a:p>
            <a:r>
              <a:rPr lang="bg-BG" sz="1600"/>
              <a:t>• Бутонът е активен при </a:t>
            </a:r>
            <a:r>
              <a:rPr lang="en-US" sz="1600"/>
              <a:t>LOW (</a:t>
            </a:r>
            <a:r>
              <a:rPr lang="bg-BG" sz="1600"/>
              <a:t>натиснато състояние)</a:t>
            </a:r>
          </a:p>
        </p:txBody>
      </p:sp>
      <p:pic>
        <p:nvPicPr>
          <p:cNvPr id="5" name="Picture 4" descr="A circuit board with wires and a screen&#10;&#10;AI-generated content may be incorrect.">
            <a:extLst>
              <a:ext uri="{FF2B5EF4-FFF2-40B4-BE49-F238E27FC236}">
                <a16:creationId xmlns:a16="http://schemas.microsoft.com/office/drawing/2014/main" id="{6CCF43B1-C1AB-3B6D-9F15-9B23E8A9E2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017"/>
          <a:stretch>
            <a:fillRect/>
          </a:stretch>
        </p:blipFill>
        <p:spPr>
          <a:xfrm>
            <a:off x="-6876" y="2763151"/>
            <a:ext cx="9150876" cy="4093262"/>
          </a:xfrm>
          <a:custGeom>
            <a:avLst/>
            <a:gdLst/>
            <a:ahLst/>
            <a:cxnLst/>
            <a:rect l="l" t="t" r="r" b="b"/>
            <a:pathLst>
              <a:path w="12201168" h="4093262">
                <a:moveTo>
                  <a:pt x="12201168" y="0"/>
                </a:moveTo>
                <a:lnTo>
                  <a:pt x="12201168" y="4093262"/>
                </a:lnTo>
                <a:lnTo>
                  <a:pt x="0" y="4093262"/>
                </a:lnTo>
                <a:lnTo>
                  <a:pt x="0" y="49771"/>
                </a:lnTo>
                <a:lnTo>
                  <a:pt x="344880" y="64399"/>
                </a:lnTo>
                <a:cubicBezTo>
                  <a:pt x="3386438" y="213466"/>
                  <a:pt x="6427997" y="534535"/>
                  <a:pt x="9469555" y="167599"/>
                </a:cubicBezTo>
                <a:cubicBezTo>
                  <a:pt x="10229945" y="75865"/>
                  <a:pt x="10990334" y="27132"/>
                  <a:pt x="11750723" y="7961"/>
                </a:cubicBez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Принцип на работа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D751BA-7AFE-5843-9937-E2C9513FFE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1750614"/>
              </p:ext>
            </p:extLst>
          </p:nvPr>
        </p:nvGraphicFramePr>
        <p:xfrm>
          <a:off x="0" y="1226634"/>
          <a:ext cx="9144000" cy="5631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bg-BG" sz="4500"/>
              <a:t>Демонстрация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05555E-E8C5-6429-AEB0-C987AD2C8D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96327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bg-BG" sz="4200"/>
              <a:t>Идеи за подобрение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700629-E1C9-045A-F0D6-B1DAEF650E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969669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293338"/>
            <a:ext cx="6858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Благодаря за вниманието!</a:t>
            </a:r>
            <a:br>
              <a:rPr lang="en-US" sz="6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3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245</Words>
  <Application>Microsoft Macintosh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 Проект "Динозавърчето" – LCD игра с Arduino</vt:lpstr>
      <vt:lpstr>Цел на проекта</vt:lpstr>
      <vt:lpstr>Какво представлява играта?</vt:lpstr>
      <vt:lpstr>Използвани компоненти</vt:lpstr>
      <vt:lpstr>Схема на свързване</vt:lpstr>
      <vt:lpstr>Принцип на работа</vt:lpstr>
      <vt:lpstr>Демонстрация</vt:lpstr>
      <vt:lpstr>Идеи за подобрение</vt:lpstr>
      <vt:lpstr>Благодаря за вниманието!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Виктор Л. Динов</cp:lastModifiedBy>
  <cp:revision>2</cp:revision>
  <dcterms:created xsi:type="dcterms:W3CDTF">2013-01-27T09:14:16Z</dcterms:created>
  <dcterms:modified xsi:type="dcterms:W3CDTF">2025-06-16T13:10:27Z</dcterms:modified>
  <cp:category/>
</cp:coreProperties>
</file>