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73"/>
    <p:restoredTop sz="94677"/>
  </p:normalViewPr>
  <p:slideViewPr>
    <p:cSldViewPr snapToGrid="0" snapToObjects="1">
      <p:cViewPr varScale="1">
        <p:scale>
          <a:sx n="146" d="100"/>
          <a:sy n="146" d="100"/>
        </p:scale>
        <p:origin x="192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4C825-8541-F74B-9A2A-50E0697BE4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Netflix 2017 Stock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333F53-F182-2F4B-BF86-A5BD0E70E5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Mahmoud Shihab – Stock Profile Team Data Scientist</a:t>
            </a:r>
          </a:p>
        </p:txBody>
      </p:sp>
    </p:spTree>
    <p:extLst>
      <p:ext uri="{BB962C8B-B14F-4D97-AF65-F5344CB8AC3E}">
        <p14:creationId xmlns:p14="http://schemas.microsoft.com/office/powerpoint/2010/main" val="446689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0BF64-ABC6-E845-B8F3-905331FA8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64177-03C2-1242-A61B-FF886CDA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Netflix: 2017 cost distribution per quarter </a:t>
            </a:r>
          </a:p>
          <a:p>
            <a:r>
              <a:rPr lang="en-US" dirty="0"/>
              <a:t>Netflix: Actual vs Estimated Earnings per Share per Quarter</a:t>
            </a:r>
          </a:p>
          <a:p>
            <a:r>
              <a:rPr lang="en-US" dirty="0"/>
              <a:t>Netflix: Earnings vs. Revenue</a:t>
            </a:r>
          </a:p>
          <a:p>
            <a:r>
              <a:rPr lang="en-US" dirty="0"/>
              <a:t>Netflix Vs. Dow Jones</a:t>
            </a:r>
          </a:p>
        </p:txBody>
      </p:sp>
    </p:spTree>
    <p:extLst>
      <p:ext uri="{BB962C8B-B14F-4D97-AF65-F5344CB8AC3E}">
        <p14:creationId xmlns:p14="http://schemas.microsoft.com/office/powerpoint/2010/main" val="3332025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F48A8-5F45-6641-846D-3BA93F2E1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Netflix: 2017 Cost Distribution by Quarter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69083-4969-4A4F-BF4B-1D7C55C2E9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Prices have constant increasing trend throughout the year.</a:t>
            </a:r>
          </a:p>
          <a:p>
            <a:r>
              <a:rPr lang="en-US" dirty="0"/>
              <a:t>The length of violin plot suggests there was a dip in Q3. </a:t>
            </a:r>
          </a:p>
          <a:p>
            <a:r>
              <a:rPr lang="en-US" dirty="0"/>
              <a:t>The Q3 shape suggests that despite the variation, the majority of the distribution fits the increasing trend</a:t>
            </a:r>
          </a:p>
          <a:p>
            <a:r>
              <a:rPr lang="en-US" dirty="0"/>
              <a:t>The distribution per quarter is very top heavy.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EC3E71F-0D23-3F40-A52B-FBB7A18D02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3500" y="2577307"/>
            <a:ext cx="4645025" cy="2322512"/>
          </a:xfrm>
        </p:spPr>
      </p:pic>
    </p:spTree>
    <p:extLst>
      <p:ext uri="{BB962C8B-B14F-4D97-AF65-F5344CB8AC3E}">
        <p14:creationId xmlns:p14="http://schemas.microsoft.com/office/powerpoint/2010/main" val="25545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6F969F5-3905-994D-A887-36E757725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Netflix: Daily Close Price per quarter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A616342-F764-014A-844A-25CD9EE995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485" t="8961" r="8478" b="5460"/>
          <a:stretch/>
        </p:blipFill>
        <p:spPr>
          <a:xfrm>
            <a:off x="2601676" y="1914979"/>
            <a:ext cx="7441491" cy="3929386"/>
          </a:xfrm>
        </p:spPr>
      </p:pic>
    </p:spTree>
    <p:extLst>
      <p:ext uri="{BB962C8B-B14F-4D97-AF65-F5344CB8AC3E}">
        <p14:creationId xmlns:p14="http://schemas.microsoft.com/office/powerpoint/2010/main" val="1964055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FA5E85-7664-454B-9719-D665016A5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Netflix: Actual vs Estimated Earnings per Share per Quarter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2F323B-4E14-9244-BD30-D3FD95B93B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2Q2017 and 4Q2017 both had actuals equal to their estimates</a:t>
            </a:r>
          </a:p>
          <a:p>
            <a:r>
              <a:rPr lang="en-US" dirty="0"/>
              <a:t>2Q2017 was far lower than the rest of the year</a:t>
            </a:r>
          </a:p>
          <a:p>
            <a:r>
              <a:rPr lang="en-US" dirty="0"/>
              <a:t>4Q2017 was the highest year for both actual and estimates</a:t>
            </a:r>
          </a:p>
          <a:p>
            <a:r>
              <a:rPr lang="en-US" dirty="0"/>
              <a:t>1Q2017 actual exceeded estimate</a:t>
            </a:r>
          </a:p>
          <a:p>
            <a:r>
              <a:rPr lang="en-US" dirty="0"/>
              <a:t>3Q2017 actual was below estimate</a:t>
            </a:r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3889C97-BE74-B841-A5D7-BADC2A6AA2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3500" y="2190221"/>
            <a:ext cx="4645025" cy="3096683"/>
          </a:xfrm>
        </p:spPr>
      </p:pic>
    </p:spTree>
    <p:extLst>
      <p:ext uri="{BB962C8B-B14F-4D97-AF65-F5344CB8AC3E}">
        <p14:creationId xmlns:p14="http://schemas.microsoft.com/office/powerpoint/2010/main" val="3396808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73DC9-CC04-D54B-8A5B-53B9DB9C2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Netflix: 2017 Revenue and 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73C67-4184-5F48-BC84-E1997339D0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Netflix makes a lot of money, but their expenses are more than 90% of those sales.</a:t>
            </a:r>
          </a:p>
          <a:p>
            <a:r>
              <a:rPr lang="en-US" dirty="0"/>
              <a:t>The increase of Revenue and Earnings per year suggests that Netflix continually succeeds and make more increasing profits per quarter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61915E7-A9D6-184E-B161-39515A59E3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3500" y="2190221"/>
            <a:ext cx="4645025" cy="3096683"/>
          </a:xfrm>
        </p:spPr>
      </p:pic>
    </p:spTree>
    <p:extLst>
      <p:ext uri="{BB962C8B-B14F-4D97-AF65-F5344CB8AC3E}">
        <p14:creationId xmlns:p14="http://schemas.microsoft.com/office/powerpoint/2010/main" val="3869772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590D9-441C-9647-9283-3B00F37D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Netflix Stocks vs Dow Jones Stocks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A5EFAFF-409B-B54C-9733-4162B8D409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3524" y="2016125"/>
            <a:ext cx="6899276" cy="3449638"/>
          </a:xfrm>
        </p:spPr>
      </p:pic>
    </p:spTree>
    <p:extLst>
      <p:ext uri="{BB962C8B-B14F-4D97-AF65-F5344CB8AC3E}">
        <p14:creationId xmlns:p14="http://schemas.microsoft.com/office/powerpoint/2010/main" val="218472517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2424</TotalTime>
  <Words>205</Words>
  <Application>Microsoft Macintosh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Netflix 2017 Stock</vt:lpstr>
      <vt:lpstr>List of Visualizations</vt:lpstr>
      <vt:lpstr>Netflix: 2017 Cost Distribution by Quarter</vt:lpstr>
      <vt:lpstr>Netflix: Daily Close Price per quarter</vt:lpstr>
      <vt:lpstr>Netflix: Actual vs Estimated Earnings per Share per Quarter</vt:lpstr>
      <vt:lpstr>Netflix: 2017 Revenue and Earnings</vt:lpstr>
      <vt:lpstr>Netflix Stocks vs Dow Jones Stocks</vt:lpstr>
    </vt:vector>
  </TitlesOfParts>
  <Manager/>
  <Company/>
  <LinksUpToDate>false</LinksUpToDate>
  <SharedDoc>false</SharedDoc>
  <HyperlinkBase/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2017 Stock</dc:title>
  <dc:subject/>
  <dc:creator>Mahmoud Shihab</dc:creator>
  <cp:keywords/>
  <dc:description/>
  <cp:lastModifiedBy>Mahmoud Shihab</cp:lastModifiedBy>
  <cp:revision>41</cp:revision>
  <cp:lastPrinted>2018-07-29T16:12:09Z</cp:lastPrinted>
  <dcterms:created xsi:type="dcterms:W3CDTF">2018-07-28T00:05:00Z</dcterms:created>
  <dcterms:modified xsi:type="dcterms:W3CDTF">2018-07-29T16:29:23Z</dcterms:modified>
  <cp:category/>
</cp:coreProperties>
</file>