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457" y="947651"/>
            <a:ext cx="11688209" cy="3329581"/>
          </a:xfrm>
        </p:spPr>
        <p:txBody>
          <a:bodyPr/>
          <a:lstStyle/>
          <a:p>
            <a:r>
              <a:rPr lang="ru-RU" sz="6600" i="1" dirty="0"/>
              <a:t>ТОП СЕДЕМ ПРАВИЛА ЗА УСПЕШНА ПРЕЗЕНТАЦИЯ</a:t>
            </a:r>
            <a:endParaRPr lang="en-US" sz="6600" i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454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6452958" cy="744315"/>
          </a:xfrm>
        </p:spPr>
        <p:txBody>
          <a:bodyPr/>
          <a:lstStyle/>
          <a:p>
            <a:r>
              <a:rPr lang="ru-RU" dirty="0">
                <a:latin typeface="Bahnschrift SemiLight Condensed" panose="020B0502040204020203" pitchFamily="34" charset="0"/>
              </a:rPr>
              <a:t>Не представяйте схеми, а себе си</a:t>
            </a:r>
            <a:endParaRPr lang="en-US" dirty="0">
              <a:latin typeface="Bahnschrift SemiLight Condensed" panose="020B0502040204020203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719" y="1407031"/>
            <a:ext cx="5557234" cy="4314956"/>
          </a:xfrm>
        </p:spPr>
      </p:pic>
      <p:sp>
        <p:nvSpPr>
          <p:cNvPr id="7" name="TextBox 6"/>
          <p:cNvSpPr txBox="1"/>
          <p:nvPr/>
        </p:nvSpPr>
        <p:spPr>
          <a:xfrm>
            <a:off x="646111" y="1363907"/>
            <a:ext cx="51788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Bahnschrift SemiBold" panose="020B0502040204020203" pitchFamily="34" charset="0"/>
              </a:rPr>
              <a:t>Презентациите се подготвят винаги на лаптоп и се прожектират, погледите на </a:t>
            </a:r>
            <a:r>
              <a:rPr lang="ru-RU" sz="2800" dirty="0" smtClean="0">
                <a:latin typeface="Bahnschrift SemiBold" panose="020B0502040204020203" pitchFamily="34" charset="0"/>
              </a:rPr>
              <a:t>присъстващитеса </a:t>
            </a:r>
            <a:r>
              <a:rPr lang="ru-RU" sz="2800" dirty="0">
                <a:latin typeface="Bahnschrift SemiBold" panose="020B0502040204020203" pitchFamily="34" charset="0"/>
              </a:rPr>
              <a:t>привлечени към изображението на стената  зад презентиращия. А той? Той говори </a:t>
            </a:r>
            <a:r>
              <a:rPr lang="ru-RU" sz="2800" dirty="0" smtClean="0">
                <a:latin typeface="Bahnschrift SemiBold" panose="020B0502040204020203" pitchFamily="34" charset="0"/>
              </a:rPr>
              <a:t>смонотонен </a:t>
            </a:r>
            <a:r>
              <a:rPr lang="ru-RU" sz="2800" dirty="0">
                <a:latin typeface="Bahnschrift SemiBold" panose="020B0502040204020203" pitchFamily="34" charset="0"/>
              </a:rPr>
              <a:t>глас и чете текста от екрана.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0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1334" y="918232"/>
            <a:ext cx="8763896" cy="586373"/>
          </a:xfrm>
        </p:spPr>
        <p:txBody>
          <a:bodyPr/>
          <a:lstStyle/>
          <a:p>
            <a:r>
              <a:rPr lang="ru-RU" sz="2800" dirty="0">
                <a:latin typeface="Bahnschrift Condensed" panose="020B0502040204020203" pitchFamily="34" charset="0"/>
              </a:rPr>
              <a:t>Впечатлете слушателите вместо да ги накарате да изпаднат в транс</a:t>
            </a:r>
            <a:endParaRPr lang="en-US" sz="2800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2173" y="1604030"/>
            <a:ext cx="3693013" cy="4331257"/>
          </a:xfrm>
        </p:spPr>
        <p:txBody>
          <a:bodyPr/>
          <a:lstStyle/>
          <a:p>
            <a:r>
              <a:rPr lang="ru-RU" dirty="0"/>
              <a:t>По време на много презентации се наблюдава, че при загасване на светлината, </a:t>
            </a:r>
            <a:r>
              <a:rPr lang="ru-RU" dirty="0" smtClean="0"/>
              <a:t>слушателитесе </a:t>
            </a:r>
            <a:r>
              <a:rPr lang="ru-RU" dirty="0"/>
              <a:t>облягат удобно в столовете си назад. Те протягат краката напред и включват </a:t>
            </a:r>
            <a:r>
              <a:rPr lang="ru-RU" dirty="0" smtClean="0"/>
              <a:t>релаксиращия</a:t>
            </a:r>
            <a:r>
              <a:rPr lang="en-US" dirty="0" smtClean="0"/>
              <a:t> </a:t>
            </a:r>
            <a:r>
              <a:rPr lang="ru-RU" dirty="0" smtClean="0"/>
              <a:t>модул. </a:t>
            </a:r>
            <a:r>
              <a:rPr lang="ru-RU" dirty="0"/>
              <a:t>Това означава, че техните мисли се реят на някъде.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72" y="1842567"/>
            <a:ext cx="5088458" cy="338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7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187" y="602347"/>
            <a:ext cx="6710653" cy="902257"/>
          </a:xfrm>
        </p:spPr>
        <p:txBody>
          <a:bodyPr/>
          <a:lstStyle/>
          <a:p>
            <a:r>
              <a:rPr lang="bg-BG" dirty="0"/>
              <a:t>Комуникация и с очите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7756" y="1720410"/>
            <a:ext cx="8946541" cy="1696122"/>
          </a:xfrm>
        </p:spPr>
        <p:txBody>
          <a:bodyPr/>
          <a:lstStyle/>
          <a:p>
            <a:r>
              <a:rPr lang="ru-RU" dirty="0"/>
              <a:t>При много презентации представящият гледа в повечето време към изображенията </a:t>
            </a:r>
            <a:r>
              <a:rPr lang="ru-RU" dirty="0" smtClean="0"/>
              <a:t>на</a:t>
            </a:r>
            <a:r>
              <a:rPr lang="en-US" dirty="0" smtClean="0"/>
              <a:t> </a:t>
            </a:r>
            <a:r>
              <a:rPr lang="ru-RU" dirty="0" smtClean="0"/>
              <a:t>стената</a:t>
            </a:r>
            <a:r>
              <a:rPr lang="ru-RU" dirty="0"/>
              <a:t>. Значи вместо да представя себе си и идеите си, той представя на слушателите </a:t>
            </a:r>
            <a:r>
              <a:rPr lang="ru-RU" dirty="0" smtClean="0"/>
              <a:t>гърба</a:t>
            </a:r>
            <a:r>
              <a:rPr lang="en-US" dirty="0" smtClean="0"/>
              <a:t> </a:t>
            </a:r>
            <a:r>
              <a:rPr lang="ru-RU" dirty="0" smtClean="0"/>
              <a:t>си</a:t>
            </a:r>
            <a:r>
              <a:rPr lang="ru-RU" dirty="0"/>
              <a:t>. Резултатът от това е, че между него и слушателите не се създава контакт, защото за него </a:t>
            </a:r>
            <a:r>
              <a:rPr lang="ru-RU" dirty="0" smtClean="0"/>
              <a:t>е</a:t>
            </a:r>
            <a:r>
              <a:rPr lang="en-US" dirty="0" smtClean="0"/>
              <a:t> </a:t>
            </a:r>
            <a:r>
              <a:rPr lang="ru-RU" dirty="0" smtClean="0"/>
              <a:t>необходим </a:t>
            </a:r>
            <a:r>
              <a:rPr lang="ru-RU" dirty="0"/>
              <a:t>поглед.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708" y="3147666"/>
            <a:ext cx="3875550" cy="257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52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608" y="527532"/>
            <a:ext cx="8339947" cy="785879"/>
          </a:xfrm>
        </p:spPr>
        <p:txBody>
          <a:bodyPr/>
          <a:lstStyle/>
          <a:p>
            <a:r>
              <a:rPr lang="bg-BG" dirty="0">
                <a:latin typeface="Arial Narrow" panose="020B0606020202030204" pitchFamily="34" charset="0"/>
              </a:rPr>
              <a:t>Не визуализирайте всяка информация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730" y="1570778"/>
            <a:ext cx="3526877" cy="4963025"/>
          </a:xfrm>
        </p:spPr>
        <p:txBody>
          <a:bodyPr>
            <a:normAutofit/>
          </a:bodyPr>
          <a:lstStyle/>
          <a:p>
            <a:r>
              <a:rPr lang="ru-RU" dirty="0"/>
              <a:t>За повечето слушатели е валидно: те са прекалено натоварени, когато трябва да слушат </a:t>
            </a:r>
            <a:r>
              <a:rPr lang="ru-RU" dirty="0" smtClean="0"/>
              <a:t>гласа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ru-RU" dirty="0"/>
              <a:t>представящия и едновременно с това да четат текста на стената. В такъв случай </a:t>
            </a:r>
            <a:r>
              <a:rPr lang="ru-RU" dirty="0" smtClean="0"/>
              <a:t>прекалено</a:t>
            </a:r>
            <a:r>
              <a:rPr lang="en-US" dirty="0" smtClean="0"/>
              <a:t> </a:t>
            </a:r>
            <a:r>
              <a:rPr lang="ru-RU" dirty="0" smtClean="0"/>
              <a:t>много </a:t>
            </a:r>
            <a:r>
              <a:rPr lang="ru-RU" dirty="0"/>
              <a:t>информация се губи, съответно намалява и въздействието.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211" y="1737033"/>
            <a:ext cx="6693165" cy="323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84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</TotalTime>
  <Words>185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Arial Narrow</vt:lpstr>
      <vt:lpstr>Arial Rounded MT Bold</vt:lpstr>
      <vt:lpstr>Bahnschrift Condensed</vt:lpstr>
      <vt:lpstr>Bahnschrift SemiBold</vt:lpstr>
      <vt:lpstr>Bahnschrift SemiLight Condensed</vt:lpstr>
      <vt:lpstr>Century Gothic</vt:lpstr>
      <vt:lpstr>Wingdings 3</vt:lpstr>
      <vt:lpstr>Ion</vt:lpstr>
      <vt:lpstr>ТОП СЕДЕМ ПРАВИЛА ЗА УСПЕШНА ПРЕЗЕНТАЦИЯ</vt:lpstr>
      <vt:lpstr>Не представяйте схеми, а себе си</vt:lpstr>
      <vt:lpstr>Впечатлете слушателите вместо да ги накарате да изпаднат в транс</vt:lpstr>
      <vt:lpstr>Комуникация и с очите</vt:lpstr>
      <vt:lpstr>Не визуализирайте всяка информация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ТОП СЕДЕМ ПРАВИЛА ЗА УСПЕШНА ПРЕЗЕНТАЦИЯ</dc:title>
  <dc:creator>8-12 klas</dc:creator>
  <cp:lastModifiedBy>8-12 klas</cp:lastModifiedBy>
  <cp:revision>3</cp:revision>
  <dcterms:created xsi:type="dcterms:W3CDTF">2024-05-30T05:36:00Z</dcterms:created>
  <dcterms:modified xsi:type="dcterms:W3CDTF">2024-05-30T06:02:01Z</dcterms:modified>
</cp:coreProperties>
</file>