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12" r:id="rId2"/>
    <p:sldId id="611" r:id="rId3"/>
    <p:sldId id="613" r:id="rId4"/>
    <p:sldId id="614" r:id="rId5"/>
    <p:sldId id="615" r:id="rId6"/>
    <p:sldId id="616" r:id="rId7"/>
    <p:sldId id="617" r:id="rId8"/>
    <p:sldId id="618" r:id="rId9"/>
  </p:sldIdLst>
  <p:sldSz cx="9144000" cy="6858000" type="screen4x3"/>
  <p:notesSz cx="6797675" cy="98742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GillSans" pitchFamily="34" charset="0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00"/>
    <a:srgbClr val="DDDDDD"/>
    <a:srgbClr val="009900"/>
    <a:srgbClr val="0BD0D9"/>
    <a:srgbClr val="FF00FF"/>
    <a:srgbClr val="00FF00"/>
    <a:srgbClr val="FF6600"/>
    <a:srgbClr val="FFFF00"/>
    <a:srgbClr val="1625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9" autoAdjust="0"/>
    <p:restoredTop sz="96827" autoAdjust="0"/>
  </p:normalViewPr>
  <p:slideViewPr>
    <p:cSldViewPr snapToGrid="0">
      <p:cViewPr>
        <p:scale>
          <a:sx n="100" d="100"/>
          <a:sy n="100" d="100"/>
        </p:scale>
        <p:origin x="-1236" y="-228"/>
      </p:cViewPr>
      <p:guideLst>
        <p:guide orient="horz" pos="4010"/>
        <p:guide orient="horz" pos="4282"/>
        <p:guide pos="334"/>
        <p:guide pos="55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87" y="0"/>
            <a:ext cx="2946188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0222"/>
            <a:ext cx="2946189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87" y="9380222"/>
            <a:ext cx="2946188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ED3AAD8-CDFE-4622-98C2-37F54C3EFB3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9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6189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487" y="0"/>
            <a:ext cx="2946188" cy="49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2625" y="555625"/>
            <a:ext cx="5432425" cy="4073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887" y="4937125"/>
            <a:ext cx="4983903" cy="4443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80222"/>
            <a:ext cx="2946189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487" y="9380222"/>
            <a:ext cx="2946188" cy="494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736" tIns="45368" rIns="90736" bIns="45368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Times" pitchFamily="18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62F47B75-0D68-4AE0-8260-75E050F745B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9561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ヒラギノ角ゴ Pro W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ヒラギノ角ゴ Pro W3" charset="-128"/>
        <a:cs typeface="ヒラギノ角ゴ Pro W3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F47B75-0D68-4AE0-8260-75E050F745B8}" type="slidenum">
              <a:rPr lang="it-IT" smtClean="0"/>
              <a:pPr>
                <a:defRPr/>
              </a:pPr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992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1"/>
          <p:cNvSpPr txBox="1">
            <a:spLocks noChangeArrowheads="1"/>
          </p:cNvSpPr>
          <p:nvPr userDrawn="1"/>
        </p:nvSpPr>
        <p:spPr bwMode="auto">
          <a:xfrm>
            <a:off x="762000" y="6508750"/>
            <a:ext cx="1828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it-IT" sz="1200" smtClean="0">
                <a:solidFill>
                  <a:schemeClr val="bg1"/>
                </a:solidFill>
                <a:latin typeface="Verdana" pitchFamily="34" charset="0"/>
                <a:ea typeface="ＭＳ Ｐゴシック" charset="-128"/>
                <a:cs typeface="+mn-cs"/>
              </a:rPr>
              <a:t>20 Novembre, 2010</a:t>
            </a:r>
            <a:endParaRPr lang="it-IT" sz="1200" dirty="0">
              <a:solidFill>
                <a:schemeClr val="bg1"/>
              </a:solidFill>
              <a:latin typeface="Verdana" pitchFamily="34" charset="0"/>
              <a:ea typeface="ＭＳ Ｐゴシック" charset="-128"/>
              <a:cs typeface="+mn-cs"/>
            </a:endParaRPr>
          </a:p>
        </p:txBody>
      </p:sp>
      <p:pic>
        <p:nvPicPr>
          <p:cNvPr id="5" name="Immagine 5" descr="Fiat Spa_Grigio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638800"/>
            <a:ext cx="633413" cy="93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magine 6" descr="Fiat Services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0875" y="708025"/>
            <a:ext cx="2422525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magine 7" descr="fiatservices.png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5984875" y="0"/>
            <a:ext cx="2955925" cy="504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73100" y="2971800"/>
            <a:ext cx="4800601" cy="9906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400"/>
              </a:lnSpc>
              <a:defRPr sz="2800" b="0" i="0" baseline="0">
                <a:solidFill>
                  <a:srgbClr val="00264E"/>
                </a:solidFill>
                <a:latin typeface="Gill Sans MT" pitchFamily="34" charset="0"/>
                <a:cs typeface="Gill Sans MT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6999" y="3962400"/>
            <a:ext cx="4799401" cy="6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2000"/>
              </a:lnSpc>
              <a:spcBef>
                <a:spcPts val="800"/>
              </a:spcBef>
              <a:buFont typeface="Webdings" charset="2"/>
              <a:buNone/>
              <a:defRPr sz="1200" b="0" i="0">
                <a:solidFill>
                  <a:srgbClr val="00264E"/>
                </a:solidFill>
                <a:latin typeface="Gill Sans MT" pitchFamily="34" charset="0"/>
                <a:cs typeface="Gill Sans MT" pitchFamily="34" charset="0"/>
              </a:defRPr>
            </a:lvl1pPr>
          </a:lstStyle>
          <a:p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03325" y="179388"/>
            <a:ext cx="6216650" cy="62547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208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304800" y="1219200"/>
            <a:ext cx="85344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5" name="Immagine 4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4989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61950" indent="-361950" algn="just">
              <a:buClr>
                <a:srgbClr val="00B0F0"/>
              </a:buClr>
              <a:buFont typeface="Wingdings" pitchFamily="2" charset="2"/>
              <a:buChar char="°"/>
              <a:defRPr sz="2400"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1pPr>
            <a:lvl2pPr marL="714375" indent="-333375" algn="just">
              <a:buClr>
                <a:srgbClr val="00B0F0"/>
              </a:buClr>
              <a:buFont typeface="Wingdings" pitchFamily="2" charset="2"/>
              <a:buChar char="ð"/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2pPr>
            <a:lvl3pPr marL="990600" indent="-228600" algn="just">
              <a:buClr>
                <a:srgbClr val="00B0F0"/>
              </a:buClr>
              <a:buFont typeface="Wingdings" pitchFamily="2" charset="2"/>
              <a:buChar char="ü"/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3pPr>
            <a:lvl4pPr algn="just"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4pPr>
            <a:lvl5pPr algn="just">
              <a:defRPr>
                <a:solidFill>
                  <a:srgbClr val="162554"/>
                </a:solidFill>
                <a:latin typeface="Gill Sans MT" pitchFamily="34" charset="0"/>
                <a:cs typeface="Gill Sans MT" pitchFamily="34" charset="0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39150" y="6560529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70013" y="752475"/>
            <a:ext cx="518400" cy="34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03870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_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 userDrawn="1"/>
        </p:nvSpPr>
        <p:spPr bwMode="auto">
          <a:xfrm>
            <a:off x="304800" y="1219200"/>
            <a:ext cx="85344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5" name="Immagine 4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70013" y="752475"/>
            <a:ext cx="518400" cy="34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926376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 bwMode="auto">
          <a:xfrm>
            <a:off x="304800" y="1219200"/>
            <a:ext cx="2743200" cy="52578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7" name="Rettangolo 6"/>
          <p:cNvSpPr/>
          <p:nvPr userDrawn="1"/>
        </p:nvSpPr>
        <p:spPr bwMode="auto">
          <a:xfrm>
            <a:off x="3200400" y="1219200"/>
            <a:ext cx="56388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9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276600" y="1447799"/>
            <a:ext cx="5486400" cy="4913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2533651"/>
            <a:ext cx="2438400" cy="3827462"/>
          </a:xfrm>
          <a:prstGeom prst="rect">
            <a:avLst/>
          </a:prstGeom>
        </p:spPr>
        <p:txBody>
          <a:bodyPr lIns="0" rIns="0" bIns="0"/>
          <a:lstStyle>
            <a:lvl1pPr marL="0" indent="0" algn="just">
              <a:lnSpc>
                <a:spcPts val="1800"/>
              </a:lnSpc>
              <a:buNone/>
              <a:defRPr sz="1400">
                <a:solidFill>
                  <a:schemeClr val="bg1"/>
                </a:solidFill>
                <a:latin typeface="Gill Sans MT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 smtClean="0"/>
              <a:t>Fare clic per modificare gli stili del testo dello schema</a:t>
            </a:r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8" name="Segnaposto testo 17"/>
          <p:cNvSpPr>
            <a:spLocks noGrp="1"/>
          </p:cNvSpPr>
          <p:nvPr>
            <p:ph type="body" sz="quarter" idx="12"/>
          </p:nvPr>
        </p:nvSpPr>
        <p:spPr>
          <a:xfrm>
            <a:off x="457200" y="1371600"/>
            <a:ext cx="2438400" cy="10668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>
                <a:latin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</a:t>
            </a:r>
            <a:endParaRPr lang="it-IT" dirty="0"/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 userDrawn="1"/>
        </p:nvSpPr>
        <p:spPr bwMode="auto">
          <a:xfrm flipH="1">
            <a:off x="4648200" y="1219200"/>
            <a:ext cx="4191000" cy="52578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6" name="Rettangolo 5"/>
          <p:cNvSpPr/>
          <p:nvPr userDrawn="1"/>
        </p:nvSpPr>
        <p:spPr bwMode="auto">
          <a:xfrm>
            <a:off x="304800" y="1219200"/>
            <a:ext cx="41910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8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71599"/>
            <a:ext cx="3848100" cy="49779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800600" y="1371599"/>
            <a:ext cx="3886200" cy="4989513"/>
          </a:xfrm>
          <a:prstGeom prst="rect">
            <a:avLst/>
          </a:prstGeom>
        </p:spPr>
        <p:txBody>
          <a:bodyPr/>
          <a:lstStyle>
            <a:lvl1pPr algn="just">
              <a:defRPr sz="1800">
                <a:solidFill>
                  <a:schemeClr val="bg1"/>
                </a:solidFill>
                <a:latin typeface="Gill Sans MT" pitchFamily="34" charset="0"/>
              </a:defRPr>
            </a:lvl1pPr>
            <a:lvl2pPr algn="just">
              <a:defRPr sz="2400">
                <a:solidFill>
                  <a:schemeClr val="bg1"/>
                </a:solidFill>
                <a:latin typeface="Gill Sans MT" pitchFamily="34" charset="0"/>
              </a:defRPr>
            </a:lvl2pPr>
            <a:lvl3pPr algn="just">
              <a:defRPr sz="1400">
                <a:solidFill>
                  <a:schemeClr val="bg1"/>
                </a:solidFill>
                <a:latin typeface="Gill Sans MT" pitchFamily="34" charset="0"/>
              </a:defRPr>
            </a:lvl3pPr>
            <a:lvl4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4pPr>
            <a:lvl5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3915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5"/>
          <p:cNvSpPr/>
          <p:nvPr userDrawn="1"/>
        </p:nvSpPr>
        <p:spPr bwMode="auto">
          <a:xfrm>
            <a:off x="304800" y="1206500"/>
            <a:ext cx="41910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6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ttangolo 10"/>
          <p:cNvSpPr/>
          <p:nvPr userDrawn="1"/>
        </p:nvSpPr>
        <p:spPr bwMode="auto">
          <a:xfrm>
            <a:off x="4594225" y="1206500"/>
            <a:ext cx="4191000" cy="526415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58899"/>
            <a:ext cx="3848100" cy="5002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6" name="Titolo 15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sp>
        <p:nvSpPr>
          <p:cNvPr id="12" name="Segnaposto testo 2"/>
          <p:cNvSpPr>
            <a:spLocks noGrp="1"/>
          </p:cNvSpPr>
          <p:nvPr>
            <p:ph type="body" sz="half" idx="12"/>
          </p:nvPr>
        </p:nvSpPr>
        <p:spPr>
          <a:xfrm>
            <a:off x="4784725" y="1358899"/>
            <a:ext cx="3848100" cy="5002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it-IT" sz="1000" b="1" smtClean="0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 algn="ctr"/>
            <a:fld id="{A312E153-E654-4359-AE35-246F73EBBBF6}" type="slidenum">
              <a:rPr lang="it-IT" smtClean="0"/>
              <a:pPr algn="ctr"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 userDrawn="1"/>
        </p:nvSpPr>
        <p:spPr bwMode="auto">
          <a:xfrm>
            <a:off x="304800" y="3657600"/>
            <a:ext cx="8534400" cy="2819400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6" name="Rettangolo 5"/>
          <p:cNvSpPr/>
          <p:nvPr userDrawn="1"/>
        </p:nvSpPr>
        <p:spPr bwMode="auto">
          <a:xfrm>
            <a:off x="304800" y="1219200"/>
            <a:ext cx="8534400" cy="2362200"/>
          </a:xfrm>
          <a:prstGeom prst="rect">
            <a:avLst/>
          </a:prstGeom>
          <a:gradFill flip="none" rotWithShape="1">
            <a:gsLst>
              <a:gs pos="0">
                <a:srgbClr val="B6C9CE"/>
              </a:gs>
              <a:gs pos="65000">
                <a:schemeClr val="bg1">
                  <a:alpha val="99000"/>
                </a:scheme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pic>
        <p:nvPicPr>
          <p:cNvPr id="8" name="Immagine 6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495300" y="1371600"/>
            <a:ext cx="8191500" cy="21065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lang="it-IT" sz="2400" dirty="0" smtClean="0">
                <a:latin typeface="Gill Sans MT" pitchFamily="34" charset="0"/>
              </a:defRPr>
            </a:lvl1pPr>
            <a:lvl2pPr>
              <a:defRPr lang="it-IT" dirty="0" smtClean="0">
                <a:latin typeface="Gill Sans MT" pitchFamily="34" charset="0"/>
              </a:defRPr>
            </a:lvl2pPr>
            <a:lvl3pPr>
              <a:defRPr lang="it-IT" dirty="0" smtClean="0">
                <a:latin typeface="Gill Sans MT" pitchFamily="34" charset="0"/>
              </a:defRPr>
            </a:lvl3pPr>
            <a:lvl4pPr>
              <a:defRPr lang="it-IT" dirty="0" smtClean="0">
                <a:latin typeface="Gill Sans MT" pitchFamily="34" charset="0"/>
              </a:defRPr>
            </a:lvl4pPr>
            <a:lvl5pPr>
              <a:defRPr lang="it-IT" dirty="0">
                <a:latin typeface="Gill Sans MT" pitchFamily="34" charset="0"/>
              </a:defRPr>
            </a:lvl5pPr>
          </a:lstStyle>
          <a:p>
            <a:pPr marL="361950" lvl="0" indent="-361950" algn="just">
              <a:buClr>
                <a:srgbClr val="00B0F0"/>
              </a:buClr>
              <a:buFont typeface="Wingdings" pitchFamily="2" charset="2"/>
              <a:buChar char="°"/>
            </a:pPr>
            <a:r>
              <a:rPr lang="it-IT" dirty="0" smtClean="0"/>
              <a:t>Fare clic per modificare gli stili del testo dello schema</a:t>
            </a:r>
          </a:p>
          <a:p>
            <a:pPr marL="714375" lvl="1" indent="-333375" algn="just">
              <a:buClr>
                <a:srgbClr val="00B0F0"/>
              </a:buClr>
              <a:buFont typeface="Wingdings" pitchFamily="2" charset="2"/>
              <a:buChar char="ð"/>
            </a:pPr>
            <a:r>
              <a:rPr lang="it-IT" dirty="0" smtClean="0"/>
              <a:t>Secondo livello</a:t>
            </a:r>
          </a:p>
          <a:p>
            <a:pPr marL="990600" lvl="2" indent="-228600" algn="just">
              <a:buClr>
                <a:srgbClr val="00B0F0"/>
              </a:buClr>
              <a:buFont typeface="Wingdings" pitchFamily="2" charset="2"/>
              <a:buChar char="ü"/>
            </a:pPr>
            <a:r>
              <a:rPr lang="it-IT" dirty="0" smtClean="0"/>
              <a:t>Terzo livello</a:t>
            </a:r>
          </a:p>
          <a:p>
            <a:pPr lvl="3" algn="just"/>
            <a:r>
              <a:rPr lang="it-IT" dirty="0" smtClean="0"/>
              <a:t>Quarto livello</a:t>
            </a:r>
          </a:p>
          <a:p>
            <a:pPr lvl="4" algn="just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3810000"/>
            <a:ext cx="8229600" cy="2514600"/>
          </a:xfrm>
          <a:prstGeom prst="rect">
            <a:avLst/>
          </a:prstGeom>
        </p:spPr>
        <p:txBody>
          <a:bodyPr/>
          <a:lstStyle>
            <a:lvl1pPr algn="just">
              <a:defRPr sz="1800">
                <a:solidFill>
                  <a:schemeClr val="bg1"/>
                </a:solidFill>
                <a:latin typeface="Gill Sans MT" pitchFamily="34" charset="0"/>
              </a:defRPr>
            </a:lvl1pPr>
            <a:lvl2pPr algn="just">
              <a:defRPr sz="2400">
                <a:solidFill>
                  <a:schemeClr val="bg1"/>
                </a:solidFill>
                <a:latin typeface="Gill Sans MT" pitchFamily="34" charset="0"/>
              </a:defRPr>
            </a:lvl2pPr>
            <a:lvl3pPr algn="just">
              <a:defRPr sz="1400">
                <a:solidFill>
                  <a:schemeClr val="bg1"/>
                </a:solidFill>
                <a:latin typeface="Gill Sans MT" pitchFamily="34" charset="0"/>
              </a:defRPr>
            </a:lvl3pPr>
            <a:lvl4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4pPr>
            <a:lvl5pPr algn="just">
              <a:defRPr sz="1200">
                <a:solidFill>
                  <a:schemeClr val="bg1"/>
                </a:solidFill>
                <a:latin typeface="Gill Sans MT" pitchFamily="34" charset="0"/>
              </a:defRPr>
            </a:lvl5pPr>
          </a:lstStyle>
          <a:p>
            <a:pPr lvl="0"/>
            <a:r>
              <a:rPr lang="it-IT" dirty="0" smtClean="0"/>
              <a:t>Fare clic per modificare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lang="it-IT" dirty="0"/>
          </a:p>
        </p:txBody>
      </p:sp>
      <p:sp>
        <p:nvSpPr>
          <p:cNvPr id="15" name="Titolo 14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algn="l" rtl="0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defRPr kumimoji="0" lang="it-IT" sz="2400" b="0" i="0" u="none" strike="noStrike" kern="0" cap="none" spc="0" normalizeH="0" baseline="0" noProof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>
            <a:lvl1pPr>
              <a:defRPr lang="it-IT" sz="1000" b="1" smtClean="0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 algn="ctr"/>
            <a:fld id="{A312E153-E654-4359-AE35-246F73EBBBF6}" type="slidenum">
              <a:rPr lang="it-IT" smtClean="0"/>
              <a:pPr algn="ctr"/>
              <a:t>‹N›</a:t>
            </a:fld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Fiat Servic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18375" y="482600"/>
            <a:ext cx="1655763" cy="2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itolo 12"/>
          <p:cNvSpPr>
            <a:spLocks noGrp="1"/>
          </p:cNvSpPr>
          <p:nvPr>
            <p:ph type="title"/>
          </p:nvPr>
        </p:nvSpPr>
        <p:spPr>
          <a:xfrm>
            <a:off x="304800" y="152400"/>
            <a:ext cx="5486400" cy="8382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>
              <a:defRPr kumimoji="0" lang="it-IT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1B2959"/>
                </a:solidFill>
                <a:effectLst/>
                <a:uLnTx/>
                <a:uFillTx/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</a:lstStyle>
          <a:p>
            <a:pPr lvl="0"/>
            <a:r>
              <a:rPr lang="it-IT" dirty="0" smtClean="0"/>
              <a:t>Fare clic per modificare stile</a:t>
            </a:r>
            <a:endParaRPr lang="it-IT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370013" y="752475"/>
            <a:ext cx="518400" cy="3442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206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8" name="Rettangolo 7"/>
          <p:cNvSpPr/>
          <p:nvPr userDrawn="1"/>
        </p:nvSpPr>
        <p:spPr bwMode="auto">
          <a:xfrm>
            <a:off x="319088" y="1233487"/>
            <a:ext cx="8526462" cy="5273675"/>
          </a:xfrm>
          <a:prstGeom prst="rect">
            <a:avLst/>
          </a:prstGeom>
          <a:gradFill flip="none" rotWithShape="1">
            <a:gsLst>
              <a:gs pos="0">
                <a:srgbClr val="041457"/>
              </a:gs>
              <a:gs pos="100000">
                <a:srgbClr val="669FFF">
                  <a:alpha val="99000"/>
                </a:srgbClr>
              </a:gs>
            </a:gsLst>
            <a:lin ang="16200000" scaled="1"/>
            <a:tileRect/>
          </a:gra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spcBef>
                <a:spcPct val="20000"/>
              </a:spcBef>
              <a:defRPr/>
            </a:pPr>
            <a:endParaRPr lang="it-IT" dirty="0">
              <a:latin typeface="Helvetica" pitchFamily="34" charset="0"/>
              <a:ea typeface="ヒラギノ角ゴ Pro W3" charset="-128"/>
              <a:cs typeface="+mn-cs"/>
            </a:endParaRPr>
          </a:p>
        </p:txBody>
      </p:sp>
      <p:sp>
        <p:nvSpPr>
          <p:cNvPr id="9" name="Line 5"/>
          <p:cNvSpPr>
            <a:spLocks noChangeShapeType="1"/>
          </p:cNvSpPr>
          <p:nvPr userDrawn="1"/>
        </p:nvSpPr>
        <p:spPr bwMode="auto">
          <a:xfrm>
            <a:off x="2065338" y="1933575"/>
            <a:ext cx="0" cy="4319588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it-IT"/>
          </a:p>
        </p:txBody>
      </p:sp>
      <p:pic>
        <p:nvPicPr>
          <p:cNvPr id="10" name="Picture 6"/>
          <p:cNvPicPr>
            <a:picLocks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79425" y="1933575"/>
            <a:ext cx="1439863" cy="10795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445500" y="6569075"/>
            <a:ext cx="400050" cy="2286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 lIns="0" rIns="0" anchor="ctr"/>
          <a:lstStyle>
            <a:lvl1pPr algn="ctr">
              <a:defRPr sz="1000" b="1">
                <a:solidFill>
                  <a:srgbClr val="002060"/>
                </a:solidFill>
                <a:latin typeface="Gill Sans MT" pitchFamily="34" charset="0"/>
              </a:defRPr>
            </a:lvl1pPr>
          </a:lstStyle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‹N›</a:t>
            </a:fld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1"/>
          </p:nvPr>
        </p:nvSpPr>
        <p:spPr>
          <a:xfrm>
            <a:off x="2208213" y="1922463"/>
            <a:ext cx="5311775" cy="4144962"/>
          </a:xfrm>
          <a:prstGeom prst="rect">
            <a:avLst/>
          </a:prstGeom>
        </p:spPr>
        <p:txBody>
          <a:bodyPr/>
          <a:lstStyle>
            <a:lvl1pPr marL="358775" indent="-358775">
              <a:lnSpc>
                <a:spcPct val="120000"/>
              </a:lnSpc>
              <a:spcBef>
                <a:spcPts val="0"/>
              </a:spcBef>
              <a:spcAft>
                <a:spcPts val="700"/>
              </a:spcAft>
              <a:buClr>
                <a:schemeClr val="bg1"/>
              </a:buClr>
              <a:buSzPct val="80000"/>
              <a:buFont typeface="Wingdings" pitchFamily="2" charset="2"/>
              <a:buChar char="Ä"/>
              <a:defRPr>
                <a:solidFill>
                  <a:schemeClr val="bg1"/>
                </a:solidFill>
                <a:latin typeface="Gill Sans MT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 dirty="0" smtClean="0"/>
              <a:t>Fare clic per modificare stili del testo dello schema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03325" y="179388"/>
            <a:ext cx="6216650" cy="625475"/>
          </a:xfrm>
          <a:prstGeom prst="rect">
            <a:avLst/>
          </a:prstGeo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076700" cy="5124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10100" y="1219200"/>
            <a:ext cx="4076700" cy="248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10100" y="3857625"/>
            <a:ext cx="4076700" cy="24860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8019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6584950"/>
            <a:ext cx="4000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800">
                <a:solidFill>
                  <a:srgbClr val="1B2959"/>
                </a:solidFill>
                <a:latin typeface="Verdana" pitchFamily="34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FB1F14CE-0A56-419E-8FFF-45BC806221CD}" type="slidenum">
              <a:rPr lang="it-IT"/>
              <a:pPr>
                <a:defRPr/>
              </a:pPr>
              <a:t>‹N›</a:t>
            </a:fld>
            <a:endParaRPr lang="it-IT">
              <a:latin typeface="Frutiger 55 Roman" pitchFamily="1" charset="0"/>
            </a:endParaRPr>
          </a:p>
        </p:txBody>
      </p:sp>
      <p:sp>
        <p:nvSpPr>
          <p:cNvPr id="1078" name="Rectangle 54"/>
          <p:cNvSpPr>
            <a:spLocks noChangeArrowheads="1"/>
          </p:cNvSpPr>
          <p:nvPr/>
        </p:nvSpPr>
        <p:spPr bwMode="auto">
          <a:xfrm>
            <a:off x="6040438" y="4219575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spcBef>
                <a:spcPct val="20000"/>
              </a:spcBef>
              <a:defRPr/>
            </a:pPr>
            <a:endParaRPr lang="it-IT">
              <a:ea typeface="ＭＳ Ｐゴシック" charset="-128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44" r:id="rId3"/>
    <p:sldLayoutId id="2147483835" r:id="rId4"/>
    <p:sldLayoutId id="2147483836" r:id="rId5"/>
    <p:sldLayoutId id="2147483837" r:id="rId6"/>
    <p:sldLayoutId id="2147483838" r:id="rId7"/>
    <p:sldLayoutId id="2147483834" r:id="rId8"/>
    <p:sldLayoutId id="2147483846" r:id="rId9"/>
    <p:sldLayoutId id="2147483847" r:id="rId10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+mj-lt"/>
          <a:ea typeface="ヒラギノ角ゴ Pro W3" charset="-128"/>
          <a:cs typeface="ヒラギノ角ゴ Pro W3" charset="-128"/>
        </a:defRPr>
      </a:lvl1pPr>
      <a:lvl2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2pPr>
      <a:lvl3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3pPr>
      <a:lvl4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4pPr>
      <a:lvl5pPr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40523"/>
          </a:solidFill>
          <a:latin typeface="Verdana" charset="0"/>
          <a:ea typeface="ヒラギノ角ゴ Pro W3" charset="-128"/>
          <a:cs typeface="ヒラギノ角ゴ Pro W3" charset="-128"/>
        </a:defRPr>
      </a:lvl5pPr>
      <a:lvl6pPr marL="4572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6pPr>
      <a:lvl7pPr marL="9144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7pPr>
      <a:lvl8pPr marL="13716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8pPr>
      <a:lvl9pPr marL="1828800" algn="l" rtl="0" eaLnBrk="0" fontAlgn="base" hangingPunct="0">
        <a:lnSpc>
          <a:spcPts val="3000"/>
        </a:lnSpc>
        <a:spcBef>
          <a:spcPct val="0"/>
        </a:spcBef>
        <a:spcAft>
          <a:spcPct val="0"/>
        </a:spcAft>
        <a:defRPr sz="1900">
          <a:solidFill>
            <a:srgbClr val="003399"/>
          </a:solidFill>
          <a:latin typeface="Verdana" charset="0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162554"/>
          </a:solidFill>
          <a:latin typeface="Helvetica"/>
          <a:ea typeface="ヒラギノ角ゴ Pro W3" charset="-128"/>
          <a:cs typeface="Helvetica"/>
        </a:defRPr>
      </a:lvl1pPr>
      <a:lvl2pPr marL="895350" indent="-5143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>
          <a:solidFill>
            <a:srgbClr val="162554"/>
          </a:solidFill>
          <a:latin typeface="Helvetica"/>
          <a:ea typeface="ヒラギノ角ゴ Pro W3" charset="-128"/>
          <a:cs typeface="Helvetica"/>
        </a:defRPr>
      </a:lvl2pPr>
      <a:lvl3pPr marL="1104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600">
          <a:solidFill>
            <a:srgbClr val="162554"/>
          </a:solidFill>
          <a:latin typeface="Helvetica"/>
          <a:ea typeface="ヒラギノ角ゴ Pro W3" charset="-128"/>
          <a:cs typeface="Helvetica"/>
        </a:defRPr>
      </a:lvl3pPr>
      <a:lvl4pPr marL="1485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rgbClr val="162554"/>
          </a:solidFill>
          <a:latin typeface="Helvetica"/>
          <a:ea typeface="ヒラギノ角ゴ Pro W3" charset="-128"/>
          <a:cs typeface="Helvetica"/>
        </a:defRPr>
      </a:lvl4pPr>
      <a:lvl5pPr marL="1866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1400">
          <a:solidFill>
            <a:srgbClr val="162554"/>
          </a:solidFill>
          <a:latin typeface="Helvetica"/>
          <a:ea typeface="ヒラギノ角ゴ Pro W3" charset="-128"/>
          <a:cs typeface="Helvetica"/>
        </a:defRPr>
      </a:lvl5pPr>
      <a:lvl6pPr marL="22479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6pPr>
      <a:lvl7pPr marL="27051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7pPr>
      <a:lvl8pPr marL="31623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8pPr>
      <a:lvl9pPr marL="3619500" indent="-266700" algn="l" rtl="0" eaLnBrk="0" fontAlgn="base" hangingPunct="0">
        <a:spcBef>
          <a:spcPct val="20000"/>
        </a:spcBef>
        <a:spcAft>
          <a:spcPct val="0"/>
        </a:spcAft>
        <a:buFont typeface="Times" charset="0"/>
        <a:defRPr sz="1400">
          <a:solidFill>
            <a:srgbClr val="1C1C1C"/>
          </a:solidFill>
          <a:latin typeface="+mn-lt"/>
          <a:ea typeface="ヒラギノ角ゴ Pro W3" charset="-128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Home page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1</a:t>
            </a:fld>
            <a:endParaRPr lang="it-I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266950"/>
            <a:ext cx="8820150" cy="2468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993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Desk for </a:t>
            </a:r>
            <a:r>
              <a:rPr lang="en-US" b="1" dirty="0" smtClean="0"/>
              <a:t>searching medical checks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2</a:t>
            </a:fld>
            <a:endParaRPr lang="it-IT" dirty="0"/>
          </a:p>
        </p:txBody>
      </p:sp>
      <p:pic>
        <p:nvPicPr>
          <p:cNvPr id="2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85976"/>
            <a:ext cx="8382000" cy="4875161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Segnaposto contenuto 1"/>
          <p:cNvSpPr txBox="1">
            <a:spLocks/>
          </p:cNvSpPr>
          <p:nvPr/>
        </p:nvSpPr>
        <p:spPr>
          <a:xfrm>
            <a:off x="381000" y="1228725"/>
            <a:ext cx="8382000" cy="4989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61950" indent="-3619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°"/>
              <a:defRPr sz="2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  <a:lvl2pPr marL="714375" indent="-333375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ð"/>
              <a:defRPr sz="20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2pPr>
            <a:lvl3pPr marL="990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ü"/>
              <a:defRPr sz="16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3pPr>
            <a:lvl4pPr marL="1485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4pPr>
            <a:lvl5pPr marL="1866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5pPr>
            <a:lvl6pPr marL="22479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6pPr>
            <a:lvl7pPr marL="27051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7pPr>
            <a:lvl8pPr marL="31623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8pPr>
            <a:lvl9pPr marL="3619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 algn="l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You can search all employees for which</a:t>
            </a:r>
          </a:p>
          <a:p>
            <a:pPr marL="0" indent="0" algn="l">
              <a:spcBef>
                <a:spcPts val="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rgbClr val="FF0000"/>
                </a:solidFill>
              </a:rPr>
              <a:t>doctor has to reserve medical checks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5" name="Rettangolo 4"/>
          <p:cNvSpPr/>
          <p:nvPr/>
        </p:nvSpPr>
        <p:spPr bwMode="auto">
          <a:xfrm>
            <a:off x="5305426" y="19050"/>
            <a:ext cx="3790950" cy="127635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3 criteria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 for searching:</a:t>
            </a:r>
          </a:p>
          <a:p>
            <a: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n-US" baseline="0" dirty="0" smtClean="0">
                <a:latin typeface="GillSans" pitchFamily="1" charset="0"/>
              </a:rPr>
              <a:t>Medical</a:t>
            </a:r>
            <a:r>
              <a:rPr lang="en-US" dirty="0" smtClean="0">
                <a:latin typeface="GillSans" pitchFamily="1" charset="0"/>
              </a:rPr>
              <a:t> checks without reservation (to reserve)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GillSans" pitchFamily="1" charset="0"/>
              </a:rPr>
              <a:t>Medical checks reserved but still not done</a:t>
            </a:r>
          </a:p>
          <a:p>
            <a:pPr marL="285750" indent="-285750" eaLnBrk="0" hangingPunct="0">
              <a:spcBef>
                <a:spcPct val="20000"/>
              </a:spcBef>
              <a:buFont typeface="Arial" pitchFamily="34" charset="0"/>
              <a:buChar char="•"/>
            </a:pPr>
            <a:r>
              <a:rPr lang="en-US" dirty="0" smtClean="0">
                <a:latin typeface="GillSans" pitchFamily="1" charset="0"/>
              </a:rPr>
              <a:t>Medical checks done</a:t>
            </a:r>
            <a:endParaRPr lang="en-US" dirty="0">
              <a:latin typeface="GillSans" pitchFamily="1" charset="0"/>
            </a:endParaRPr>
          </a:p>
        </p:txBody>
      </p:sp>
      <p:cxnSp>
        <p:nvCxnSpPr>
          <p:cNvPr id="14" name="Connettore 2 13"/>
          <p:cNvCxnSpPr>
            <a:stCxn id="5" idx="2"/>
          </p:cNvCxnSpPr>
          <p:nvPr/>
        </p:nvCxnSpPr>
        <p:spPr bwMode="auto">
          <a:xfrm rot="5400000">
            <a:off x="4800601" y="981074"/>
            <a:ext cx="2085975" cy="2714626"/>
          </a:xfrm>
          <a:prstGeom prst="bentConnector2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3595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7239000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for </a:t>
            </a:r>
            <a:r>
              <a:rPr lang="it-IT" b="1" dirty="0" err="1"/>
              <a:t>printing</a:t>
            </a:r>
            <a:r>
              <a:rPr lang="it-IT" b="1" dirty="0"/>
              <a:t> talloncini</a:t>
            </a:r>
            <a:endParaRPr lang="en-US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3</a:t>
            </a:fld>
            <a:endParaRPr lang="it-IT" dirty="0"/>
          </a:p>
        </p:txBody>
      </p:sp>
      <p:sp>
        <p:nvSpPr>
          <p:cNvPr id="29" name="Segnaposto contenuto 1"/>
          <p:cNvSpPr txBox="1">
            <a:spLocks/>
          </p:cNvSpPr>
          <p:nvPr/>
        </p:nvSpPr>
        <p:spPr>
          <a:xfrm>
            <a:off x="381000" y="1228725"/>
            <a:ext cx="8382000" cy="49895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361950" indent="-36195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°"/>
              <a:defRPr sz="2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1pPr>
            <a:lvl2pPr marL="714375" indent="-333375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ð"/>
              <a:defRPr sz="20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2pPr>
            <a:lvl3pPr marL="990600" indent="-228600" algn="just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B0F0"/>
              </a:buClr>
              <a:buFont typeface="Wingdings" pitchFamily="2" charset="2"/>
              <a:buChar char="ü"/>
              <a:defRPr sz="16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3pPr>
            <a:lvl4pPr marL="1485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4pPr>
            <a:lvl5pPr marL="1866900" indent="-342900" algn="just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400">
                <a:solidFill>
                  <a:srgbClr val="162554"/>
                </a:solidFill>
                <a:latin typeface="Gill Sans MT" pitchFamily="34" charset="0"/>
                <a:ea typeface="ヒラギノ角ゴ Pro W3" charset="-128"/>
                <a:cs typeface="Gill Sans MT" pitchFamily="34" charset="0"/>
              </a:defRPr>
            </a:lvl5pPr>
            <a:lvl6pPr marL="22479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6pPr>
            <a:lvl7pPr marL="27051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7pPr>
            <a:lvl8pPr marL="31623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8pPr>
            <a:lvl9pPr marL="3619500" indent="-266700" algn="l" rtl="0" eaLnBrk="0" fontAlgn="base" hangingPunct="0">
              <a:spcBef>
                <a:spcPct val="20000"/>
              </a:spcBef>
              <a:spcAft>
                <a:spcPct val="0"/>
              </a:spcAft>
              <a:buFont typeface="Times" charset="0"/>
              <a:defRPr sz="1400">
                <a:solidFill>
                  <a:srgbClr val="1C1C1C"/>
                </a:solidFill>
                <a:latin typeface="+mn-lt"/>
                <a:ea typeface="ヒラギノ角ゴ Pro W3" charset="-128"/>
              </a:defRPr>
            </a:lvl9pPr>
          </a:lstStyle>
          <a:p>
            <a:pPr marL="0" indent="0" algn="l">
              <a:buNone/>
            </a:pPr>
            <a:r>
              <a:rPr lang="it-IT" sz="2000" b="1" dirty="0" err="1" smtClean="0">
                <a:solidFill>
                  <a:srgbClr val="FF0000"/>
                </a:solidFill>
              </a:rPr>
              <a:t>You</a:t>
            </a:r>
            <a:r>
              <a:rPr lang="it-IT" sz="2000" b="1" dirty="0" smtClean="0">
                <a:solidFill>
                  <a:srgbClr val="FF0000"/>
                </a:solidFill>
              </a:rPr>
              <a:t> can </a:t>
            </a:r>
            <a:r>
              <a:rPr lang="it-IT" sz="2000" b="1" dirty="0" err="1" smtClean="0">
                <a:solidFill>
                  <a:srgbClr val="FF0000"/>
                </a:solidFill>
              </a:rPr>
              <a:t>print</a:t>
            </a:r>
            <a:r>
              <a:rPr lang="it-IT" sz="2000" b="1" dirty="0" smtClean="0">
                <a:solidFill>
                  <a:srgbClr val="FF0000"/>
                </a:solidFill>
              </a:rPr>
              <a:t> "talloncini", </a:t>
            </a:r>
            <a:r>
              <a:rPr lang="it-IT" sz="2000" b="1" dirty="0" err="1" smtClean="0">
                <a:solidFill>
                  <a:srgbClr val="FF0000"/>
                </a:solidFill>
              </a:rPr>
              <a:t>that’s</a:t>
            </a:r>
            <a:r>
              <a:rPr lang="it-IT" sz="2000" b="1" dirty="0" smtClean="0">
                <a:solidFill>
                  <a:srgbClr val="FF0000"/>
                </a:solidFill>
              </a:rPr>
              <a:t> </a:t>
            </a:r>
            <a:r>
              <a:rPr lang="it-IT" sz="2000" b="1" dirty="0" err="1" smtClean="0">
                <a:solidFill>
                  <a:srgbClr val="FF0000"/>
                </a:solidFill>
              </a:rPr>
              <a:t>coupons</a:t>
            </a:r>
            <a:r>
              <a:rPr lang="it-IT" sz="2000" b="1" dirty="0" smtClean="0">
                <a:solidFill>
                  <a:srgbClr val="FF0000"/>
                </a:solidFill>
              </a:rPr>
              <a:t> for </a:t>
            </a:r>
            <a:r>
              <a:rPr lang="it-IT" sz="2000" b="1" dirty="0" err="1" smtClean="0">
                <a:solidFill>
                  <a:srgbClr val="FF0000"/>
                </a:solidFill>
              </a:rPr>
              <a:t>employees</a:t>
            </a:r>
            <a:r>
              <a:rPr lang="it-IT" sz="2000" b="1" dirty="0" smtClean="0">
                <a:solidFill>
                  <a:srgbClr val="FF0000"/>
                </a:solidFill>
              </a:rPr>
              <a:t>, </a:t>
            </a:r>
            <a:r>
              <a:rPr lang="it-IT" sz="2000" b="1" dirty="0">
                <a:solidFill>
                  <a:srgbClr val="FF0000"/>
                </a:solidFill>
              </a:rPr>
              <a:t>in massive way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900" y="2066946"/>
            <a:ext cx="8064000" cy="4191678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01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82942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"talloncino", </a:t>
            </a:r>
            <a:r>
              <a:rPr lang="it-IT" b="1" dirty="0" err="1"/>
              <a:t>that’s</a:t>
            </a:r>
            <a:r>
              <a:rPr lang="it-IT" b="1" dirty="0"/>
              <a:t> coupon for </a:t>
            </a:r>
            <a:r>
              <a:rPr lang="it-IT" b="1" dirty="0" err="1"/>
              <a:t>employee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4</a:t>
            </a:fld>
            <a:endParaRPr lang="it-IT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6480" y="1600199"/>
            <a:ext cx="4258464" cy="4781551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8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for "non </a:t>
            </a:r>
            <a:r>
              <a:rPr lang="it-IT" b="1" dirty="0" err="1"/>
              <a:t>qualification</a:t>
            </a:r>
            <a:r>
              <a:rPr lang="it-IT" b="1" dirty="0"/>
              <a:t>" management - 1/2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5</a:t>
            </a:fld>
            <a:endParaRPr lang="it-IT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" y="1206882"/>
            <a:ext cx="8612328" cy="4203317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ttangolo 1"/>
          <p:cNvSpPr/>
          <p:nvPr/>
        </p:nvSpPr>
        <p:spPr bwMode="auto">
          <a:xfrm>
            <a:off x="1895475" y="4591050"/>
            <a:ext cx="4610100" cy="495300"/>
          </a:xfrm>
          <a:prstGeom prst="rect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illSans" pitchFamily="1" charset="0"/>
            </a:endParaRPr>
          </a:p>
        </p:txBody>
      </p:sp>
      <p:sp>
        <p:nvSpPr>
          <p:cNvPr id="8" name="Rettangolo 7"/>
          <p:cNvSpPr/>
          <p:nvPr/>
        </p:nvSpPr>
        <p:spPr bwMode="auto">
          <a:xfrm>
            <a:off x="4867276" y="5334000"/>
            <a:ext cx="3790950" cy="127635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List of risks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 for which the employee </a:t>
            </a:r>
            <a:r>
              <a:rPr lang="en-US" dirty="0" smtClean="0">
                <a:latin typeface="GillSans" pitchFamily="1" charset="0"/>
              </a:rPr>
              <a:t>didn’t pass the medical check in order to inform also the supervisor.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GillSans" pitchFamily="1" charset="0"/>
              </a:rPr>
              <a:t>See next slide</a:t>
            </a:r>
            <a:endParaRPr lang="en-US" dirty="0">
              <a:latin typeface="GillSans" pitchFamily="1" charset="0"/>
            </a:endParaRPr>
          </a:p>
        </p:txBody>
      </p:sp>
      <p:cxnSp>
        <p:nvCxnSpPr>
          <p:cNvPr id="9" name="Connettore 2 13"/>
          <p:cNvCxnSpPr>
            <a:stCxn id="8" idx="1"/>
            <a:endCxn id="2" idx="2"/>
          </p:cNvCxnSpPr>
          <p:nvPr/>
        </p:nvCxnSpPr>
        <p:spPr bwMode="auto">
          <a:xfrm rot="10800000">
            <a:off x="4200526" y="5086351"/>
            <a:ext cx="666751" cy="885825"/>
          </a:xfrm>
          <a:prstGeom prst="bentConnector2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59133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for "non </a:t>
            </a:r>
            <a:r>
              <a:rPr lang="it-IT" b="1" dirty="0" err="1"/>
              <a:t>qualification</a:t>
            </a:r>
            <a:r>
              <a:rPr lang="it-IT" b="1" dirty="0"/>
              <a:t>" management - 2/2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6</a:t>
            </a:fld>
            <a:endParaRPr lang="it-IT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88" y="1638300"/>
            <a:ext cx="8848725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91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to </a:t>
            </a:r>
            <a:r>
              <a:rPr lang="it-IT" b="1" dirty="0" err="1" smtClean="0"/>
              <a:t>know</a:t>
            </a:r>
            <a:r>
              <a:rPr lang="it-IT" b="1" dirty="0" smtClean="0"/>
              <a:t> the </a:t>
            </a:r>
            <a:r>
              <a:rPr lang="it-IT" b="1" dirty="0" err="1" smtClean="0"/>
              <a:t>shift</a:t>
            </a:r>
            <a:r>
              <a:rPr lang="it-IT" b="1" dirty="0" smtClean="0"/>
              <a:t> of </a:t>
            </a:r>
            <a:r>
              <a:rPr lang="it-IT" b="1" dirty="0" err="1" smtClean="0"/>
              <a:t>each</a:t>
            </a:r>
            <a:r>
              <a:rPr lang="it-IT" b="1" dirty="0" smtClean="0"/>
              <a:t> </a:t>
            </a:r>
            <a:r>
              <a:rPr lang="it-IT" b="1" dirty="0" err="1" smtClean="0"/>
              <a:t>employee</a:t>
            </a:r>
            <a:r>
              <a:rPr lang="it-IT" b="1" dirty="0" smtClean="0"/>
              <a:t> - 1/2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7</a:t>
            </a:fld>
            <a:endParaRPr lang="it-IT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1800225"/>
            <a:ext cx="8591550" cy="401955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30206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304799" y="152400"/>
            <a:ext cx="6924675" cy="838200"/>
          </a:xfrm>
        </p:spPr>
        <p:txBody>
          <a:bodyPr vert="horz" lIns="0" tIns="0" rIns="0" bIns="0" anchor="t" anchorCtr="0"/>
          <a:lstStyle/>
          <a:p>
            <a:r>
              <a:rPr lang="it-IT" b="1" dirty="0"/>
              <a:t>Desk </a:t>
            </a:r>
            <a:r>
              <a:rPr lang="it-IT" b="1" dirty="0" smtClean="0"/>
              <a:t>in </a:t>
            </a:r>
            <a:r>
              <a:rPr lang="it-IT" b="1" dirty="0" err="1" smtClean="0"/>
              <a:t>order</a:t>
            </a:r>
            <a:r>
              <a:rPr lang="it-IT" b="1" dirty="0" smtClean="0"/>
              <a:t> to </a:t>
            </a:r>
            <a:r>
              <a:rPr lang="it-IT" b="1" dirty="0" err="1" smtClean="0"/>
              <a:t>know</a:t>
            </a:r>
            <a:r>
              <a:rPr lang="it-IT" b="1" dirty="0" smtClean="0"/>
              <a:t> the </a:t>
            </a:r>
            <a:r>
              <a:rPr lang="it-IT" b="1" dirty="0" err="1" smtClean="0"/>
              <a:t>shift</a:t>
            </a:r>
            <a:r>
              <a:rPr lang="it-IT" b="1" dirty="0" smtClean="0"/>
              <a:t> of </a:t>
            </a:r>
            <a:r>
              <a:rPr lang="it-IT" b="1" dirty="0" err="1" smtClean="0"/>
              <a:t>each</a:t>
            </a:r>
            <a:r>
              <a:rPr lang="it-IT" b="1" dirty="0" smtClean="0"/>
              <a:t> </a:t>
            </a:r>
            <a:r>
              <a:rPr lang="it-IT" b="1" dirty="0" err="1" smtClean="0"/>
              <a:t>employee</a:t>
            </a:r>
            <a:r>
              <a:rPr lang="it-IT" b="1" dirty="0" smtClean="0"/>
              <a:t> - 2/2</a:t>
            </a:r>
            <a:endParaRPr lang="it-IT" b="1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12E153-E654-4359-AE35-246F73EBBBF6}" type="slidenum">
              <a:rPr lang="it-IT" smtClean="0"/>
              <a:pPr>
                <a:defRPr/>
              </a:pPr>
              <a:t>8</a:t>
            </a:fld>
            <a:endParaRPr lang="it-IT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2181225"/>
            <a:ext cx="8496300" cy="133350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4286250"/>
            <a:ext cx="8534400" cy="1238250"/>
          </a:xfrm>
          <a:prstGeom prst="rect">
            <a:avLst/>
          </a:prstGeom>
          <a:noFill/>
          <a:ln w="38100">
            <a:solidFill>
              <a:srgbClr val="0000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ttangolo 7"/>
          <p:cNvSpPr/>
          <p:nvPr/>
        </p:nvSpPr>
        <p:spPr bwMode="auto">
          <a:xfrm>
            <a:off x="2514601" y="1628775"/>
            <a:ext cx="379095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Example 1</a:t>
            </a:r>
            <a:endParaRPr lang="en-US" dirty="0">
              <a:latin typeface="GillSans" pitchFamily="1" charset="0"/>
            </a:endParaRPr>
          </a:p>
        </p:txBody>
      </p:sp>
      <p:sp>
        <p:nvSpPr>
          <p:cNvPr id="9" name="Rettangolo 8"/>
          <p:cNvSpPr/>
          <p:nvPr/>
        </p:nvSpPr>
        <p:spPr bwMode="auto">
          <a:xfrm>
            <a:off x="2514601" y="3819525"/>
            <a:ext cx="3790950" cy="38100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illSans" pitchFamily="1" charset="0"/>
              </a:rPr>
              <a:t>Example 2</a:t>
            </a:r>
            <a:endParaRPr lang="en-US" dirty="0">
              <a:latin typeface="GillSans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46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Equinozi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Tema di Offic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Sans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illSans" pitchFamily="1" charset="0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 anchor="b">
        <a:prstTxWarp prst="textNoShape">
          <a:avLst/>
        </a:prstTxWarp>
      </a:bodyPr>
      <a:lstStyle>
        <a:defPPr>
          <a:lnSpc>
            <a:spcPts val="3000"/>
          </a:lnSpc>
          <a:spcBef>
            <a:spcPct val="0"/>
          </a:spcBef>
          <a:defRPr sz="2200" dirty="0">
            <a:solidFill>
              <a:srgbClr val="162554"/>
            </a:solidFill>
            <a:latin typeface="Helvetica" charset="0"/>
            <a:ea typeface="Helvetica" charset="0"/>
            <a:cs typeface="Helvetica" charset="0"/>
          </a:defRPr>
        </a:defPPr>
      </a:lstStyle>
    </a:txDef>
  </a:objectDefaults>
  <a:extraClrSchemeLst>
    <a:extraClrScheme>
      <a:clrScheme name="Tema di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i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i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10023</TotalTime>
  <Words>146</Words>
  <Application>Microsoft Office PowerPoint</Application>
  <PresentationFormat>Presentazione su schermo (4:3)</PresentationFormat>
  <Paragraphs>28</Paragraphs>
  <Slides>8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Tema di Office</vt:lpstr>
      <vt:lpstr>Home page</vt:lpstr>
      <vt:lpstr>Desk for searching medical checks</vt:lpstr>
      <vt:lpstr>Desk for printing talloncini</vt:lpstr>
      <vt:lpstr>"talloncino", that’s coupon for employee</vt:lpstr>
      <vt:lpstr>Desk for "non qualification" management - 1/2</vt:lpstr>
      <vt:lpstr>Desk for "non qualification" management - 2/2</vt:lpstr>
      <vt:lpstr>Desk in order to know the shift of each employee - 1/2</vt:lpstr>
      <vt:lpstr>Desk in order to know the shift of each employee - 2/2</vt:lpstr>
    </vt:vector>
  </TitlesOfParts>
  <Company>獫票楧栮捯洀鉭曮㞱Û뜰⠲쎔딁烊皭〼፥ᙼ䕸忤઱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乩歫椠䱡畳椀㸲㻸ꔿ㌋䬮ꍰ䞮誀圇짗꾬钒붤鏊꣊㥊揤鞁</dc:creator>
  <cp:lastModifiedBy>Pagano L.</cp:lastModifiedBy>
  <cp:revision>1222</cp:revision>
  <cp:lastPrinted>2012-09-19T07:47:35Z</cp:lastPrinted>
  <dcterms:created xsi:type="dcterms:W3CDTF">2010-12-17T09:07:49Z</dcterms:created>
  <dcterms:modified xsi:type="dcterms:W3CDTF">2012-11-29T08:26:44Z</dcterms:modified>
</cp:coreProperties>
</file>