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12" r:id="rId2"/>
    <p:sldId id="611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DDDDDD"/>
    <a:srgbClr val="009900"/>
    <a:srgbClr val="0BD0D9"/>
    <a:srgbClr val="FF00FF"/>
    <a:srgbClr val="00FF00"/>
    <a:srgbClr val="FF6600"/>
    <a:srgbClr val="FFFF00"/>
    <a:srgbClr val="162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6827" autoAdjust="0"/>
  </p:normalViewPr>
  <p:slideViewPr>
    <p:cSldViewPr snapToGrid="0">
      <p:cViewPr>
        <p:scale>
          <a:sx n="100" d="100"/>
          <a:sy n="100" d="100"/>
        </p:scale>
        <p:origin x="-1236" y="-228"/>
      </p:cViewPr>
      <p:guideLst>
        <p:guide orient="horz" pos="4010"/>
        <p:guide orient="horz" pos="4282"/>
        <p:guide pos="33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D3AAD8-CDFE-4622-98C2-37F54C3EFB3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555625"/>
            <a:ext cx="5432425" cy="4073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937125"/>
            <a:ext cx="4983903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2F47B75-0D68-4AE0-8260-75E050F745B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56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F47B75-0D68-4AE0-8260-75E050F745B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92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"/>
          <p:cNvSpPr txBox="1">
            <a:spLocks noChangeArrowheads="1"/>
          </p:cNvSpPr>
          <p:nvPr userDrawn="1"/>
        </p:nvSpPr>
        <p:spPr bwMode="auto">
          <a:xfrm>
            <a:off x="762000" y="6508750"/>
            <a:ext cx="1828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it-IT" sz="1200" smtClean="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rPr>
              <a:t>20 Novembre, 2010</a:t>
            </a:r>
            <a:endParaRPr lang="it-IT" sz="1200" dirty="0">
              <a:solidFill>
                <a:schemeClr val="bg1"/>
              </a:solidFill>
              <a:latin typeface="Verdana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5" name="Immagine 5" descr="Fiat Spa_Grigi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38800"/>
            <a:ext cx="63341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0875" y="708025"/>
            <a:ext cx="24225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magine 7" descr="fiatservice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84875" y="0"/>
            <a:ext cx="2955925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2971800"/>
            <a:ext cx="4800601" cy="990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defRPr sz="2800" b="0" i="0" baseline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6999" y="3962400"/>
            <a:ext cx="4799401" cy="6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800"/>
              </a:spcBef>
              <a:buFont typeface="Webdings" charset="2"/>
              <a:buNone/>
              <a:defRPr sz="1200" b="0" i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1pPr>
            <a:lvl2pPr marL="714375" indent="-333375" algn="just">
              <a:buClr>
                <a:srgbClr val="00B0F0"/>
              </a:buClr>
              <a:buFont typeface="Wingdings" pitchFamily="2" charset="2"/>
              <a:buChar char="ð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2pPr>
            <a:lvl3pPr marL="990600" indent="-228600" algn="just">
              <a:buClr>
                <a:srgbClr val="00B0F0"/>
              </a:buClr>
              <a:buFont typeface="Wingdings" pitchFamily="2" charset="2"/>
              <a:buChar char="ü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3pPr>
            <a:lvl4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4pPr>
            <a:lvl5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0529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8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 bwMode="auto">
          <a:xfrm>
            <a:off x="304800" y="1219200"/>
            <a:ext cx="27432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7" name="Rettangolo 6"/>
          <p:cNvSpPr/>
          <p:nvPr userDrawn="1"/>
        </p:nvSpPr>
        <p:spPr bwMode="auto">
          <a:xfrm>
            <a:off x="3200400" y="1219200"/>
            <a:ext cx="56388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9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76600" y="1447799"/>
            <a:ext cx="5486400" cy="4913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2533651"/>
            <a:ext cx="2438400" cy="3827462"/>
          </a:xfrm>
          <a:prstGeom prst="rect">
            <a:avLst/>
          </a:prstGeom>
        </p:spPr>
        <p:txBody>
          <a:bodyPr lIns="0" rIns="0" bIns="0"/>
          <a:lstStyle>
            <a:lvl1pPr marL="0" indent="0" algn="just">
              <a:lnSpc>
                <a:spcPts val="1800"/>
              </a:lnSpc>
              <a:buNone/>
              <a:defRPr sz="140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2438400" cy="1066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>
                <a:latin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</a:t>
            </a:r>
            <a:endParaRPr lang="it-IT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 flipH="1">
            <a:off x="4648200" y="1219200"/>
            <a:ext cx="41910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599"/>
            <a:ext cx="3848100" cy="4977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71599"/>
            <a:ext cx="3886200" cy="4989513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5"/>
          <p:cNvSpPr/>
          <p:nvPr userDrawn="1"/>
        </p:nvSpPr>
        <p:spPr bwMode="auto">
          <a:xfrm>
            <a:off x="304800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10"/>
          <p:cNvSpPr/>
          <p:nvPr userDrawn="1"/>
        </p:nvSpPr>
        <p:spPr bwMode="auto">
          <a:xfrm>
            <a:off x="4594225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2" name="Segnaposto testo 2"/>
          <p:cNvSpPr>
            <a:spLocks noGrp="1"/>
          </p:cNvSpPr>
          <p:nvPr>
            <p:ph type="body" sz="half" idx="12"/>
          </p:nvPr>
        </p:nvSpPr>
        <p:spPr>
          <a:xfrm>
            <a:off x="4784725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>
            <a:off x="304800" y="3657600"/>
            <a:ext cx="8534400" cy="28194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8534400" cy="236220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600"/>
            <a:ext cx="8191500" cy="21065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3810000"/>
            <a:ext cx="8229600" cy="25146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ttangolo 7"/>
          <p:cNvSpPr/>
          <p:nvPr userDrawn="1"/>
        </p:nvSpPr>
        <p:spPr bwMode="auto">
          <a:xfrm>
            <a:off x="319088" y="1233487"/>
            <a:ext cx="8526462" cy="5273675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065338" y="1933575"/>
            <a:ext cx="0" cy="4319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pic>
        <p:nvPicPr>
          <p:cNvPr id="10" name="Picture 6"/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9425" y="1933575"/>
            <a:ext cx="1439863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2208213" y="1922463"/>
            <a:ext cx="5311775" cy="4144962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chemeClr val="bg1"/>
              </a:buClr>
              <a:buSzPct val="80000"/>
              <a:buFont typeface="Wingdings" pitchFamily="2" charset="2"/>
              <a:buChar char="Ä"/>
              <a:defRPr>
                <a:solidFill>
                  <a:schemeClr val="bg1"/>
                </a:solidFill>
                <a:latin typeface="Gill Sans MT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5124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10100" y="3857625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0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84950"/>
            <a:ext cx="400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>
                <a:solidFill>
                  <a:srgbClr val="1B295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B1F14CE-0A56-419E-8FFF-45BC806221CD}" type="slidenum">
              <a:rPr lang="it-IT"/>
              <a:pPr>
                <a:defRPr/>
              </a:pPr>
              <a:t>‹N›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040438" y="421957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44" r:id="rId3"/>
    <p:sldLayoutId id="2147483835" r:id="rId4"/>
    <p:sldLayoutId id="2147483836" r:id="rId5"/>
    <p:sldLayoutId id="2147483837" r:id="rId6"/>
    <p:sldLayoutId id="2147483838" r:id="rId7"/>
    <p:sldLayoutId id="2147483834" r:id="rId8"/>
    <p:sldLayoutId id="2147483846" r:id="rId9"/>
    <p:sldLayoutId id="214748384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+mj-lt"/>
          <a:ea typeface="ヒラギノ角ゴ Pro W3" charset="-128"/>
          <a:cs typeface="ヒラギノ角ゴ Pro W3" charset="-128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1pPr>
      <a:lvl2pPr marL="895350" indent="-514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2pPr>
      <a:lvl3pPr marL="1104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162554"/>
          </a:solidFill>
          <a:latin typeface="Helvetica"/>
          <a:ea typeface="ヒラギノ角ゴ Pro W3" charset="-128"/>
          <a:cs typeface="Helvetica"/>
        </a:defRPr>
      </a:lvl3pPr>
      <a:lvl4pPr marL="1485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4pPr>
      <a:lvl5pPr marL="1866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5pPr>
      <a:lvl6pPr marL="22479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6pPr>
      <a:lvl7pPr marL="27051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7pPr>
      <a:lvl8pPr marL="31623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8pPr>
      <a:lvl9pPr marL="36195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66950"/>
            <a:ext cx="8820150" cy="24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9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Personal data searching of employees - 1/3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" y="1838581"/>
            <a:ext cx="8910175" cy="2380994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1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33525"/>
            <a:ext cx="90868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Personal data searching of employees - 2/3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75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Personal data searching of employees - 3/2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12</a:t>
            </a:fld>
            <a:endParaRPr lang="it-I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866900"/>
            <a:ext cx="90201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Risk management - add risks in the tool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" y="1443038"/>
            <a:ext cx="8848725" cy="4276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3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Historical of medical checks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2266950"/>
            <a:ext cx="90392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2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Physical data of employee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174257"/>
            <a:ext cx="9020175" cy="18383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Historical of Vaccines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16</a:t>
            </a:fld>
            <a:endParaRPr lang="it-IT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118327"/>
            <a:ext cx="8972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Vaccines management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8" y="1973801"/>
            <a:ext cx="8963025" cy="33242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Desk for </a:t>
            </a:r>
            <a:r>
              <a:rPr lang="en-US" b="1" dirty="0" smtClean="0"/>
              <a:t>searching medical checks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pic>
        <p:nvPicPr>
          <p:cNvPr id="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76"/>
            <a:ext cx="8382000" cy="487516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You can search all employees for which</a:t>
            </a:r>
          </a:p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doctor has to reserve medical checks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5305426" y="1905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3 criteria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searching: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>
                <a:latin typeface="GillSans" pitchFamily="1" charset="0"/>
              </a:rPr>
              <a:t>Medical</a:t>
            </a:r>
            <a:r>
              <a:rPr lang="en-US" dirty="0" smtClean="0">
                <a:latin typeface="GillSans" pitchFamily="1" charset="0"/>
              </a:rPr>
              <a:t> checks without reservation (to reserve)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reserved but still not done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done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14" name="Connettore 2 13"/>
          <p:cNvCxnSpPr>
            <a:stCxn id="5" idx="2"/>
          </p:cNvCxnSpPr>
          <p:nvPr/>
        </p:nvCxnSpPr>
        <p:spPr bwMode="auto">
          <a:xfrm rot="5400000">
            <a:off x="4800601" y="981074"/>
            <a:ext cx="2085975" cy="2714626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9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</a:t>
            </a:r>
            <a:r>
              <a:rPr lang="it-IT" b="1" dirty="0" err="1"/>
              <a:t>printing</a:t>
            </a:r>
            <a:r>
              <a:rPr lang="it-IT" b="1" dirty="0"/>
              <a:t> talloncini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buNone/>
            </a:pPr>
            <a:r>
              <a:rPr lang="it-IT" sz="2000" b="1" dirty="0" err="1" smtClean="0">
                <a:solidFill>
                  <a:srgbClr val="FF0000"/>
                </a:solidFill>
              </a:rPr>
              <a:t>You</a:t>
            </a:r>
            <a:r>
              <a:rPr lang="it-IT" sz="2000" b="1" dirty="0" smtClean="0">
                <a:solidFill>
                  <a:srgbClr val="FF0000"/>
                </a:solidFill>
              </a:rPr>
              <a:t> can </a:t>
            </a:r>
            <a:r>
              <a:rPr lang="it-IT" sz="2000" b="1" dirty="0" err="1" smtClean="0">
                <a:solidFill>
                  <a:srgbClr val="FF0000"/>
                </a:solidFill>
              </a:rPr>
              <a:t>print</a:t>
            </a:r>
            <a:r>
              <a:rPr lang="it-IT" sz="2000" b="1" dirty="0" smtClean="0">
                <a:solidFill>
                  <a:srgbClr val="FF0000"/>
                </a:solidFill>
              </a:rPr>
              <a:t> "talloncini", </a:t>
            </a:r>
            <a:r>
              <a:rPr lang="it-IT" sz="2000" b="1" dirty="0" err="1" smtClean="0">
                <a:solidFill>
                  <a:srgbClr val="FF0000"/>
                </a:solidFill>
              </a:rPr>
              <a:t>that’s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coupons</a:t>
            </a:r>
            <a:r>
              <a:rPr lang="it-IT" sz="2000" b="1" dirty="0" smtClean="0">
                <a:solidFill>
                  <a:srgbClr val="FF0000"/>
                </a:solidFill>
              </a:rPr>
              <a:t> for </a:t>
            </a:r>
            <a:r>
              <a:rPr lang="it-IT" sz="2000" b="1" dirty="0" err="1" smtClean="0">
                <a:solidFill>
                  <a:srgbClr val="FF0000"/>
                </a:solidFill>
              </a:rPr>
              <a:t>employees</a:t>
            </a:r>
            <a:r>
              <a:rPr lang="it-IT" sz="2000" b="1" dirty="0" smtClean="0">
                <a:solidFill>
                  <a:srgbClr val="FF0000"/>
                </a:solidFill>
              </a:rPr>
              <a:t>, </a:t>
            </a:r>
            <a:r>
              <a:rPr lang="it-IT" sz="2000" b="1" dirty="0">
                <a:solidFill>
                  <a:srgbClr val="FF0000"/>
                </a:solidFill>
              </a:rPr>
              <a:t>in massive way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0" y="2066946"/>
            <a:ext cx="8064000" cy="419167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82942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"talloncino", </a:t>
            </a:r>
            <a:r>
              <a:rPr lang="it-IT" b="1" dirty="0" err="1"/>
              <a:t>that’s</a:t>
            </a:r>
            <a:r>
              <a:rPr lang="it-IT" b="1" dirty="0"/>
              <a:t> coupon for </a:t>
            </a:r>
            <a:r>
              <a:rPr lang="it-IT" b="1" dirty="0" err="1"/>
              <a:t>employee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80" y="1600199"/>
            <a:ext cx="4258464" cy="478155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- 1/2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6882"/>
            <a:ext cx="8612328" cy="420331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tangolo 1"/>
          <p:cNvSpPr/>
          <p:nvPr/>
        </p:nvSpPr>
        <p:spPr bwMode="auto">
          <a:xfrm>
            <a:off x="1895475" y="4591050"/>
            <a:ext cx="4610100" cy="4953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4867276" y="533400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List of risks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which the employee </a:t>
            </a:r>
            <a:r>
              <a:rPr lang="en-US" dirty="0" smtClean="0">
                <a:latin typeface="GillSans" pitchFamily="1" charset="0"/>
              </a:rPr>
              <a:t>didn’t pass the medical check in order to inform also the supervisor.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GillSans" pitchFamily="1" charset="0"/>
              </a:rPr>
              <a:t>See next slide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9" name="Connettore 2 13"/>
          <p:cNvCxnSpPr>
            <a:stCxn id="8" idx="1"/>
            <a:endCxn id="2" idx="2"/>
          </p:cNvCxnSpPr>
          <p:nvPr/>
        </p:nvCxnSpPr>
        <p:spPr bwMode="auto">
          <a:xfrm rot="10800000">
            <a:off x="4200526" y="5086351"/>
            <a:ext cx="666751" cy="885825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13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- 2/2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38300"/>
            <a:ext cx="88487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- 1/2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800225"/>
            <a:ext cx="8591550" cy="40195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2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- 2/2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81225"/>
            <a:ext cx="8496300" cy="13335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0"/>
            <a:ext cx="8534400" cy="12382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tangolo 7"/>
          <p:cNvSpPr/>
          <p:nvPr/>
        </p:nvSpPr>
        <p:spPr bwMode="auto">
          <a:xfrm>
            <a:off x="2514601" y="162877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1</a:t>
            </a:r>
            <a:endParaRPr lang="en-US" dirty="0">
              <a:latin typeface="GillSans" pitchFamily="1" charset="0"/>
            </a:endParaRPr>
          </a:p>
        </p:txBody>
      </p:sp>
      <p:sp>
        <p:nvSpPr>
          <p:cNvPr id="9" name="Rettangolo 8"/>
          <p:cNvSpPr/>
          <p:nvPr/>
        </p:nvSpPr>
        <p:spPr bwMode="auto">
          <a:xfrm>
            <a:off x="2514601" y="381952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2</a:t>
            </a:r>
            <a:endParaRPr lang="en-US" dirty="0">
              <a:latin typeface="Gill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smtClean="0"/>
              <a:t>Calendar - recap of medical checks planned</a:t>
            </a:r>
            <a:endParaRPr lang="en-US" b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323975"/>
            <a:ext cx="6481762" cy="500919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ma di Offi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b">
        <a:prstTxWarp prst="textNoShape">
          <a:avLst/>
        </a:prstTxWarp>
      </a:bodyPr>
      <a:lstStyle>
        <a:defPPr>
          <a:lnSpc>
            <a:spcPts val="3000"/>
          </a:lnSpc>
          <a:spcBef>
            <a:spcPct val="0"/>
          </a:spcBef>
          <a:defRPr sz="2200" dirty="0">
            <a:solidFill>
              <a:srgbClr val="162554"/>
            </a:solidFill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</TotalTime>
  <Words>204</Words>
  <Application>Microsoft Office PowerPoint</Application>
  <PresentationFormat>Presentazione su schermo (4:3)</PresentationFormat>
  <Paragraphs>46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Tema di Office</vt:lpstr>
      <vt:lpstr>Home page</vt:lpstr>
      <vt:lpstr>Desk for searching medical checks</vt:lpstr>
      <vt:lpstr>Desk for printing talloncini</vt:lpstr>
      <vt:lpstr>"talloncino", that’s coupon for employee</vt:lpstr>
      <vt:lpstr>Desk for "non qualification" management - 1/2</vt:lpstr>
      <vt:lpstr>Desk for "non qualification" management - 2/2</vt:lpstr>
      <vt:lpstr>Desk in order to know the shift of each employee - 1/2</vt:lpstr>
      <vt:lpstr>Desk in order to know the shift of each employee - 2/2</vt:lpstr>
      <vt:lpstr>Calendar - recap of medical checks planned</vt:lpstr>
      <vt:lpstr>Personal data searching of employees - 1/3</vt:lpstr>
      <vt:lpstr>Personal data searching of employees - 2/3</vt:lpstr>
      <vt:lpstr>Personal data searching of employees - 3/2</vt:lpstr>
      <vt:lpstr>Risk management - add risks in the tool</vt:lpstr>
      <vt:lpstr>Historical of medical checks</vt:lpstr>
      <vt:lpstr>Physical data of employee</vt:lpstr>
      <vt:lpstr>Historical of Vaccines</vt:lpstr>
      <vt:lpstr>Vaccines management</vt:lpstr>
    </vt:vector>
  </TitlesOfParts>
  <Company>獫票楧栮捯洀鉭曮㞱Û뜰⠲쎔딁烊皭〼፥ᙼ䕸忤઱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乩歫椠䱡畳椀㸲㻸ꔿ㌋䬮ꍰ䞮誀圇짗꾬钒붤鏊꣊㥊揤鞁</dc:creator>
  <cp:lastModifiedBy>Pagano L.</cp:lastModifiedBy>
  <cp:revision>1231</cp:revision>
  <cp:lastPrinted>2012-09-19T07:47:35Z</cp:lastPrinted>
  <dcterms:created xsi:type="dcterms:W3CDTF">2010-12-17T09:07:49Z</dcterms:created>
  <dcterms:modified xsi:type="dcterms:W3CDTF">2012-12-17T17:13:33Z</dcterms:modified>
</cp:coreProperties>
</file>