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6" r:id="rId5"/>
    <p:sldId id="268" r:id="rId6"/>
    <p:sldId id="270" r:id="rId7"/>
    <p:sldId id="258" r:id="rId8"/>
    <p:sldId id="260" r:id="rId9"/>
    <p:sldId id="261" r:id="rId10"/>
    <p:sldId id="262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1</a:t>
          </a:r>
          <a:endParaRPr lang="en-US" dirty="0"/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2</a:t>
          </a:r>
          <a:endParaRPr lang="en-US" dirty="0"/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3</a:t>
          </a:r>
          <a:endParaRPr lang="en-US" dirty="0"/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endParaRPr lang="en-US" dirty="0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endParaRPr lang="en-US" dirty="0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racket List" title="SmartArt"/>
        </a:ext>
      </dgm:extLs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403DA-2375-4507-9B05-525191B1F378}" type="presOf" srcId="{4777BA7A-CB4C-4047-A5C1-19C4370C7AE7}" destId="{BAC3E759-BFAD-49B5-8556-AF41067A7811}" srcOrd="0" destOrd="0" presId="urn:diagrams.loki3.com/BracketList+Icon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"/>
    <dgm:cxn modelId="{D4201BB5-5256-4D86-81FA-EFDC0AA30415}" type="presOf" srcId="{3DC9E84D-4109-41D9-B23B-CD33F63307C9}" destId="{08E2C8D8-6229-43A7-8F06-E64E22D8E58A}" srcOrd="0" destOrd="0" presId="urn:diagrams.loki3.com/BracketList+Icon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"/>
    <dgm:cxn modelId="{C6AEF221-E6DA-44AC-B1D1-65C2742929D0}" type="presOf" srcId="{CE05747F-C2B6-48F4-B230-931F3251F608}" destId="{A664B6DC-B5D4-480F-8C18-4EEA3B403295}" srcOrd="0" destOrd="0" presId="urn:diagrams.loki3.com/BracketList+Icon"/>
    <dgm:cxn modelId="{2ABD5B67-1CE7-4279-9067-19CCCF9051CC}" type="presOf" srcId="{754976FE-E4B0-4743-B453-0E44EC68399E}" destId="{0B75026B-D553-42CF-87D2-B415F2777DCC}" srcOrd="0" destOrd="0" presId="urn:diagrams.loki3.com/BracketList+Icon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9268D54A-D35A-4708-9D02-3BB9F8BB57B5}" type="presParOf" srcId="{A664B6DC-B5D4-480F-8C18-4EEA3B403295}" destId="{707CF0F8-542C-4273-AD39-AC9125950E5B}" srcOrd="0" destOrd="0" presId="urn:diagrams.loki3.com/BracketList+Icon"/>
    <dgm:cxn modelId="{5CD7EB98-1087-45B7-A078-231F1E59FE38}" type="presParOf" srcId="{707CF0F8-542C-4273-AD39-AC9125950E5B}" destId="{2C5BA068-BB4B-49C7-8916-4C0FEEAFB7D3}" srcOrd="0" destOrd="0" presId="urn:diagrams.loki3.com/BracketList+Icon"/>
    <dgm:cxn modelId="{62A6211C-BFD3-4C65-B651-21AA06D3F7C4}" type="presParOf" srcId="{707CF0F8-542C-4273-AD39-AC9125950E5B}" destId="{F7060B7B-A2B0-46AD-A854-46E0D1855F68}" srcOrd="1" destOrd="0" presId="urn:diagrams.loki3.com/BracketList+Icon"/>
    <dgm:cxn modelId="{2092F5D6-5606-4284-9313-0C9F6D6077F6}" type="presParOf" srcId="{707CF0F8-542C-4273-AD39-AC9125950E5B}" destId="{CC5F4082-0804-4B7F-B15E-81E8137F5C11}" srcOrd="2" destOrd="0" presId="urn:diagrams.loki3.com/BracketList+Icon"/>
    <dgm:cxn modelId="{67E306BC-66CB-4944-843D-0ED313B1C963}" type="presParOf" srcId="{707CF0F8-542C-4273-AD39-AC9125950E5B}" destId="{0B75026B-D553-42CF-87D2-B415F2777DCC}" srcOrd="3" destOrd="0" presId="urn:diagrams.loki3.com/BracketList+Icon"/>
    <dgm:cxn modelId="{0A89DDCB-1646-491A-B01E-37BC7434954A}" type="presParOf" srcId="{A664B6DC-B5D4-480F-8C18-4EEA3B403295}" destId="{57548DBF-1933-42EC-B582-783DD4A3CC9D}" srcOrd="1" destOrd="0" presId="urn:diagrams.loki3.com/BracketList+Icon"/>
    <dgm:cxn modelId="{FE662A29-DEF6-43F8-9ACB-C3C1008CC536}" type="presParOf" srcId="{A664B6DC-B5D4-480F-8C18-4EEA3B403295}" destId="{61D22842-6DE5-43F4-8C89-BDFBDF0A84C8}" srcOrd="2" destOrd="0" presId="urn:diagrams.loki3.com/BracketList+Icon"/>
    <dgm:cxn modelId="{EFFFD98B-F8B5-428D-B5C4-5A4F7E54B73A}" type="presParOf" srcId="{61D22842-6DE5-43F4-8C89-BDFBDF0A84C8}" destId="{7C9B8812-F849-453D-BA52-CE14C834B1BC}" srcOrd="0" destOrd="0" presId="urn:diagrams.loki3.com/BracketList+Icon"/>
    <dgm:cxn modelId="{0165544F-768C-4D5D-AD01-D0AEBA30D73B}" type="presParOf" srcId="{61D22842-6DE5-43F4-8C89-BDFBDF0A84C8}" destId="{3B998CFF-DF3C-43F4-8CBE-41A479DE6B8A}" srcOrd="1" destOrd="0" presId="urn:diagrams.loki3.com/BracketList+Icon"/>
    <dgm:cxn modelId="{7BFC50F8-041C-4D0E-9F6C-18EDD35AC855}" type="presParOf" srcId="{61D22842-6DE5-43F4-8C89-BDFBDF0A84C8}" destId="{4FF76137-1C2B-4AAD-B533-20395A53231B}" srcOrd="2" destOrd="0" presId="urn:diagrams.loki3.com/BracketList+Icon"/>
    <dgm:cxn modelId="{69F1C48F-D1D4-4706-A9E6-E2CF40898067}" type="presParOf" srcId="{61D22842-6DE5-43F4-8C89-BDFBDF0A84C8}" destId="{08E2C8D8-6229-43A7-8F06-E64E22D8E58A}" srcOrd="3" destOrd="0" presId="urn:diagrams.loki3.com/BracketList+Icon"/>
    <dgm:cxn modelId="{91C56926-CD9F-4353-B727-58AB8131A684}" type="presParOf" srcId="{A664B6DC-B5D4-480F-8C18-4EEA3B403295}" destId="{EDA6321F-5E83-4AB5-A934-A8A6B1E277A0}" srcOrd="3" destOrd="0" presId="urn:diagrams.loki3.com/BracketList+Icon"/>
    <dgm:cxn modelId="{258F0EFF-648C-4CE4-ACC1-05DFE1EBE93E}" type="presParOf" srcId="{A664B6DC-B5D4-480F-8C18-4EEA3B403295}" destId="{74287BDB-9D80-46B7-9984-AC2B753423DD}" srcOrd="4" destOrd="0" presId="urn:diagrams.loki3.com/BracketList+Icon"/>
    <dgm:cxn modelId="{EF132C8E-2172-487B-A19A-5A3988CBA3F6}" type="presParOf" srcId="{74287BDB-9D80-46B7-9984-AC2B753423DD}" destId="{DFE58E50-D08B-4B73-94A1-1086CA88357F}" srcOrd="0" destOrd="0" presId="urn:diagrams.loki3.com/BracketList+Icon"/>
    <dgm:cxn modelId="{A09E737D-F1E5-4F39-A7D1-333DDCE87D85}" type="presParOf" srcId="{74287BDB-9D80-46B7-9984-AC2B753423DD}" destId="{5A3A5914-362B-47B2-925E-1271EDCF4D5A}" srcOrd="1" destOrd="0" presId="urn:diagrams.loki3.com/BracketList+Icon"/>
    <dgm:cxn modelId="{3F3F1639-B44E-4AFE-85C3-D84DEB8719D4}" type="presParOf" srcId="{74287BDB-9D80-46B7-9984-AC2B753423DD}" destId="{867C6EEA-1D9F-4C72-A3E4-4858AB1B0645}" srcOrd="2" destOrd="0" presId="urn:diagrams.loki3.com/BracketList+Icon"/>
    <dgm:cxn modelId="{1AAF2981-58CB-46F1-ADED-4F264594908F}" type="presParOf" srcId="{74287BDB-9D80-46B7-9984-AC2B753423DD}" destId="{BAC3E759-BFAD-49B5-8556-AF41067A781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65450"/>
          <a:ext cx="2377281" cy="100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129540" rIns="362712" bIns="129540" numCol="1" spcCol="1270" anchor="ctr" anchorCtr="0">
          <a:noAutofit/>
        </a:bodyPr>
        <a:lstStyle/>
        <a:p>
          <a:pPr lvl="0" algn="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Step </a:t>
          </a:r>
          <a:r>
            <a:rPr lang="en-US" sz="5100" kern="1200" dirty="0" smtClean="0"/>
            <a:t>1</a:t>
          </a:r>
          <a:endParaRPr lang="en-US" sz="5100" kern="1200" dirty="0"/>
        </a:p>
      </dsp:txBody>
      <dsp:txXfrm>
        <a:off x="0" y="365450"/>
        <a:ext cx="2377281" cy="1009800"/>
      </dsp:txXfrm>
    </dsp:sp>
    <dsp:sp modelId="{F7060B7B-A2B0-46AD-A854-46E0D1855F68}">
      <dsp:nvSpPr>
        <dsp:cNvPr id="0" name=""/>
        <dsp:cNvSpPr/>
      </dsp:nvSpPr>
      <dsp:spPr>
        <a:xfrm>
          <a:off x="2377281" y="365450"/>
          <a:ext cx="475456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42919" y="365450"/>
          <a:ext cx="64662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/>
        </a:p>
      </dsp:txBody>
      <dsp:txXfrm>
        <a:off x="3042919" y="365450"/>
        <a:ext cx="6466205" cy="1009800"/>
      </dsp:txXfrm>
    </dsp:sp>
    <dsp:sp modelId="{7C9B8812-F849-453D-BA52-CE14C834B1BC}">
      <dsp:nvSpPr>
        <dsp:cNvPr id="0" name=""/>
        <dsp:cNvSpPr/>
      </dsp:nvSpPr>
      <dsp:spPr>
        <a:xfrm>
          <a:off x="0" y="1558850"/>
          <a:ext cx="2377281" cy="100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129540" rIns="362712" bIns="129540" numCol="1" spcCol="1270" anchor="ctr" anchorCtr="0">
          <a:noAutofit/>
        </a:bodyPr>
        <a:lstStyle/>
        <a:p>
          <a:pPr lvl="0" algn="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Step </a:t>
          </a:r>
          <a:r>
            <a:rPr lang="en-US" sz="5100" kern="1200" dirty="0" smtClean="0"/>
            <a:t>2</a:t>
          </a:r>
          <a:endParaRPr lang="en-US" sz="5100" kern="1200" dirty="0"/>
        </a:p>
      </dsp:txBody>
      <dsp:txXfrm>
        <a:off x="0" y="1558850"/>
        <a:ext cx="2377281" cy="1009800"/>
      </dsp:txXfrm>
    </dsp:sp>
    <dsp:sp modelId="{3B998CFF-DF3C-43F4-8CBE-41A479DE6B8A}">
      <dsp:nvSpPr>
        <dsp:cNvPr id="0" name=""/>
        <dsp:cNvSpPr/>
      </dsp:nvSpPr>
      <dsp:spPr>
        <a:xfrm>
          <a:off x="2377281" y="1558850"/>
          <a:ext cx="475456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42919" y="1558850"/>
          <a:ext cx="64662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/>
        </a:p>
      </dsp:txBody>
      <dsp:txXfrm>
        <a:off x="3042919" y="1558850"/>
        <a:ext cx="6466205" cy="1009800"/>
      </dsp:txXfrm>
    </dsp:sp>
    <dsp:sp modelId="{DFE58E50-D08B-4B73-94A1-1086CA88357F}">
      <dsp:nvSpPr>
        <dsp:cNvPr id="0" name=""/>
        <dsp:cNvSpPr/>
      </dsp:nvSpPr>
      <dsp:spPr>
        <a:xfrm>
          <a:off x="0" y="2752250"/>
          <a:ext cx="2377281" cy="100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129540" rIns="362712" bIns="129540" numCol="1" spcCol="1270" anchor="ctr" anchorCtr="0">
          <a:noAutofit/>
        </a:bodyPr>
        <a:lstStyle/>
        <a:p>
          <a:pPr lvl="0" algn="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Step </a:t>
          </a:r>
          <a:r>
            <a:rPr lang="en-US" sz="5100" kern="1200" dirty="0" smtClean="0"/>
            <a:t>3</a:t>
          </a:r>
          <a:endParaRPr lang="en-US" sz="5100" kern="1200" dirty="0"/>
        </a:p>
      </dsp:txBody>
      <dsp:txXfrm>
        <a:off x="0" y="2752250"/>
        <a:ext cx="2377281" cy="1009800"/>
      </dsp:txXfrm>
    </dsp:sp>
    <dsp:sp modelId="{5A3A5914-362B-47B2-925E-1271EDCF4D5A}">
      <dsp:nvSpPr>
        <dsp:cNvPr id="0" name=""/>
        <dsp:cNvSpPr/>
      </dsp:nvSpPr>
      <dsp:spPr>
        <a:xfrm>
          <a:off x="2377281" y="2752250"/>
          <a:ext cx="475456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52250"/>
          <a:ext cx="64662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/>
        </a:p>
      </dsp:txBody>
      <dsp:txXfrm>
        <a:off x="3042919" y="2752250"/>
        <a:ext cx="6466205" cy="100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 Bike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Bike rental application</a:t>
            </a:r>
          </a:p>
          <a:p>
            <a:r>
              <a:rPr lang="en-US" sz="1200" dirty="0" err="1" smtClean="0"/>
              <a:t>Codefest</a:t>
            </a:r>
            <a:r>
              <a:rPr lang="en-US" sz="1200" dirty="0" smtClean="0"/>
              <a:t>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easy bike?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 a Bike easy with just  </a:t>
            </a:r>
            <a:r>
              <a:rPr lang="en-US" dirty="0" smtClean="0"/>
              <a:t>one click on your phone.</a:t>
            </a:r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away </a:t>
            </a:r>
            <a:r>
              <a:rPr lang="en-US" dirty="0" smtClean="0"/>
              <a:t>from </a:t>
            </a:r>
            <a:r>
              <a:rPr lang="en-US" dirty="0"/>
              <a:t>traffic problems and delay your workplace or </a:t>
            </a:r>
            <a:r>
              <a:rPr lang="en-US" dirty="0" smtClean="0"/>
              <a:t>meeting.</a:t>
            </a:r>
          </a:p>
          <a:p>
            <a:r>
              <a:rPr lang="en-US" dirty="0"/>
              <a:t>Long waiting at the traffic lights and lot of cars  horns from all sides.</a:t>
            </a:r>
          </a:p>
          <a:p>
            <a:r>
              <a:rPr lang="en-US" dirty="0"/>
              <a:t>Navigate quickly and easily to your desired </a:t>
            </a:r>
            <a:r>
              <a:rPr lang="en-US" dirty="0" smtClean="0"/>
              <a:t>destination.</a:t>
            </a:r>
          </a:p>
          <a:p>
            <a:r>
              <a:rPr lang="en-US" dirty="0"/>
              <a:t>Service </a:t>
            </a:r>
            <a:r>
              <a:rPr lang="en-US" dirty="0" smtClean="0"/>
              <a:t>Easy Bike will </a:t>
            </a:r>
            <a:r>
              <a:rPr lang="en-US" dirty="0"/>
              <a:t>allow you to go to work  fast and simple, with no worries about the </a:t>
            </a:r>
            <a:r>
              <a:rPr lang="en-US" dirty="0" smtClean="0"/>
              <a:t>traffic.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Public bicycles Summary </a:t>
            </a:r>
            <a:r>
              <a:rPr lang="en-US" dirty="0" smtClean="0"/>
              <a:t>EASY </a:t>
            </a:r>
            <a:r>
              <a:rPr lang="en-US" dirty="0"/>
              <a:t>BIKE is a commercial public bicycle service. </a:t>
            </a:r>
            <a:endParaRPr lang="en-US" dirty="0" smtClean="0"/>
          </a:p>
          <a:p>
            <a:r>
              <a:rPr lang="en-US" dirty="0"/>
              <a:t>The scheme is designed for one way trips or daily use. </a:t>
            </a:r>
            <a:endParaRPr lang="en-US" dirty="0" smtClean="0"/>
          </a:p>
          <a:p>
            <a:r>
              <a:rPr lang="en-US" dirty="0"/>
              <a:t>To obtain access to the call a bike service, users must to send a </a:t>
            </a:r>
            <a:r>
              <a:rPr lang="en-US" dirty="0" smtClean="0"/>
              <a:t>message with </a:t>
            </a:r>
            <a:r>
              <a:rPr lang="en-US" dirty="0"/>
              <a:t>special id number that has every bike) on special service number to start the </a:t>
            </a:r>
            <a:r>
              <a:rPr lang="en-US" dirty="0" smtClean="0"/>
              <a:t>rent </a:t>
            </a:r>
            <a:r>
              <a:rPr lang="en-US" dirty="0"/>
              <a:t>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</a:t>
            </a:r>
            <a:r>
              <a:rPr lang="en-US" dirty="0"/>
              <a:t>our system of renting is unique and offers the ability to quickly , easily and securely renting a bicycle. </a:t>
            </a:r>
          </a:p>
          <a:p>
            <a:r>
              <a:rPr lang="en-US" dirty="0"/>
              <a:t>It's Fast.</a:t>
            </a:r>
          </a:p>
          <a:p>
            <a:r>
              <a:rPr lang="en-US" dirty="0"/>
              <a:t>It is easy because the process of renting is just </a:t>
            </a:r>
            <a:r>
              <a:rPr lang="en-US" dirty="0" smtClean="0"/>
              <a:t>one clicks </a:t>
            </a:r>
            <a:r>
              <a:rPr lang="en-US" dirty="0"/>
              <a:t>in our application</a:t>
            </a:r>
          </a:p>
          <a:p>
            <a:r>
              <a:rPr lang="en-US" dirty="0"/>
              <a:t>It is safe because all information concerning the payment is stored on another server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901952"/>
            <a:ext cx="4572000" cy="3537302"/>
          </a:xfr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 the application will work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5229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421745" y="1835795"/>
            <a:ext cx="2443096" cy="1453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92" y="2796721"/>
            <a:ext cx="2603757" cy="1999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83" y="4224271"/>
            <a:ext cx="2548107" cy="161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9316" y="2312901"/>
            <a:ext cx="383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 bike code , and send a request to 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1745" y="3508399"/>
            <a:ext cx="439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a unique unlock code,</a:t>
            </a:r>
          </a:p>
          <a:p>
            <a:r>
              <a:rPr lang="en-US" dirty="0" smtClean="0"/>
              <a:t> you must enter in the Bike module to unlock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8535" y="4910718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 and drive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61</TotalTime>
  <Words>243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Banded Design Teal 16x9</vt:lpstr>
      <vt:lpstr>Easy Bike</vt:lpstr>
      <vt:lpstr>Why easy bike?</vt:lpstr>
      <vt:lpstr>We have a solution </vt:lpstr>
      <vt:lpstr>Why Us?</vt:lpstr>
      <vt:lpstr>How  the application will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Bike</dc:title>
  <dc:creator>Kero</dc:creator>
  <cp:keywords/>
  <cp:lastModifiedBy>Kero</cp:lastModifiedBy>
  <cp:revision>6</cp:revision>
  <dcterms:created xsi:type="dcterms:W3CDTF">2016-04-14T20:10:12Z</dcterms:created>
  <dcterms:modified xsi:type="dcterms:W3CDTF">2016-04-14T21:11:23Z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