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5" r:id="rId4"/>
    <p:sldId id="266" r:id="rId5"/>
    <p:sldId id="267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8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84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98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0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4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8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5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832" y="5406733"/>
            <a:ext cx="3412929" cy="8416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9FA2"/>
                </a:solidFill>
              </a:rPr>
              <a:t>Bike rental application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39607" y="4148925"/>
            <a:ext cx="7590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51" y="-282159"/>
            <a:ext cx="8055703" cy="80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2806" y="0"/>
            <a:ext cx="10018713" cy="1752599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Jura" panose="02000503000000000000" pitchFamily="2" charset="0"/>
                <a:ea typeface="Jura" panose="02000503000000000000" pitchFamily="2" charset="0"/>
              </a:rPr>
              <a:t>Why Easy Bike</a:t>
            </a:r>
            <a:endParaRPr lang="en-US" sz="8000" dirty="0">
              <a:latin typeface="Jura" panose="02000503000000000000" pitchFamily="2" charset="0"/>
              <a:ea typeface="Jura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73" y="2588653"/>
            <a:ext cx="105735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Rent a Bike easy with just  one click on your phone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Keep away from traffic problems and delay your workplace or meeting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Long waiting at the traffic lights and lot of cars  horns from all sides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Navigate quickly and easily to your desired destination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Service Easy Bike will allow you to go to work  fast and simple, with no worries about the traffic.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5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8946" y="-103534"/>
            <a:ext cx="6750741" cy="1752599"/>
          </a:xfrm>
        </p:spPr>
        <p:txBody>
          <a:bodyPr>
            <a:noAutofit/>
          </a:bodyPr>
          <a:lstStyle/>
          <a:p>
            <a:r>
              <a:rPr lang="en-US" sz="8000" dirty="0">
                <a:latin typeface="Jura" panose="02000503000000000000"/>
              </a:rPr>
              <a:t>We have a solution </a:t>
            </a:r>
            <a:endParaRPr lang="en-US" sz="8000" dirty="0">
              <a:latin typeface="Jura" panose="02000503000000000000"/>
              <a:ea typeface="Jura" panose="020005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0868" y="2857556"/>
            <a:ext cx="10307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Topic Public bicycles Summary EASY BIKE is a commercial public bicycle service.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scheme is designed for one way trips or daily use.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obtain access to the call a bike service, users must to send a message with special id number that has every bike) on special service number to start the rent service.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3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3493" y="103031"/>
            <a:ext cx="8708308" cy="1752599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gency FB" panose="020B0503020202020204" pitchFamily="34" charset="0"/>
              </a:rPr>
              <a:t>Why Us?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31" y="3284113"/>
            <a:ext cx="5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949" y="2511379"/>
            <a:ext cx="78689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our system of renting is unique and offers the ability to quickly , easily and securely renting a bicycle.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It's Fast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easy because the process of renting is just one clicks in our </a:t>
            </a:r>
            <a:r>
              <a:rPr lang="en-US" sz="2000" dirty="0" smtClean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safe because all information concerning the payment is stored on another server.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1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6294" y="0"/>
            <a:ext cx="8849310" cy="1752599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Who its works</a:t>
            </a:r>
            <a:endParaRPr lang="en-US" sz="80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37" y="2519497"/>
            <a:ext cx="2632924" cy="272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14" y="2510673"/>
            <a:ext cx="2649962" cy="2744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469" y="2428820"/>
            <a:ext cx="2808022" cy="2908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1063" y="5362752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PICK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44844" y="5362752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RIDE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49310" y="536275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DROP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2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hidden="1"/>
          <p:cNvSpPr/>
          <p:nvPr/>
        </p:nvSpPr>
        <p:spPr>
          <a:xfrm>
            <a:off x="2843213" y="178666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</a:t>
            </a:r>
          </a:p>
        </p:txBody>
      </p:sp>
      <p:sp>
        <p:nvSpPr>
          <p:cNvPr id="25" name="Rectangle 24" hidden="1"/>
          <p:cNvSpPr/>
          <p:nvPr/>
        </p:nvSpPr>
        <p:spPr>
          <a:xfrm rot="10800000">
            <a:off x="-905312" y="0"/>
            <a:ext cx="481417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lt1">
                  <a:shade val="100000"/>
                  <a:satMod val="115000"/>
                  <a:alpha val="6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761" y="1178720"/>
            <a:ext cx="2958730" cy="52317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58" y="1205423"/>
            <a:ext cx="2958730" cy="52317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355" y="1205423"/>
            <a:ext cx="2958730" cy="52317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174" y="1191418"/>
            <a:ext cx="2958730" cy="5231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94" y="345048"/>
            <a:ext cx="380273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005" y="1192725"/>
            <a:ext cx="2958730" cy="5244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104" y="1192725"/>
            <a:ext cx="2971428" cy="5244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621" y="1178720"/>
            <a:ext cx="2958730" cy="52444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52" y="1098520"/>
            <a:ext cx="2958730" cy="52444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288926" y="111988"/>
            <a:ext cx="481417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lt1">
                  <a:shade val="100000"/>
                  <a:satMod val="115000"/>
                  <a:alpha val="6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893" y="2610734"/>
            <a:ext cx="10018713" cy="1752599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Jura" panose="02000503000000000000" pitchFamily="2" charset="0"/>
                <a:ea typeface="Jura" panose="02000503000000000000" pitchFamily="2" charset="0"/>
              </a:rPr>
              <a:t>Thank you</a:t>
            </a:r>
            <a:endParaRPr lang="en-US" sz="8000" dirty="0">
              <a:latin typeface="Jura" panose="02000503000000000000" pitchFamily="2" charset="0"/>
              <a:ea typeface="Jur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188</TotalTime>
  <Words>209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Corbel</vt:lpstr>
      <vt:lpstr>Jura</vt:lpstr>
      <vt:lpstr>Parallax</vt:lpstr>
      <vt:lpstr>PowerPoint Presentation</vt:lpstr>
      <vt:lpstr>Why Easy Bike</vt:lpstr>
      <vt:lpstr>We have a solution </vt:lpstr>
      <vt:lpstr>Why Us?</vt:lpstr>
      <vt:lpstr>Who its works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Dimitrievski</dc:creator>
  <cp:lastModifiedBy>Kero</cp:lastModifiedBy>
  <cp:revision>28</cp:revision>
  <dcterms:created xsi:type="dcterms:W3CDTF">2013-11-29T23:12:33Z</dcterms:created>
  <dcterms:modified xsi:type="dcterms:W3CDTF">2016-05-03T21:59:19Z</dcterms:modified>
</cp:coreProperties>
</file>