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967D-C75F-4C87-B067-EC7C1A98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BFDFB-5ED7-4ECE-9E02-854D69F5C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88D7-5E5E-48C0-9E9E-3A30AED6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BC74-4A74-495E-8021-8296B871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E7DA-5600-4218-B70A-E330701E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4D0F-9672-4C99-8361-34E71E8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CCCB5-A5E6-440E-AF4E-312F52978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11FF-CAB7-477E-86EE-9F11A57F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1B02-833E-4FA9-AB49-EE2A897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CA74-C12F-4901-90A7-D6FD0EC2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25327-4A0E-49D9-A3ED-4A0C89255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EC60-3BA4-4A63-8CB1-B35C0931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B9EC-5C54-4BE6-AE1E-BAFAB467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DEA5-C13C-4F53-9D48-4C5CE635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34A2-A3FB-4E6E-9C44-3329E52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3CD3F8-91DA-4765-A76D-117FD6C8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51C10F6-B555-4CB7-B074-F7059590E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CAFA47D-65A6-4E55-A89C-798DE3DF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E46A99-7188-45BA-A6BC-0BFCAB53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52547-3D57-4300-850C-8C5ED669F084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2017-11-10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DA542E3-265F-455E-A312-9682EA57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C9A57-1EE8-423A-A444-C9B543E1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05581-0AF1-4C69-815E-05142D7093C5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66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525A9-1EA1-42DD-876D-E3519001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546EBE3-A919-485C-9B97-631501E52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7DF9182-2BE6-43EC-AF9B-B7F0C951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52547-3D57-4300-850C-8C5ED669F084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2017-11-10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D330C2-2112-4A94-9A63-BC0ED69E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D35D17-727F-4A0D-8133-9835504D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05581-0AF1-4C69-815E-05142D7093C5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10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52547-3D57-4300-850C-8C5ED669F084}" type="datetimeFigureOut"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2017-11-10</a:t>
            </a:fld>
            <a:endParaRPr kumimoji="0" lang="sv-SE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05581-0AF1-4C69-815E-05142D7093C5}" type="slidenum">
              <a:rPr kumimoji="0" lang="sv-SE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6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EFE8-0488-4FFD-BA8C-86FDC819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FE5D-08D2-4EA9-8C26-675184BB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A58A-EB91-42A0-BED4-8C4DAF06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1010-76A9-4EAC-88BF-C629B61B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63A7-3B92-47A5-AC18-6E7A3B0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3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13D4-EC1F-41F9-9720-2419199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8F09-6A44-4CA4-BF82-21C1CCFF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21DB-7435-4664-BB64-C2137C25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6CAF-B90D-46A9-B4E3-582A4CDE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A9F7-AD56-438C-BD50-6A46AD33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80E9-3C5F-4C4A-8E2F-40ADE171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D921-34EE-4B3D-A735-5430EDB7C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A3367-F7AA-4865-8A83-F79E727D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CF21-011C-4307-AAC5-7E61F0B7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A4CF-343E-43F5-9073-89D569A3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854DC-2E24-4FC2-A601-9E0C399A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0A6-C3BE-4383-A327-D43C3461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D545-A5EE-410C-846D-E74DB268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4626-BDE6-4127-A1CB-A38244E7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2D33E-7C2E-45FA-A5EC-4C888B77D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30252-86A2-41B9-A6EB-06A057964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21EEA-BFFA-4A75-87F3-DF8C9C8E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1490E-BB99-44A7-ADC3-3EEECE3B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E3DC6-0233-496F-8DA9-1CF62A7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41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E35F-F9A7-4105-A335-183E3BA9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2762-1867-4D83-8C50-3C6D0A3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F37F1-976F-4AFB-B88F-F9A5E909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3013-FDE2-4E6D-9D53-E6F8DEEA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7B41-58D3-41F4-9451-CEFA9D44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0B3DC-A4A6-4796-A5FF-3A8D14D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2DCA-ADBF-4FC1-8AF7-787C6EE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2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433-1143-435E-87E9-377F46C3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7C85-683E-4C59-B77A-E7C9C9F4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3BBF2-D38C-48B6-8ECC-D2C5D699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FA92-1D0C-468D-B1DC-123CFDEF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1EB37-F9A6-4D5E-947B-0E60EB02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9D0D-9A6F-412B-AC23-C07AEE4A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D234-74EC-4402-8A2A-72F78101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9CBC2-0ECF-4D27-8E5A-75703D408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3845-6C5D-4484-BC89-22B87EB9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5A54-E409-4BE6-AF1F-0800D414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1B16A-6580-44E7-BE6E-9AF98376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9CFC9-6BE1-49C3-BBE5-33052EB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7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D5D19-BBD4-4DC9-B034-CB4ADE83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1EB6-1D94-491C-999F-B3660FD4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8938A-3721-4E30-9831-685926D69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4B67-2897-459F-AA5C-B0ABF61A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B499-9285-4557-907E-8B0CE79E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72000"/>
                <a:lumOff val="2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94C85A0-33BF-446B-A319-5963EF86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512FB11-E4CD-4384-8C48-75FF724C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87965D-48F6-4D7E-8598-43BF77840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2547-3D57-4300-850C-8C5ED669F084}" type="datetimeFigureOut">
              <a:rPr lang="sv-SE" smtClean="0"/>
              <a:t>2017-11-10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F973F8-C2A2-444C-AA01-8202B2048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B7B598-A98E-4073-8ED0-CC22B32C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14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A52547-3D57-4300-850C-8C5ED669F084}" type="datetimeFigureOut">
              <a:rPr lang="sv-SE" smtClean="0"/>
              <a:t>2017-11-10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ochconverter.com/days/2017" TargetMode="External"/><Relationship Id="rId2" Type="http://schemas.openxmlformats.org/officeDocument/2006/relationships/hyperlink" Target="https://www.smhi.se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v-SE" sz="5400" dirty="0"/>
          </a:p>
          <a:p>
            <a:pPr marL="0" indent="0" algn="ctr">
              <a:buNone/>
            </a:pPr>
            <a:r>
              <a:rPr lang="sv-SE" sz="6600" dirty="0"/>
              <a:t>Team C</a:t>
            </a:r>
          </a:p>
          <a:p>
            <a:pPr marL="0" indent="0" algn="ctr">
              <a:buNone/>
            </a:pPr>
            <a:endParaRPr lang="sv-SE" sz="4400" dirty="0"/>
          </a:p>
          <a:p>
            <a:pPr marL="0" indent="0" algn="ctr">
              <a:buNone/>
            </a:pPr>
            <a:r>
              <a:rPr lang="sv-SE" sz="3200" dirty="0"/>
              <a:t>Louise </a:t>
            </a:r>
            <a:r>
              <a:rPr lang="sv-SE" sz="3200" dirty="0" err="1"/>
              <a:t>Villander</a:t>
            </a:r>
            <a:endParaRPr lang="sv-SE" sz="3200" dirty="0"/>
          </a:p>
          <a:p>
            <a:pPr marL="0" indent="0" algn="ctr">
              <a:buNone/>
            </a:pPr>
            <a:r>
              <a:rPr lang="sv-SE" sz="3200" dirty="0"/>
              <a:t>Cameron Robertson</a:t>
            </a:r>
          </a:p>
          <a:p>
            <a:pPr marL="0" indent="0" algn="ctr">
              <a:buNone/>
            </a:pPr>
            <a:r>
              <a:rPr lang="sv-SE" sz="3200" dirty="0"/>
              <a:t>Viktor Drugge</a:t>
            </a:r>
          </a:p>
        </p:txBody>
      </p:sp>
    </p:spTree>
    <p:extLst>
      <p:ext uri="{BB962C8B-B14F-4D97-AF65-F5344CB8AC3E}">
        <p14:creationId xmlns:p14="http://schemas.microsoft.com/office/powerpoint/2010/main" val="47251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" y="269421"/>
            <a:ext cx="11894632" cy="6131379"/>
          </a:xfrm>
        </p:spPr>
      </p:pic>
    </p:spTree>
    <p:extLst>
      <p:ext uri="{BB962C8B-B14F-4D97-AF65-F5344CB8AC3E}">
        <p14:creationId xmlns:p14="http://schemas.microsoft.com/office/powerpoint/2010/main" val="357442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Standard deviation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5"/>
            <a:ext cx="5727149" cy="2601681"/>
          </a:xfrm>
        </p:spPr>
      </p:pic>
    </p:spTree>
    <p:extLst>
      <p:ext uri="{BB962C8B-B14F-4D97-AF65-F5344CB8AC3E}">
        <p14:creationId xmlns:p14="http://schemas.microsoft.com/office/powerpoint/2010/main" val="22261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9987736" cy="6858000"/>
          </a:xfrm>
        </p:spPr>
      </p:pic>
    </p:spTree>
    <p:extLst>
      <p:ext uri="{BB962C8B-B14F-4D97-AF65-F5344CB8AC3E}">
        <p14:creationId xmlns:p14="http://schemas.microsoft.com/office/powerpoint/2010/main" val="392051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79" y="1592177"/>
            <a:ext cx="1663932" cy="752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1" y="3246664"/>
            <a:ext cx="7460791" cy="1455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5037" y="1758130"/>
            <a:ext cx="3507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loop </a:t>
            </a:r>
            <a:r>
              <a:rPr kumimoji="0" lang="sv-S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</a:t>
            </a:r>
            <a:endParaRPr kumimoji="0" lang="sv-S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964" y="1370238"/>
            <a:ext cx="2946400" cy="14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6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err="1"/>
              <a:t>Filling</a:t>
            </a:r>
            <a:r>
              <a:rPr lang="sv-SE" dirty="0"/>
              <a:t> the histogram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3" y="1981199"/>
            <a:ext cx="10042071" cy="1651907"/>
          </a:xfrm>
        </p:spPr>
      </p:pic>
    </p:spTree>
    <p:extLst>
      <p:ext uri="{BB962C8B-B14F-4D97-AF65-F5344CB8AC3E}">
        <p14:creationId xmlns:p14="http://schemas.microsoft.com/office/powerpoint/2010/main" val="85388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1"/>
            <a:ext cx="12091307" cy="6629399"/>
          </a:xfrm>
        </p:spPr>
      </p:pic>
    </p:spTree>
    <p:extLst>
      <p:ext uri="{BB962C8B-B14F-4D97-AF65-F5344CB8AC3E}">
        <p14:creationId xmlns:p14="http://schemas.microsoft.com/office/powerpoint/2010/main" val="405911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45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2E43-CDC3-4887-B0A9-6946FC17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Temperatures</a:t>
            </a:r>
          </a:p>
        </p:txBody>
      </p:sp>
    </p:spTree>
    <p:extLst>
      <p:ext uri="{BB962C8B-B14F-4D97-AF65-F5344CB8AC3E}">
        <p14:creationId xmlns:p14="http://schemas.microsoft.com/office/powerpoint/2010/main" val="130712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4EB0-80FA-4FDD-B144-1297563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A006-773A-43DB-A178-1B148E43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 urban corrected climate data from 1722-2013 in a histogram</a:t>
            </a:r>
          </a:p>
          <a:p>
            <a:r>
              <a:rPr lang="en-GB" dirty="0"/>
              <a:t>Compare mean and standard deviation over two weeks</a:t>
            </a:r>
          </a:p>
          <a:p>
            <a:r>
              <a:rPr lang="en-GB" dirty="0"/>
              <a:t>Determine whether this is a viable way to determine the beginning of Spring</a:t>
            </a:r>
          </a:p>
          <a:p>
            <a:r>
              <a:rPr lang="en-GB" dirty="0"/>
              <a:t>Compare this data at different time periods</a:t>
            </a:r>
          </a:p>
          <a:p>
            <a:r>
              <a:rPr lang="en-GB" dirty="0"/>
              <a:t>Possible improvements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63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E14-1BD1-427B-B3D6-6B2E9DD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0416-0E0F-4998-AA06-DCE6B291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columns, all useful apart from the 4</a:t>
            </a:r>
            <a:r>
              <a:rPr lang="en-GB" baseline="30000" dirty="0"/>
              <a:t>th</a:t>
            </a:r>
            <a:endParaRPr lang="en-GB" dirty="0"/>
          </a:p>
          <a:p>
            <a:r>
              <a:rPr lang="en-GB" dirty="0"/>
              <a:t>Program was written for this</a:t>
            </a:r>
          </a:p>
          <a:p>
            <a:r>
              <a:rPr lang="en-GB" dirty="0"/>
              <a:t>Takes a month and day for arguments</a:t>
            </a:r>
          </a:p>
          <a:p>
            <a:r>
              <a:rPr lang="en-GB" dirty="0"/>
              <a:t>Some similarities with previous section</a:t>
            </a:r>
          </a:p>
        </p:txBody>
      </p:sp>
    </p:spTree>
    <p:extLst>
      <p:ext uri="{BB962C8B-B14F-4D97-AF65-F5344CB8AC3E}">
        <p14:creationId xmlns:p14="http://schemas.microsoft.com/office/powerpoint/2010/main" val="36446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51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47D9-1C8D-4418-97E6-377DD250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141312"/>
            <a:ext cx="10515600" cy="1325563"/>
          </a:xfrm>
        </p:spPr>
        <p:txBody>
          <a:bodyPr/>
          <a:lstStyle/>
          <a:p>
            <a:r>
              <a:rPr lang="en-GB" dirty="0"/>
              <a:t>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CBF28AC-EA41-4770-B7ED-2D1DCDAA2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5" b="16868"/>
          <a:stretch/>
        </p:blipFill>
        <p:spPr>
          <a:xfrm>
            <a:off x="1822938" y="961403"/>
            <a:ext cx="7296614" cy="4935194"/>
          </a:xfrm>
        </p:spPr>
      </p:pic>
    </p:spTree>
    <p:extLst>
      <p:ext uri="{BB962C8B-B14F-4D97-AF65-F5344CB8AC3E}">
        <p14:creationId xmlns:p14="http://schemas.microsoft.com/office/powerpoint/2010/main" val="245539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9C75B-F1FA-450C-9291-ABFC78295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0" b="8586"/>
          <a:stretch/>
        </p:blipFill>
        <p:spPr>
          <a:xfrm>
            <a:off x="2328902" y="706902"/>
            <a:ext cx="7534196" cy="5444196"/>
          </a:xfrm>
        </p:spPr>
      </p:pic>
    </p:spTree>
    <p:extLst>
      <p:ext uri="{BB962C8B-B14F-4D97-AF65-F5344CB8AC3E}">
        <p14:creationId xmlns:p14="http://schemas.microsoft.com/office/powerpoint/2010/main" val="345517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80FE1-1CB2-4B4D-9AF9-FA11A6C4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7"/>
          <a:stretch/>
        </p:blipFill>
        <p:spPr>
          <a:xfrm>
            <a:off x="2740073" y="869021"/>
            <a:ext cx="6711854" cy="5418980"/>
          </a:xfrm>
        </p:spPr>
      </p:pic>
    </p:spTree>
    <p:extLst>
      <p:ext uri="{BB962C8B-B14F-4D97-AF65-F5344CB8AC3E}">
        <p14:creationId xmlns:p14="http://schemas.microsoft.com/office/powerpoint/2010/main" val="285749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2696C-5721-4918-AF21-70D9F20BB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66" b="8757"/>
          <a:stretch/>
        </p:blipFill>
        <p:spPr>
          <a:xfrm>
            <a:off x="2080453" y="874990"/>
            <a:ext cx="8399977" cy="5108019"/>
          </a:xfrm>
        </p:spPr>
      </p:pic>
    </p:spTree>
    <p:extLst>
      <p:ext uri="{BB962C8B-B14F-4D97-AF65-F5344CB8AC3E}">
        <p14:creationId xmlns:p14="http://schemas.microsoft.com/office/powerpoint/2010/main" val="2480027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6BE9E-AE95-420C-AB80-E44D8151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6" r="19354"/>
          <a:stretch/>
        </p:blipFill>
        <p:spPr>
          <a:xfrm>
            <a:off x="2262051" y="427253"/>
            <a:ext cx="7667898" cy="6003493"/>
          </a:xfrm>
        </p:spPr>
      </p:pic>
    </p:spTree>
    <p:extLst>
      <p:ext uri="{BB962C8B-B14F-4D97-AF65-F5344CB8AC3E}">
        <p14:creationId xmlns:p14="http://schemas.microsoft.com/office/powerpoint/2010/main" val="3337960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7AE5C-C270-4819-9B62-484230D5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 r="21066"/>
          <a:stretch/>
        </p:blipFill>
        <p:spPr>
          <a:xfrm>
            <a:off x="2294709" y="375327"/>
            <a:ext cx="6875417" cy="6107345"/>
          </a:xfrm>
        </p:spPr>
      </p:pic>
    </p:spTree>
    <p:extLst>
      <p:ext uri="{BB962C8B-B14F-4D97-AF65-F5344CB8AC3E}">
        <p14:creationId xmlns:p14="http://schemas.microsoft.com/office/powerpoint/2010/main" val="4256811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F73C3-B723-4AC4-8C2F-911BCA855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r="18150"/>
          <a:stretch/>
        </p:blipFill>
        <p:spPr>
          <a:xfrm>
            <a:off x="2424332" y="400468"/>
            <a:ext cx="7343335" cy="6057063"/>
          </a:xfrm>
        </p:spPr>
      </p:pic>
    </p:spTree>
    <p:extLst>
      <p:ext uri="{BB962C8B-B14F-4D97-AF65-F5344CB8AC3E}">
        <p14:creationId xmlns:p14="http://schemas.microsoft.com/office/powerpoint/2010/main" val="1013575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0048-D6DD-4FA2-AF56-734D2165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expected, increase in temperature</a:t>
            </a:r>
          </a:p>
          <a:p>
            <a:r>
              <a:rPr lang="en-GB" dirty="0"/>
              <a:t>Not especially helpful for seeing when Spring starts</a:t>
            </a:r>
          </a:p>
          <a:p>
            <a:r>
              <a:rPr lang="en-GB" dirty="0"/>
              <a:t>High standard deviation in each case</a:t>
            </a:r>
          </a:p>
          <a:p>
            <a:r>
              <a:rPr lang="en-GB" dirty="0"/>
              <a:t>Large data sample, not useful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4288386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AFEC-843E-4947-8181-E51450A9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changes with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1271-45FD-45C2-9046-BC34BD0E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the data into three roughly equal time periods (Hard to be precise because of non Uppsala data)</a:t>
            </a:r>
          </a:p>
          <a:p>
            <a:r>
              <a:rPr lang="en-GB" dirty="0"/>
              <a:t>Compare each of these</a:t>
            </a:r>
          </a:p>
        </p:txBody>
      </p:sp>
    </p:spTree>
    <p:extLst>
      <p:ext uri="{BB962C8B-B14F-4D97-AF65-F5344CB8AC3E}">
        <p14:creationId xmlns:p14="http://schemas.microsoft.com/office/powerpoint/2010/main" val="2660013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DCE69-8FFE-44A5-9C55-4C114A29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83"/>
          <a:stretch/>
        </p:blipFill>
        <p:spPr>
          <a:xfrm>
            <a:off x="1686558" y="1345474"/>
            <a:ext cx="6033591" cy="4831489"/>
          </a:xfrm>
        </p:spPr>
      </p:pic>
    </p:spTree>
    <p:extLst>
      <p:ext uri="{BB962C8B-B14F-4D97-AF65-F5344CB8AC3E}">
        <p14:creationId xmlns:p14="http://schemas.microsoft.com/office/powerpoint/2010/main" val="51600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895"/>
            <a:ext cx="10515600" cy="5462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v-SE" sz="4400"/>
          </a:p>
          <a:p>
            <a:pPr marL="0" indent="0" algn="ctr">
              <a:buNone/>
            </a:pPr>
            <a:endParaRPr lang="sv-SE" sz="4400"/>
          </a:p>
          <a:p>
            <a:pPr marL="0" indent="0" algn="ctr">
              <a:buNone/>
            </a:pPr>
            <a:endParaRPr lang="sv-SE" sz="4400"/>
          </a:p>
          <a:p>
            <a:pPr marL="0" indent="0" algn="ctr">
              <a:buNone/>
            </a:pPr>
            <a:r>
              <a:rPr lang="sv-SE" sz="4400"/>
              <a:t>Mean </a:t>
            </a:r>
            <a:r>
              <a:rPr lang="sv-SE" sz="4400" dirty="0" err="1"/>
              <a:t>temperatures</a:t>
            </a:r>
            <a:r>
              <a:rPr lang="sv-SE" sz="4400" dirty="0"/>
              <a:t> </a:t>
            </a:r>
            <a:r>
              <a:rPr lang="sv-SE" sz="4400" dirty="0" err="1"/>
              <a:t>of</a:t>
            </a:r>
            <a:r>
              <a:rPr lang="sv-SE" sz="4400" dirty="0"/>
              <a:t> </a:t>
            </a:r>
            <a:r>
              <a:rPr lang="sv-SE" sz="4400" dirty="0" err="1"/>
              <a:t>every</a:t>
            </a:r>
            <a:r>
              <a:rPr lang="sv-SE" sz="4400" dirty="0"/>
              <a:t> </a:t>
            </a:r>
            <a:r>
              <a:rPr lang="sv-SE" sz="4400" dirty="0" err="1"/>
              <a:t>day</a:t>
            </a:r>
            <a:r>
              <a:rPr lang="sv-SE" sz="4400" dirty="0"/>
              <a:t> </a:t>
            </a:r>
            <a:r>
              <a:rPr lang="sv-SE" sz="4400" dirty="0" err="1"/>
              <a:t>of</a:t>
            </a:r>
            <a:r>
              <a:rPr lang="sv-SE" sz="4400" dirty="0"/>
              <a:t> the </a:t>
            </a:r>
            <a:r>
              <a:rPr lang="sv-SE" sz="4400" dirty="0" err="1"/>
              <a:t>year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918517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60EC9-0B01-49BC-8FB9-B2E99F5B0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7"/>
          <a:stretch/>
        </p:blipFill>
        <p:spPr>
          <a:xfrm>
            <a:off x="2654662" y="871626"/>
            <a:ext cx="6882676" cy="5370651"/>
          </a:xfrm>
        </p:spPr>
      </p:pic>
    </p:spTree>
    <p:extLst>
      <p:ext uri="{BB962C8B-B14F-4D97-AF65-F5344CB8AC3E}">
        <p14:creationId xmlns:p14="http://schemas.microsoft.com/office/powerpoint/2010/main" val="205915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570BB-359A-4BA4-BB92-398525642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4"/>
          <a:stretch/>
        </p:blipFill>
        <p:spPr>
          <a:xfrm>
            <a:off x="1981925" y="741298"/>
            <a:ext cx="8228150" cy="5375404"/>
          </a:xfrm>
        </p:spPr>
      </p:pic>
    </p:spTree>
    <p:extLst>
      <p:ext uri="{BB962C8B-B14F-4D97-AF65-F5344CB8AC3E}">
        <p14:creationId xmlns:p14="http://schemas.microsoft.com/office/powerpoint/2010/main" val="370688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B5A7-A1A2-445F-B31E-BCCF3BA8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22316-63AF-4685-8802-9A9C84A8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0" t="6955" r="23436" b="15364"/>
          <a:stretch/>
        </p:blipFill>
        <p:spPr>
          <a:xfrm>
            <a:off x="373313" y="2066138"/>
            <a:ext cx="4387720" cy="31981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86B2A-6CEC-44DB-A318-C73390A0F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7673" r="20527" b="7847"/>
          <a:stretch/>
        </p:blipFill>
        <p:spPr>
          <a:xfrm>
            <a:off x="4761033" y="2238329"/>
            <a:ext cx="3997234" cy="2962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26C7D-BC70-4161-B84B-620B23FD0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t="6076" r="23233" b="13935"/>
          <a:stretch/>
        </p:blipFill>
        <p:spPr>
          <a:xfrm>
            <a:off x="8433917" y="2170641"/>
            <a:ext cx="3758083" cy="29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9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AE24-312F-4890-B63F-C982304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the same case for every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AFAD-40B4-45A7-B5B6-D5BCC5EE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temperature decreases, hard to check every day!</a:t>
            </a:r>
          </a:p>
          <a:p>
            <a:r>
              <a:rPr lang="en-GB" dirty="0"/>
              <a:t>Quite large difference at vernal equinox though</a:t>
            </a:r>
          </a:p>
          <a:p>
            <a:r>
              <a:rPr lang="en-GB" dirty="0"/>
              <a:t>Graphs are uneven in all cases, so not a great comparison</a:t>
            </a:r>
          </a:p>
        </p:txBody>
      </p:sp>
    </p:spTree>
    <p:extLst>
      <p:ext uri="{BB962C8B-B14F-4D97-AF65-F5344CB8AC3E}">
        <p14:creationId xmlns:p14="http://schemas.microsoft.com/office/powerpoint/2010/main" val="2628642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134A-0E7E-42AB-9BB9-AA5B6AB2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Would have to type in each date to find the start of Spring using this method</a:t>
            </a:r>
          </a:p>
          <a:p>
            <a:r>
              <a:rPr lang="en-GB" dirty="0"/>
              <a:t>Would take some time and not be that reliable</a:t>
            </a:r>
          </a:p>
          <a:p>
            <a:r>
              <a:rPr lang="en-GB" dirty="0"/>
              <a:t>Another method is needed!</a:t>
            </a:r>
          </a:p>
        </p:txBody>
      </p:sp>
    </p:spTree>
    <p:extLst>
      <p:ext uri="{BB962C8B-B14F-4D97-AF65-F5344CB8AC3E}">
        <p14:creationId xmlns:p14="http://schemas.microsoft.com/office/powerpoint/2010/main" val="2422882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79DD1747-C60D-454D-A11E-4825623DA6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5" r="9091" b="5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B583C53-EC21-49EA-A7E1-9CD5D5B2C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1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Different definitions of seasons and their time period</a:t>
            </a:r>
          </a:p>
          <a:p>
            <a:r>
              <a:rPr lang="en-US" sz="2400" dirty="0"/>
              <a:t>We use the </a:t>
            </a:r>
            <a:r>
              <a:rPr lang="en-US" sz="2400" dirty="0" err="1"/>
              <a:t>meterological</a:t>
            </a:r>
            <a:r>
              <a:rPr lang="en-US" sz="2400" dirty="0"/>
              <a:t> definition given on SMHI:s webpage </a:t>
            </a:r>
          </a:p>
          <a:p>
            <a:endParaRPr lang="en-US" sz="2400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399955C-621C-4E86-BF80-FB5AF0996198}"/>
              </a:ext>
            </a:extLst>
          </p:cNvPr>
          <p:cNvSpPr/>
          <p:nvPr/>
        </p:nvSpPr>
        <p:spPr>
          <a:xfrm>
            <a:off x="594110" y="875287"/>
            <a:ext cx="5298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The start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3255836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0ED002FF-D930-4515-BE51-3820E9DEF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7" y="1952625"/>
            <a:ext cx="8331709" cy="2425939"/>
          </a:xfr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B483299-5CAC-4A78-A540-6C0BC4183044}"/>
              </a:ext>
            </a:extLst>
          </p:cNvPr>
          <p:cNvSpPr/>
          <p:nvPr/>
        </p:nvSpPr>
        <p:spPr>
          <a:xfrm>
            <a:off x="1041722" y="878800"/>
            <a:ext cx="844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E4831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Meterological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E4831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definition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E4831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used</a:t>
            </a:r>
            <a:endParaRPr kumimoji="0" lang="sv-SE" sz="5400" b="0" i="0" u="none" strike="noStrike" kern="1200" cap="none" spc="0" normalizeH="0" baseline="0" noProof="0" dirty="0">
              <a:ln w="0"/>
              <a:solidFill>
                <a:srgbClr val="E4831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22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75F7B7-22B5-40F3-8AD7-6D50D5134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477" y="2010291"/>
            <a:ext cx="5181600" cy="4351338"/>
          </a:xfrm>
        </p:spPr>
        <p:txBody>
          <a:bodyPr/>
          <a:lstStyle/>
          <a:p>
            <a:r>
              <a:rPr lang="sv-SE" dirty="0" err="1"/>
              <a:t>Figure</a:t>
            </a:r>
            <a:r>
              <a:rPr lang="sv-SE" dirty="0"/>
              <a:t> show the </a:t>
            </a:r>
            <a:r>
              <a:rPr lang="sv-SE" dirty="0" err="1"/>
              <a:t>typical</a:t>
            </a:r>
            <a:r>
              <a:rPr lang="sv-SE" dirty="0"/>
              <a:t> date </a:t>
            </a:r>
            <a:r>
              <a:rPr lang="sv-SE" dirty="0" err="1"/>
              <a:t>of</a:t>
            </a:r>
            <a:r>
              <a:rPr lang="sv-SE" dirty="0"/>
              <a:t> spring </a:t>
            </a:r>
            <a:r>
              <a:rPr lang="sv-SE" dirty="0" err="1"/>
              <a:t>arrival</a:t>
            </a:r>
            <a:r>
              <a:rPr lang="sv-SE" dirty="0"/>
              <a:t> (not </a:t>
            </a:r>
            <a:r>
              <a:rPr lang="sv-SE" dirty="0" err="1"/>
              <a:t>only</a:t>
            </a:r>
            <a:r>
              <a:rPr lang="sv-SE" dirty="0"/>
              <a:t> for 2013)</a:t>
            </a:r>
          </a:p>
          <a:p>
            <a:r>
              <a:rPr lang="sv-SE" dirty="0"/>
              <a:t>For Uppsala spring </a:t>
            </a:r>
            <a:r>
              <a:rPr lang="sv-SE" dirty="0" err="1"/>
              <a:t>occur</a:t>
            </a:r>
            <a:r>
              <a:rPr lang="sv-SE" dirty="0"/>
              <a:t> </a:t>
            </a:r>
            <a:r>
              <a:rPr lang="sv-SE" dirty="0" err="1"/>
              <a:t>near</a:t>
            </a:r>
            <a:r>
              <a:rPr lang="sv-SE" dirty="0"/>
              <a:t> the end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endParaRPr lang="sv-SE" dirty="0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52DAD9C2-BCA8-430F-A129-A340CDCAA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5"/>
          <a:stretch/>
        </p:blipFill>
        <p:spPr>
          <a:xfrm>
            <a:off x="7491046" y="1951891"/>
            <a:ext cx="3669323" cy="4222473"/>
          </a:xfrm>
        </p:spPr>
      </p:pic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0C87D4B2-94D8-469F-A25C-F327C8E1280E}"/>
              </a:ext>
            </a:extLst>
          </p:cNvPr>
          <p:cNvCxnSpPr>
            <a:cxnSpLocks/>
          </p:cNvCxnSpPr>
          <p:nvPr/>
        </p:nvCxnSpPr>
        <p:spPr>
          <a:xfrm flipH="1">
            <a:off x="9706708" y="1951892"/>
            <a:ext cx="993530" cy="12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DA2226D2-C23E-448D-BA93-1B4541D1B637}"/>
              </a:ext>
            </a:extLst>
          </p:cNvPr>
          <p:cNvSpPr txBox="1"/>
          <p:nvPr/>
        </p:nvSpPr>
        <p:spPr>
          <a:xfrm>
            <a:off x="10230974" y="1640959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Uppsala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E142937-C7AA-4BDD-A4D7-EBB5670A1A30}"/>
              </a:ext>
            </a:extLst>
          </p:cNvPr>
          <p:cNvSpPr/>
          <p:nvPr/>
        </p:nvSpPr>
        <p:spPr>
          <a:xfrm>
            <a:off x="7155473" y="5998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https://www.smhi.se/vadret/vadret-i-sverige/arstidskarta/ank_var_2013.html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AA841E-32BE-4EB7-B085-B950625763CE}"/>
              </a:ext>
            </a:extLst>
          </p:cNvPr>
          <p:cNvSpPr/>
          <p:nvPr/>
        </p:nvSpPr>
        <p:spPr>
          <a:xfrm>
            <a:off x="949833" y="717629"/>
            <a:ext cx="6012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spring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arrival</a:t>
            </a:r>
            <a:endParaRPr kumimoji="0" lang="sv-SE" sz="54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958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455564F4-ABF0-44F9-8884-6C5AC1D18D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6" y="2016125"/>
            <a:ext cx="6197600" cy="3970337"/>
          </a:xfr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FE724F-426A-4DFF-A456-329A62ED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 dirty="0"/>
              <a:t>Days span from 1 to 365</a:t>
            </a:r>
          </a:p>
          <a:p>
            <a:r>
              <a:rPr lang="sv-SE" dirty="0" err="1"/>
              <a:t>Leap</a:t>
            </a:r>
            <a:r>
              <a:rPr lang="sv-SE" dirty="0"/>
              <a:t> </a:t>
            </a:r>
            <a:r>
              <a:rPr lang="sv-SE" dirty="0" err="1"/>
              <a:t>years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shifted</a:t>
            </a:r>
            <a:r>
              <a:rPr lang="sv-SE" dirty="0"/>
              <a:t> by 1 </a:t>
            </a:r>
            <a:r>
              <a:rPr lang="sv-SE" dirty="0" err="1"/>
              <a:t>day</a:t>
            </a:r>
            <a:endParaRPr lang="sv-SE" dirty="0"/>
          </a:p>
          <a:p>
            <a:r>
              <a:rPr lang="sv-SE" dirty="0" err="1"/>
              <a:t>Mean</a:t>
            </a:r>
            <a:r>
              <a:rPr lang="sv-SE" dirty="0"/>
              <a:t> at </a:t>
            </a:r>
            <a:r>
              <a:rPr lang="sv-SE" dirty="0" err="1"/>
              <a:t>day</a:t>
            </a:r>
            <a:r>
              <a:rPr lang="sv-SE" dirty="0"/>
              <a:t> 80, </a:t>
            </a:r>
            <a:r>
              <a:rPr lang="sv-SE" dirty="0" err="1"/>
              <a:t>represent</a:t>
            </a:r>
            <a:r>
              <a:rPr lang="sv-SE" dirty="0"/>
              <a:t> 21th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> or 20th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leap</a:t>
            </a:r>
            <a:r>
              <a:rPr lang="sv-SE" dirty="0"/>
              <a:t> </a:t>
            </a:r>
            <a:r>
              <a:rPr lang="sv-SE" dirty="0" err="1"/>
              <a:t>year</a:t>
            </a:r>
            <a:endParaRPr lang="sv-SE" dirty="0"/>
          </a:p>
          <a:p>
            <a:r>
              <a:rPr lang="sv-SE" dirty="0"/>
              <a:t>Standard deviation </a:t>
            </a:r>
            <a:r>
              <a:rPr lang="sv-SE" dirty="0" err="1"/>
              <a:t>roughly</a:t>
            </a:r>
            <a:r>
              <a:rPr lang="sv-SE" dirty="0"/>
              <a:t> 2.5 </a:t>
            </a:r>
            <a:r>
              <a:rPr lang="sv-SE" dirty="0" err="1"/>
              <a:t>weeks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9CCE070-270A-41A5-99BA-67474991C559}"/>
              </a:ext>
            </a:extLst>
          </p:cNvPr>
          <p:cNvSpPr/>
          <p:nvPr/>
        </p:nvSpPr>
        <p:spPr>
          <a:xfrm>
            <a:off x="838200" y="535880"/>
            <a:ext cx="7370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Histogram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spring dates</a:t>
            </a:r>
          </a:p>
        </p:txBody>
      </p:sp>
    </p:spTree>
    <p:extLst>
      <p:ext uri="{BB962C8B-B14F-4D97-AF65-F5344CB8AC3E}">
        <p14:creationId xmlns:p14="http://schemas.microsoft.com/office/powerpoint/2010/main" val="1635935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632950-EA0B-466C-820E-0AB53D4F1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Gradual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temperature</a:t>
            </a:r>
            <a:r>
              <a:rPr lang="sv-SE" dirty="0"/>
              <a:t> </a:t>
            </a:r>
            <a:r>
              <a:rPr lang="sv-SE" dirty="0" err="1"/>
              <a:t>yield</a:t>
            </a:r>
            <a:r>
              <a:rPr lang="sv-SE" dirty="0"/>
              <a:t> </a:t>
            </a:r>
            <a:r>
              <a:rPr lang="sv-SE" dirty="0" err="1"/>
              <a:t>decaying</a:t>
            </a:r>
            <a:r>
              <a:rPr lang="sv-SE" dirty="0"/>
              <a:t> </a:t>
            </a:r>
            <a:r>
              <a:rPr lang="sv-SE" dirty="0" err="1"/>
              <a:t>shape</a:t>
            </a:r>
            <a:endParaRPr lang="sv-SE" dirty="0"/>
          </a:p>
          <a:p>
            <a:r>
              <a:rPr lang="sv-SE" dirty="0"/>
              <a:t>Fit </a:t>
            </a:r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sv-SE" dirty="0" err="1"/>
              <a:t>exponential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/>
              <a:t>p0 </a:t>
            </a:r>
            <a:r>
              <a:rPr lang="sv-SE" dirty="0" err="1"/>
              <a:t>represent</a:t>
            </a:r>
            <a:r>
              <a:rPr lang="sv-SE" dirty="0"/>
              <a:t> α</a:t>
            </a:r>
          </a:p>
          <a:p>
            <a:r>
              <a:rPr lang="sv-SE" dirty="0"/>
              <a:t>p1 </a:t>
            </a:r>
            <a:r>
              <a:rPr lang="sv-SE" dirty="0" err="1"/>
              <a:t>represent</a:t>
            </a:r>
            <a:r>
              <a:rPr lang="sv-SE" dirty="0"/>
              <a:t> </a:t>
            </a:r>
            <a:r>
              <a:rPr lang="el-GR" dirty="0"/>
              <a:t>λ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377DB21C-3611-49F2-AEB4-E1DBCB38C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6606"/>
            <a:ext cx="6071221" cy="38893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F564408-04BF-467E-A4BB-30E11FE7F495}"/>
                  </a:ext>
                </a:extLst>
              </p:cNvPr>
              <p:cNvSpPr txBox="1"/>
              <p:nvPr/>
            </p:nvSpPr>
            <p:spPr>
              <a:xfrm>
                <a:off x="8348550" y="3856317"/>
                <a:ext cx="1413720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sv-S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sv-S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sv-S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sSup>
                        <m:sSupPr>
                          <m:ctrlP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F564408-04BF-467E-A4BB-30E11FE7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50" y="3856317"/>
                <a:ext cx="1413720" cy="289951"/>
              </a:xfrm>
              <a:prstGeom prst="rect">
                <a:avLst/>
              </a:prstGeom>
              <a:blipFill>
                <a:blip r:embed="rId3"/>
                <a:stretch>
                  <a:fillRect l="-5628" t="-4255" r="-1732" b="-361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ktangel 7">
            <a:extLst>
              <a:ext uri="{FF2B5EF4-FFF2-40B4-BE49-F238E27FC236}">
                <a16:creationId xmlns:a16="http://schemas.microsoft.com/office/drawing/2014/main" id="{8417000C-BAF0-4465-ADEF-CBA8738F7138}"/>
              </a:ext>
            </a:extLst>
          </p:cNvPr>
          <p:cNvSpPr/>
          <p:nvPr/>
        </p:nvSpPr>
        <p:spPr>
          <a:xfrm>
            <a:off x="838200" y="556121"/>
            <a:ext cx="9673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Temperature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determined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dates</a:t>
            </a:r>
          </a:p>
        </p:txBody>
      </p:sp>
    </p:spTree>
    <p:extLst>
      <p:ext uri="{BB962C8B-B14F-4D97-AF65-F5344CB8AC3E}">
        <p14:creationId xmlns:p14="http://schemas.microsoft.com/office/powerpoint/2010/main" val="48045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temperature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399"/>
            <a:ext cx="11668128" cy="1616529"/>
          </a:xfrm>
        </p:spPr>
      </p:pic>
    </p:spTree>
    <p:extLst>
      <p:ext uri="{BB962C8B-B14F-4D97-AF65-F5344CB8AC3E}">
        <p14:creationId xmlns:p14="http://schemas.microsoft.com/office/powerpoint/2010/main" val="632373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5C4BB3-82B8-4088-B488-DA88B23724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histograms</a:t>
            </a:r>
          </a:p>
          <a:p>
            <a:endParaRPr lang="sv-SE" dirty="0"/>
          </a:p>
          <a:p>
            <a:r>
              <a:rPr lang="sv-SE" dirty="0"/>
              <a:t>Read data </a:t>
            </a:r>
            <a:r>
              <a:rPr lang="sv-SE" sz="2400" dirty="0"/>
              <a:t>(+check </a:t>
            </a:r>
            <a:r>
              <a:rPr lang="sv-SE" sz="2400" dirty="0" err="1"/>
              <a:t>conditions</a:t>
            </a:r>
            <a:r>
              <a:rPr lang="sv-SE" sz="2400" dirty="0"/>
              <a:t>)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 data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D0B01B81-49E7-402A-B629-8923BAF1B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2256448"/>
            <a:ext cx="7637463" cy="347157"/>
          </a:xfr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1AFB86C8-9A5E-4053-8DAA-6177599B4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3290661"/>
            <a:ext cx="2385267" cy="373412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35F50C9-21EC-41FE-8D59-603D615E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4351129"/>
            <a:ext cx="4587791" cy="1750527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4762C799-8B55-4608-940C-7667C1436232}"/>
              </a:ext>
            </a:extLst>
          </p:cNvPr>
          <p:cNvSpPr/>
          <p:nvPr/>
        </p:nvSpPr>
        <p:spPr>
          <a:xfrm>
            <a:off x="838200" y="558767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sv-SE" sz="54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derrubrik 5">
            <a:extLst>
              <a:ext uri="{FF2B5EF4-FFF2-40B4-BE49-F238E27FC236}">
                <a16:creationId xmlns:a16="http://schemas.microsoft.com/office/drawing/2014/main" id="{943C1AC6-1869-4B15-8181-107D7CD9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3299"/>
            <a:ext cx="9144000" cy="1655762"/>
          </a:xfrm>
        </p:spPr>
        <p:txBody>
          <a:bodyPr/>
          <a:lstStyle/>
          <a:p>
            <a:r>
              <a:rPr lang="sv-SE" dirty="0" err="1"/>
              <a:t>References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https://www.smhi.se</a:t>
            </a:r>
            <a:endParaRPr lang="sv-SE" dirty="0"/>
          </a:p>
          <a:p>
            <a:r>
              <a:rPr lang="sv-SE" dirty="0">
                <a:hlinkClick r:id="rId3"/>
              </a:rPr>
              <a:t>https://www.epochconverter.com/days/2017</a:t>
            </a:r>
            <a:endParaRPr lang="sv-SE" dirty="0"/>
          </a:p>
          <a:p>
            <a:endParaRPr lang="sv-SE" dirty="0"/>
          </a:p>
        </p:txBody>
      </p:sp>
      <p:sp>
        <p:nvSpPr>
          <p:cNvPr id="7" name="Rubrik 6">
            <a:extLst>
              <a:ext uri="{FF2B5EF4-FFF2-40B4-BE49-F238E27FC236}">
                <a16:creationId xmlns:a16="http://schemas.microsoft.com/office/drawing/2014/main" id="{DB25A4A8-BA00-4727-953D-E6B1198F8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839" y="964025"/>
            <a:ext cx="6466322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sv-S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</a:t>
            </a:r>
            <a:r>
              <a:rPr lang="sv-SE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listening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66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" y="359229"/>
            <a:ext cx="10871199" cy="6206243"/>
          </a:xfrm>
        </p:spPr>
      </p:pic>
    </p:spTree>
    <p:extLst>
      <p:ext uri="{BB962C8B-B14F-4D97-AF65-F5344CB8AC3E}">
        <p14:creationId xmlns:p14="http://schemas.microsoft.com/office/powerpoint/2010/main" val="411860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Reading </a:t>
            </a:r>
            <a:r>
              <a:rPr lang="sv-SE" dirty="0" err="1"/>
              <a:t>file</a:t>
            </a:r>
            <a:r>
              <a:rPr lang="sv-SE" dirty="0"/>
              <a:t>  --&gt; </a:t>
            </a:r>
            <a:r>
              <a:rPr lang="sv-SE" dirty="0" err="1"/>
              <a:t>vectors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       k: {   0,        1,    …,   364,    365,   …, 106214}</a:t>
            </a:r>
            <a:endParaRPr lang="sv-SE" sz="2800" dirty="0"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   year: { 1723,  1723,  ...,  1723,  1724,  …,  2013}</a:t>
            </a:r>
            <a:endParaRPr lang="sv-SE" sz="2800" dirty="0"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month: { 01,       01,   …,   12,      01,     …,    12}</a:t>
            </a:r>
            <a:endParaRPr lang="sv-SE" sz="2800" dirty="0"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    day: { 01,       02,    …,   31,      01,      …,   31}</a:t>
            </a:r>
            <a:endParaRPr lang="sv-SE" sz="2800" dirty="0"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sv-SE" sz="2800" dirty="0"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Temperature at day k = T[k]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616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41744"/>
            <a:ext cx="10160000" cy="6716256"/>
          </a:xfrm>
        </p:spPr>
      </p:pic>
    </p:spTree>
    <p:extLst>
      <p:ext uri="{BB962C8B-B14F-4D97-AF65-F5344CB8AC3E}">
        <p14:creationId xmlns:p14="http://schemas.microsoft.com/office/powerpoint/2010/main" val="861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/>
              <a:t>Loop: </a:t>
            </a:r>
            <a:r>
              <a:rPr lang="sv-SE" dirty="0" err="1"/>
              <a:t>sum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temperatures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Sum of temperatures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=    {   T[0],     T[1],    …, T[364] }	year 1</a:t>
            </a:r>
            <a:endParaRPr lang="sv-SE" sz="2800" dirty="0"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Calibri"/>
                <a:cs typeface="Times New Roman"/>
              </a:rPr>
              <a:t>   </a:t>
            </a: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+ { T[365], T[366], …,  T[729] }	year 2</a:t>
            </a:r>
            <a:endParaRPr lang="sv-SE" sz="2800" dirty="0"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               . . . . . .</a:t>
            </a:r>
            <a:endParaRPr lang="sv-SE" sz="2800" dirty="0"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/>
                <a:ea typeface="Calibri"/>
                <a:cs typeface="Times New Roman"/>
              </a:rPr>
              <a:t>   + {     . . . . . . . .       , T[106214] }	year 291</a:t>
            </a:r>
            <a:endParaRPr lang="sv-SE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874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err="1"/>
              <a:t>Calculating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temperatures</a:t>
            </a:r>
            <a:r>
              <a:rPr lang="sv-SE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/>
                <a:ea typeface="Calibri"/>
                <a:cs typeface="Times New Roman"/>
              </a:rPr>
              <a:t>Mean temperature of each day =</a:t>
            </a:r>
            <a:endParaRPr lang="sv-SE" sz="2400" dirty="0">
              <a:ea typeface="Calibri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/>
                <a:ea typeface="Calibri"/>
                <a:cs typeface="Times New Roman"/>
              </a:rPr>
              <a:t>{ </a:t>
            </a:r>
            <a:r>
              <a:rPr lang="en-US" sz="2800" dirty="0" err="1">
                <a:effectLst/>
                <a:latin typeface="Times New Roman"/>
                <a:ea typeface="Calibri"/>
                <a:cs typeface="Times New Roman"/>
              </a:rPr>
              <a:t>SumT</a:t>
            </a:r>
            <a:r>
              <a:rPr lang="en-US" sz="2800" dirty="0">
                <a:effectLst/>
                <a:latin typeface="Times New Roman"/>
                <a:ea typeface="Calibri"/>
                <a:cs typeface="Times New Roman"/>
              </a:rPr>
              <a:t>[day1], </a:t>
            </a:r>
            <a:r>
              <a:rPr lang="en-US" sz="2800" dirty="0" err="1">
                <a:effectLst/>
                <a:latin typeface="Times New Roman"/>
                <a:ea typeface="Calibri"/>
                <a:cs typeface="Times New Roman"/>
              </a:rPr>
              <a:t>SumT</a:t>
            </a:r>
            <a:r>
              <a:rPr lang="en-US" sz="2800" dirty="0">
                <a:effectLst/>
                <a:latin typeface="Times New Roman"/>
                <a:ea typeface="Calibri"/>
                <a:cs typeface="Times New Roman"/>
              </a:rPr>
              <a:t>[day2], …,</a:t>
            </a:r>
            <a:r>
              <a:rPr lang="en-US" sz="2800" dirty="0" err="1">
                <a:effectLst/>
                <a:latin typeface="Times New Roman"/>
                <a:ea typeface="Calibri"/>
                <a:cs typeface="Times New Roman"/>
              </a:rPr>
              <a:t>SumT</a:t>
            </a:r>
            <a:r>
              <a:rPr lang="en-US" sz="2800" dirty="0">
                <a:effectLst/>
                <a:latin typeface="Times New Roman"/>
                <a:ea typeface="Calibri"/>
                <a:cs typeface="Times New Roman"/>
              </a:rPr>
              <a:t>[day365]} / 291</a:t>
            </a:r>
            <a:endParaRPr lang="sv-SE" sz="2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3" y="3733805"/>
            <a:ext cx="8315295" cy="20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Återblick">
  <a:themeElements>
    <a:clrScheme name="Åter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529</Words>
  <Application>Microsoft Office PowerPoint</Application>
  <PresentationFormat>Bredbild</PresentationFormat>
  <Paragraphs>90</Paragraphs>
  <Slides>41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Office Theme</vt:lpstr>
      <vt:lpstr>Office-tema</vt:lpstr>
      <vt:lpstr>Återblick</vt:lpstr>
      <vt:lpstr>PowerPoint-presentation</vt:lpstr>
      <vt:lpstr>PowerPoint-presentation</vt:lpstr>
      <vt:lpstr>PowerPoint-presentation</vt:lpstr>
      <vt:lpstr>Mean temperature for each day:</vt:lpstr>
      <vt:lpstr>PowerPoint-presentation</vt:lpstr>
      <vt:lpstr>Reading file  --&gt; vectors</vt:lpstr>
      <vt:lpstr>PowerPoint-presentation</vt:lpstr>
      <vt:lpstr>Loop: sum of temperatures</vt:lpstr>
      <vt:lpstr>Calculating mean temperatures:</vt:lpstr>
      <vt:lpstr>PowerPoint-presentation</vt:lpstr>
      <vt:lpstr>Standard deviation</vt:lpstr>
      <vt:lpstr>PowerPoint-presentation</vt:lpstr>
      <vt:lpstr>Standard deviation</vt:lpstr>
      <vt:lpstr>Filling the histogram</vt:lpstr>
      <vt:lpstr>PowerPoint-presentation</vt:lpstr>
      <vt:lpstr>PowerPoint-presentation</vt:lpstr>
      <vt:lpstr>Spring Temperatures</vt:lpstr>
      <vt:lpstr>Aims of this section</vt:lpstr>
      <vt:lpstr>Streaming the dataset</vt:lpstr>
      <vt:lpstr>Code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Any changes with time?</vt:lpstr>
      <vt:lpstr>PowerPoint-presentation</vt:lpstr>
      <vt:lpstr>PowerPoint-presentation</vt:lpstr>
      <vt:lpstr>PowerPoint-presentation</vt:lpstr>
      <vt:lpstr>PowerPoint-presentation</vt:lpstr>
      <vt:lpstr>Not the same case for every date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Temperatures</dc:title>
  <dc:creator>Cameron</dc:creator>
  <cp:lastModifiedBy>Viktor Drugge</cp:lastModifiedBy>
  <cp:revision>23</cp:revision>
  <dcterms:created xsi:type="dcterms:W3CDTF">2017-11-09T15:14:24Z</dcterms:created>
  <dcterms:modified xsi:type="dcterms:W3CDTF">2017-11-10T11:54:58Z</dcterms:modified>
</cp:coreProperties>
</file>