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CFC"/>
    <a:srgbClr val="F0E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CC9A-360A-4799-89B3-503D190C33B4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781ED-2CC6-426C-96E7-9B1EE4AC1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67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CC9A-360A-4799-89B3-503D190C33B4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781ED-2CC6-426C-96E7-9B1EE4AC1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949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CC9A-360A-4799-89B3-503D190C33B4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781ED-2CC6-426C-96E7-9B1EE4AC1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244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CC9A-360A-4799-89B3-503D190C33B4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781ED-2CC6-426C-96E7-9B1EE4AC1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88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CC9A-360A-4799-89B3-503D190C33B4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781ED-2CC6-426C-96E7-9B1EE4AC1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405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CC9A-360A-4799-89B3-503D190C33B4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781ED-2CC6-426C-96E7-9B1EE4AC1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06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CC9A-360A-4799-89B3-503D190C33B4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781ED-2CC6-426C-96E7-9B1EE4AC1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5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CC9A-360A-4799-89B3-503D190C33B4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781ED-2CC6-426C-96E7-9B1EE4AC1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437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CC9A-360A-4799-89B3-503D190C33B4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781ED-2CC6-426C-96E7-9B1EE4AC1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413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CC9A-360A-4799-89B3-503D190C33B4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781ED-2CC6-426C-96E7-9B1EE4AC1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93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CC9A-360A-4799-89B3-503D190C33B4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781ED-2CC6-426C-96E7-9B1EE4AC1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48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0CC9A-360A-4799-89B3-503D190C33B4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781ED-2CC6-426C-96E7-9B1EE4AC1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595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13463" y="2020389"/>
            <a:ext cx="5782491" cy="1154615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Bookman Old Style" panose="02050604050505020204" pitchFamily="18" charset="0"/>
              </a:rPr>
              <a:t>Алиса-географ</a:t>
            </a:r>
            <a:endParaRPr lang="ru-RU" sz="5400" dirty="0">
              <a:latin typeface="Bookman Old Style" panose="020506040505050202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78" y="5054192"/>
            <a:ext cx="3483429" cy="1655762"/>
          </a:xfrm>
        </p:spPr>
        <p:txBody>
          <a:bodyPr>
            <a:normAutofit/>
          </a:bodyPr>
          <a:lstStyle/>
          <a:p>
            <a:pPr algn="l"/>
            <a:r>
              <a:rPr lang="ru-RU" sz="2000" dirty="0" smtClean="0"/>
              <a:t>Авторы навыка:</a:t>
            </a:r>
          </a:p>
          <a:p>
            <a:pPr algn="l"/>
            <a:r>
              <a:rPr lang="ru-RU" sz="2000" dirty="0" smtClean="0"/>
              <a:t>   Гришин Виктор</a:t>
            </a:r>
          </a:p>
          <a:p>
            <a:pPr algn="l"/>
            <a:r>
              <a:rPr lang="ru-RU" sz="2000" dirty="0" smtClean="0"/>
              <a:t>   Малышева Юна</a:t>
            </a:r>
          </a:p>
          <a:p>
            <a:pPr algn="l"/>
            <a:r>
              <a:rPr lang="ru-RU" sz="2000" dirty="0" smtClean="0"/>
              <a:t>   Свиридов Александр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12367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33333E-6 L -1.04167E-6 -0.07384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53292" y="3016433"/>
            <a:ext cx="6914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Bookman Old Style" panose="02050604050505020204" pitchFamily="18" charset="0"/>
              </a:rPr>
              <a:t>навык для Алисы, который позволяет пользователям проверить свои знания в области географии различных стран мира. 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213463" y="1826259"/>
            <a:ext cx="5773783" cy="1154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5400" dirty="0" smtClean="0">
                <a:latin typeface="Bookman Old Style" panose="02050604050505020204" pitchFamily="18" charset="0"/>
              </a:rPr>
              <a:t>Алиса-географ</a:t>
            </a:r>
            <a:endParaRPr lang="ru-RU" sz="5400" dirty="0">
              <a:latin typeface="Bookman Old Style" panose="02050604050505020204" pitchFamily="18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2499360" y="2721428"/>
            <a:ext cx="71685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68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936274" y="1706245"/>
            <a:ext cx="3666309" cy="1202417"/>
          </a:xfrm>
        </p:spPr>
        <p:txBody>
          <a:bodyPr>
            <a:noAutofit/>
          </a:bodyPr>
          <a:lstStyle/>
          <a:p>
            <a:r>
              <a:rPr lang="ru-RU" sz="4000" dirty="0" smtClean="0">
                <a:latin typeface="+mn-lt"/>
              </a:rPr>
              <a:t>Цель навыка:</a:t>
            </a:r>
            <a:endParaRPr lang="ru-RU" sz="4000" dirty="0"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787434" y="2778033"/>
            <a:ext cx="8619310" cy="134860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   Познакомить пользователей с географией различных стран мира, обогатить их знания и познавательный опыт.</a:t>
            </a: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2499360" y="2721428"/>
            <a:ext cx="71685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19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81053" y="949235"/>
            <a:ext cx="3626032" cy="1166948"/>
          </a:xfrm>
        </p:spPr>
        <p:txBody>
          <a:bodyPr/>
          <a:lstStyle/>
          <a:p>
            <a:r>
              <a:rPr lang="ru-RU" dirty="0" smtClean="0"/>
              <a:t>Как играть: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51411" y="2124891"/>
            <a:ext cx="10308771" cy="30598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dirty="0" smtClean="0"/>
              <a:t>Пользователь </a:t>
            </a:r>
            <a:r>
              <a:rPr lang="ru-RU" dirty="0"/>
              <a:t>выбирает уровень сложности и страну, с которой он хочет начать игру</a:t>
            </a:r>
            <a:r>
              <a:rPr lang="ru-RU" dirty="0" smtClean="0"/>
              <a:t>.</a:t>
            </a:r>
          </a:p>
          <a:p>
            <a:pPr marL="514350" indent="-514350">
              <a:buAutoNum type="arabicPeriod"/>
            </a:pPr>
            <a:r>
              <a:rPr lang="ru-RU" dirty="0" smtClean="0"/>
              <a:t>Алиса </a:t>
            </a:r>
            <a:r>
              <a:rPr lang="ru-RU" dirty="0"/>
              <a:t>задает вопросы о городах, столицах, реках, горах и других географических особенностях данной страны</a:t>
            </a:r>
            <a:r>
              <a:rPr lang="ru-RU" dirty="0" smtClean="0"/>
              <a:t>.</a:t>
            </a:r>
          </a:p>
          <a:p>
            <a:pPr marL="514350" indent="-514350">
              <a:buAutoNum type="arabicPeriod"/>
            </a:pPr>
            <a:r>
              <a:rPr lang="ru-RU" dirty="0" smtClean="0"/>
              <a:t>Пользователь </a:t>
            </a:r>
            <a:r>
              <a:rPr lang="ru-RU" dirty="0"/>
              <a:t>должен ответить на вопросы, выбирая правильный вариант из предложенных.</a:t>
            </a: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2499360" y="1911531"/>
            <a:ext cx="71685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38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00697" y="860380"/>
            <a:ext cx="5390606" cy="85897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 smtClean="0"/>
              <a:t>Выводы и Перспективы развития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386149"/>
            <a:ext cx="10515600" cy="3790814"/>
          </a:xfrm>
        </p:spPr>
        <p:txBody>
          <a:bodyPr/>
          <a:lstStyle/>
          <a:p>
            <a:r>
              <a:rPr lang="ru-RU" dirty="0" smtClean="0"/>
              <a:t>Познакомились с методами работы с Алисой</a:t>
            </a:r>
          </a:p>
          <a:p>
            <a:endParaRPr lang="ru-RU" dirty="0"/>
          </a:p>
          <a:p>
            <a:r>
              <a:rPr lang="ru-RU" dirty="0" smtClean="0"/>
              <a:t>Увеличение базы вопросов</a:t>
            </a:r>
          </a:p>
          <a:p>
            <a:r>
              <a:rPr lang="ru-RU" dirty="0" smtClean="0"/>
              <a:t>Добавление к вопросам картинок</a:t>
            </a:r>
          </a:p>
          <a:p>
            <a:r>
              <a:rPr lang="ru-RU" dirty="0" smtClean="0"/>
              <a:t>Увеличение количества предметов</a:t>
            </a:r>
            <a:endParaRPr lang="en-US" dirty="0" smtClean="0"/>
          </a:p>
          <a:p>
            <a:r>
              <a:rPr lang="ru-RU" dirty="0" smtClean="0"/>
              <a:t>Сделать навык публичным</a:t>
            </a:r>
            <a:endParaRPr lang="en-US" dirty="0" smtClean="0"/>
          </a:p>
          <a:p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2499360" y="1911531"/>
            <a:ext cx="71685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36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Century Gothic"/>
        <a:ea typeface=""/>
        <a:cs typeface=""/>
      </a:majorFont>
      <a:minorFont>
        <a:latin typeface="Bookman Old Style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854</TotalTime>
  <Words>120</Words>
  <Application>Microsoft Office PowerPoint</Application>
  <PresentationFormat>Широкоэкранный</PresentationFormat>
  <Paragraphs>20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Bookman Old Style</vt:lpstr>
      <vt:lpstr>Century Gothic</vt:lpstr>
      <vt:lpstr>Тема Office</vt:lpstr>
      <vt:lpstr>Алиса-географ</vt:lpstr>
      <vt:lpstr>Презентация PowerPoint</vt:lpstr>
      <vt:lpstr>Цель навыка:</vt:lpstr>
      <vt:lpstr>Как играть:</vt:lpstr>
      <vt:lpstr>Выводы и Перспективы развития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Алиса-географ</dc:title>
  <dc:creator>Юна</dc:creator>
  <cp:lastModifiedBy>Юна</cp:lastModifiedBy>
  <cp:revision>10</cp:revision>
  <dcterms:created xsi:type="dcterms:W3CDTF">2024-04-29T16:19:55Z</dcterms:created>
  <dcterms:modified xsi:type="dcterms:W3CDTF">2024-04-30T06:34:49Z</dcterms:modified>
</cp:coreProperties>
</file>