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797675" cy="9928225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2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5601-2B8E-CB6E-6BCA-C6E7A5902A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1698F4-4597-D0DA-D1A9-505CEF6B41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82B92-3427-25F2-EA41-FB3C4CB81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8AC5-6319-4B66-B679-B64783A3707B}" type="datetimeFigureOut">
              <a:rPr lang="fr-FR" smtClean="0"/>
              <a:t>02/11/2024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144A0-1069-92CB-1882-C0BD5A5D8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A97AE-E63F-3435-A374-2B429104A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C253-4778-420C-A818-AD89C226FEC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627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D0125-C464-E7E2-CFEA-051C32007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C88275-3AC2-3BAE-5146-B13DEB5A6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049D6-CB05-43B2-92EB-1244242FC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8AC5-6319-4B66-B679-B64783A3707B}" type="datetimeFigureOut">
              <a:rPr lang="fr-FR" smtClean="0"/>
              <a:t>02/11/2024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E02B7-693A-0F0A-2C1B-E3D1DA30D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569DE-F885-6B7E-F435-3A45B6997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C253-4778-420C-A818-AD89C226FEC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710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356194-9E50-BB77-9AB0-050474330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AF97DD-CF7D-AADE-7157-6093592AD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0B6D1-536C-1B85-562A-46EC06C23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8AC5-6319-4B66-B679-B64783A3707B}" type="datetimeFigureOut">
              <a:rPr lang="fr-FR" smtClean="0"/>
              <a:t>02/11/2024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E039F-AD84-7CDF-DB60-4C11ACA0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0F986-EAD2-E2A1-C95D-A17ED30AC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C253-4778-420C-A818-AD89C226FEC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6676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5F5CB-1F08-4916-7ADB-AD69A36A8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45574-D1B1-0C30-6C85-7EFE33ECB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1776C-23DF-62F7-8E7B-2DDF8A75D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8AC5-6319-4B66-B679-B64783A3707B}" type="datetimeFigureOut">
              <a:rPr lang="fr-FR" smtClean="0"/>
              <a:t>02/11/2024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7099E9-8E99-0F2D-E305-A1A9BC1C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8A479-D8FA-7498-DC8C-457D628B9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C253-4778-420C-A818-AD89C226FEC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4193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707FA-EF57-C285-9B8F-9977DAF03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DE166-EF58-1DB8-5CDE-7F66218EE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9D5CF-1DB6-4A33-94E2-AC7DF230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8AC5-6319-4B66-B679-B64783A3707B}" type="datetimeFigureOut">
              <a:rPr lang="fr-FR" smtClean="0"/>
              <a:t>02/11/2024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7C8A3-F1A3-DAD2-5228-6FB45CA3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C9C77-4378-F646-C1F3-177919F6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C253-4778-420C-A818-AD89C226FEC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244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BE91-2EF9-DCEB-D01C-FA6EFB547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BFBF59-0977-F0B2-7157-3E3E5E405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C0B09D-1613-1D7F-580A-5ED6DCE19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465B49-089D-649D-F097-C353AF26D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8AC5-6319-4B66-B679-B64783A3707B}" type="datetimeFigureOut">
              <a:rPr lang="fr-FR" smtClean="0"/>
              <a:t>02/11/2024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E1542-BAD5-0E4A-A8C8-188712EB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3EFFE8-B1A5-3223-E757-9D428D0CC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C253-4778-420C-A818-AD89C226FEC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8086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5AFF-4E50-7373-E087-3E50B0C9E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12BA1-6A14-8955-E674-F7DE3F506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217E5-23BB-6E5E-B7E8-FCB812A75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935948-75BE-6C00-1E4C-57BF2795B6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C4D944-CAFC-A728-655B-BED2D766E4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FF030E-6F6E-2DDA-E335-D0D04CD5D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8AC5-6319-4B66-B679-B64783A3707B}" type="datetimeFigureOut">
              <a:rPr lang="fr-FR" smtClean="0"/>
              <a:t>02/11/2024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63B5C3-3A4C-7419-23E8-B290CCA8B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8052DD-2159-7584-FD2E-C7D8ED43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C253-4778-420C-A818-AD89C226FEC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940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5DCA7-AE62-9924-F3BB-863FF2CF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0C968A-8DDF-D364-3062-9F5101D99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8AC5-6319-4B66-B679-B64783A3707B}" type="datetimeFigureOut">
              <a:rPr lang="fr-FR" smtClean="0"/>
              <a:t>02/11/2024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19692-8B85-0A1A-A438-A6DADFC25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76AC4E-5AC7-3FC3-E519-44F2EECDE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C253-4778-420C-A818-AD89C226FEC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8637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4CC7B9-32D1-23E3-651C-96D76008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8AC5-6319-4B66-B679-B64783A3707B}" type="datetimeFigureOut">
              <a:rPr lang="fr-FR" smtClean="0"/>
              <a:t>02/11/2024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132384-6D7D-3D61-EE58-0C442C145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0496EA-AF24-99EF-8426-2363FAAC2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C253-4778-420C-A818-AD89C226FEC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80329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9E60-79F3-7A73-4BDC-BCDF3A201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E7455-FDB9-1403-8D3F-3B2332DD3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C6F25-BAC8-ABC0-6F6B-580123F9D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6ACA6B-1AAD-24EB-6491-1DE72466F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8AC5-6319-4B66-B679-B64783A3707B}" type="datetimeFigureOut">
              <a:rPr lang="fr-FR" smtClean="0"/>
              <a:t>02/11/2024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01C39-6903-E217-5CBE-BF8088A72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1D19F2-3F5D-D19A-5219-B30DA230E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C253-4778-420C-A818-AD89C226FEC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610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7252-AB84-330D-2F3E-C0A1712D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B3E461-805B-3B35-370A-52177D5CF1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7FFA23-4ABD-3A15-DB0F-5508798AB4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E0C03-516D-5B3C-3915-F5E6BF195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78AC5-6319-4B66-B679-B64783A3707B}" type="datetimeFigureOut">
              <a:rPr lang="fr-FR" smtClean="0"/>
              <a:t>02/11/2024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B181D-0843-F746-0EB8-7EFD4A7C0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8BEB6-300A-B608-CC88-706D4836E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2C253-4778-420C-A818-AD89C226FEC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466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F3AFCC-A100-6711-3325-E86355A33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4BC0B-76B1-86FF-A578-26B43844B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F48F6-9A4A-A878-A995-5D1BC09EA0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178AC5-6319-4B66-B679-B64783A3707B}" type="datetimeFigureOut">
              <a:rPr lang="fr-FR" smtClean="0"/>
              <a:t>02/11/2024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11E94-0C7C-C5A9-8990-1E8615E4D5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18E97-E7AD-350B-13A4-FBAFC5195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62C253-4778-420C-A818-AD89C226FEC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6704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16F90FB4-519C-BF06-4BAD-4CA12FCDD5F6}"/>
              </a:ext>
            </a:extLst>
          </p:cNvPr>
          <p:cNvSpPr/>
          <p:nvPr/>
        </p:nvSpPr>
        <p:spPr>
          <a:xfrm>
            <a:off x="5150736" y="196770"/>
            <a:ext cx="1905965" cy="39064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Century Gothic" panose="020B0502020202020204" pitchFamily="34" charset="0"/>
              </a:rPr>
              <a:t>Début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044A35-2676-1092-1C22-45ED46A41A93}"/>
              </a:ext>
            </a:extLst>
          </p:cNvPr>
          <p:cNvSpPr/>
          <p:nvPr/>
        </p:nvSpPr>
        <p:spPr>
          <a:xfrm>
            <a:off x="4400309" y="914394"/>
            <a:ext cx="3391382" cy="3183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Century Gothic" panose="020B0502020202020204" pitchFamily="34" charset="0"/>
              </a:rPr>
              <a:t>Vérifier si le joueur peut jouer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D936CD-D38A-2BB1-0B9C-CC19704DFFAD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6096000" y="587416"/>
            <a:ext cx="7719" cy="309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F22A7A-E4D1-D43D-3DDF-7D03831D967F}"/>
              </a:ext>
            </a:extLst>
          </p:cNvPr>
          <p:cNvCxnSpPr>
            <a:cxnSpLocks/>
          </p:cNvCxnSpPr>
          <p:nvPr/>
        </p:nvCxnSpPr>
        <p:spPr>
          <a:xfrm flipH="1">
            <a:off x="4039565" y="1232691"/>
            <a:ext cx="360744" cy="3183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737004-F005-D20B-A84D-F1C480EB2E96}"/>
              </a:ext>
            </a:extLst>
          </p:cNvPr>
          <p:cNvCxnSpPr>
            <a:cxnSpLocks/>
          </p:cNvCxnSpPr>
          <p:nvPr/>
        </p:nvCxnSpPr>
        <p:spPr>
          <a:xfrm>
            <a:off x="7388506" y="1232691"/>
            <a:ext cx="403185" cy="2893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DA5FB5F-90BA-5A87-B306-2058C7E64964}"/>
              </a:ext>
            </a:extLst>
          </p:cNvPr>
          <p:cNvSpPr/>
          <p:nvPr/>
        </p:nvSpPr>
        <p:spPr>
          <a:xfrm>
            <a:off x="3630594" y="1552915"/>
            <a:ext cx="609600" cy="37039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Century Gothic" panose="020B0502020202020204" pitchFamily="34" charset="0"/>
              </a:rPr>
              <a:t>Oui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E7922F7-2B95-2581-704F-3B42D4B03C75}"/>
              </a:ext>
            </a:extLst>
          </p:cNvPr>
          <p:cNvSpPr/>
          <p:nvPr/>
        </p:nvSpPr>
        <p:spPr>
          <a:xfrm>
            <a:off x="7679808" y="1550996"/>
            <a:ext cx="829517" cy="4263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Century Gothic" panose="020B0502020202020204" pitchFamily="34" charset="0"/>
              </a:rPr>
              <a:t>Non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EB9DC49-C0CA-0F5B-1209-1A6D5784F766}"/>
              </a:ext>
            </a:extLst>
          </p:cNvPr>
          <p:cNvSpPr/>
          <p:nvPr/>
        </p:nvSpPr>
        <p:spPr>
          <a:xfrm>
            <a:off x="2962156" y="2313952"/>
            <a:ext cx="1946476" cy="36750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Century Gothic" panose="020B0502020202020204" pitchFamily="34" charset="0"/>
              </a:rPr>
              <a:t>Coup possible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05A7D43-F22E-B959-40ED-771B1EFB443F}"/>
              </a:ext>
            </a:extLst>
          </p:cNvPr>
          <p:cNvSpPr/>
          <p:nvPr/>
        </p:nvSpPr>
        <p:spPr>
          <a:xfrm>
            <a:off x="7056701" y="2291759"/>
            <a:ext cx="2656387" cy="35592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Century Gothic" panose="020B0502020202020204" pitchFamily="34" charset="0"/>
              </a:rPr>
              <a:t>Aucun coup possible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5243C5-A56F-29D9-0E0F-BCAF8022D148}"/>
              </a:ext>
            </a:extLst>
          </p:cNvPr>
          <p:cNvSpPr/>
          <p:nvPr/>
        </p:nvSpPr>
        <p:spPr>
          <a:xfrm>
            <a:off x="1790459" y="3033433"/>
            <a:ext cx="4289870" cy="31830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Century Gothic" panose="020B0502020202020204" pitchFamily="34" charset="0"/>
              </a:rPr>
              <a:t>Choisir entre jouer ou passer son tour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335E1EA-2572-18EB-2DD9-A8A1657BE2BA}"/>
              </a:ext>
            </a:extLst>
          </p:cNvPr>
          <p:cNvCxnSpPr>
            <a:cxnSpLocks/>
          </p:cNvCxnSpPr>
          <p:nvPr/>
        </p:nvCxnSpPr>
        <p:spPr>
          <a:xfrm>
            <a:off x="3935394" y="1977321"/>
            <a:ext cx="0" cy="3183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AF3EE1-D7EE-D812-E718-668B12BB514B}"/>
              </a:ext>
            </a:extLst>
          </p:cNvPr>
          <p:cNvCxnSpPr>
            <a:cxnSpLocks/>
          </p:cNvCxnSpPr>
          <p:nvPr/>
        </p:nvCxnSpPr>
        <p:spPr>
          <a:xfrm flipH="1">
            <a:off x="2453835" y="3381703"/>
            <a:ext cx="379794" cy="3663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469E905-B0D2-0CCF-5FBC-9B0E95A8C43E}"/>
              </a:ext>
            </a:extLst>
          </p:cNvPr>
          <p:cNvSpPr/>
          <p:nvPr/>
        </p:nvSpPr>
        <p:spPr>
          <a:xfrm>
            <a:off x="881126" y="3755747"/>
            <a:ext cx="3034014" cy="3663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Century Gothic" panose="020B0502020202020204" pitchFamily="34" charset="0"/>
              </a:rPr>
              <a:t>Si aucun coup favorable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1CE6845-F0F7-13C0-FDC4-B9DD58208D8E}"/>
              </a:ext>
            </a:extLst>
          </p:cNvPr>
          <p:cNvCxnSpPr>
            <a:cxnSpLocks/>
          </p:cNvCxnSpPr>
          <p:nvPr/>
        </p:nvCxnSpPr>
        <p:spPr>
          <a:xfrm>
            <a:off x="5671109" y="4166847"/>
            <a:ext cx="0" cy="3183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0B60CA2-3B2F-A92C-80AC-BEE33253E882}"/>
              </a:ext>
            </a:extLst>
          </p:cNvPr>
          <p:cNvSpPr/>
          <p:nvPr/>
        </p:nvSpPr>
        <p:spPr>
          <a:xfrm>
            <a:off x="4662668" y="3766551"/>
            <a:ext cx="2225233" cy="3512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Century Gothic" panose="020B0502020202020204" pitchFamily="34" charset="0"/>
              </a:rPr>
              <a:t>Jouer un coup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DF2E9B3-3CB8-B716-F675-A681806D9A8F}"/>
              </a:ext>
            </a:extLst>
          </p:cNvPr>
          <p:cNvSpPr/>
          <p:nvPr/>
        </p:nvSpPr>
        <p:spPr>
          <a:xfrm>
            <a:off x="4558493" y="4485152"/>
            <a:ext cx="2225233" cy="55847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Century Gothic" panose="020B0502020202020204" pitchFamily="34" charset="0"/>
              </a:rPr>
              <a:t>Mettre à jour l‘état de la grille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9CBFB00-EC84-D5F8-9735-F13C6770A2B3}"/>
              </a:ext>
            </a:extLst>
          </p:cNvPr>
          <p:cNvCxnSpPr>
            <a:cxnSpLocks/>
          </p:cNvCxnSpPr>
          <p:nvPr/>
        </p:nvCxnSpPr>
        <p:spPr>
          <a:xfrm>
            <a:off x="3937319" y="2685296"/>
            <a:ext cx="0" cy="3183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B41B6B-85F8-6FF7-9B71-F5EA8371628D}"/>
              </a:ext>
            </a:extLst>
          </p:cNvPr>
          <p:cNvCxnSpPr>
            <a:cxnSpLocks/>
          </p:cNvCxnSpPr>
          <p:nvPr/>
        </p:nvCxnSpPr>
        <p:spPr>
          <a:xfrm>
            <a:off x="2422965" y="4162980"/>
            <a:ext cx="0" cy="3183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602F5E63-C2E8-08A6-669E-8D9167ABB8E0}"/>
              </a:ext>
            </a:extLst>
          </p:cNvPr>
          <p:cNvSpPr/>
          <p:nvPr/>
        </p:nvSpPr>
        <p:spPr>
          <a:xfrm>
            <a:off x="1480597" y="4488961"/>
            <a:ext cx="1946476" cy="3120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Century Gothic" panose="020B0502020202020204" pitchFamily="34" charset="0"/>
              </a:rPr>
              <a:t>Passer son tour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6BDC3B0-38DF-E2DF-64C0-D1C74E22090F}"/>
              </a:ext>
            </a:extLst>
          </p:cNvPr>
          <p:cNvCxnSpPr>
            <a:cxnSpLocks/>
          </p:cNvCxnSpPr>
          <p:nvPr/>
        </p:nvCxnSpPr>
        <p:spPr>
          <a:xfrm>
            <a:off x="2422965" y="4800975"/>
            <a:ext cx="0" cy="3183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1446608-1D4D-21DD-754F-3283AEC09740}"/>
              </a:ext>
            </a:extLst>
          </p:cNvPr>
          <p:cNvSpPr/>
          <p:nvPr/>
        </p:nvSpPr>
        <p:spPr>
          <a:xfrm>
            <a:off x="1310826" y="5107602"/>
            <a:ext cx="2180865" cy="5584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Century Gothic" panose="020B0502020202020204" pitchFamily="34" charset="0"/>
              </a:rPr>
              <a:t>Passer au joueur suivant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0773743-34A0-ED04-4B91-0FE7432B345A}"/>
              </a:ext>
            </a:extLst>
          </p:cNvPr>
          <p:cNvCxnSpPr>
            <a:cxnSpLocks/>
          </p:cNvCxnSpPr>
          <p:nvPr/>
        </p:nvCxnSpPr>
        <p:spPr>
          <a:xfrm>
            <a:off x="8094566" y="1958032"/>
            <a:ext cx="0" cy="3183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106C347-2AD4-6F70-7EB0-4911A0ED47E5}"/>
              </a:ext>
            </a:extLst>
          </p:cNvPr>
          <p:cNvCxnSpPr>
            <a:cxnSpLocks/>
          </p:cNvCxnSpPr>
          <p:nvPr/>
        </p:nvCxnSpPr>
        <p:spPr>
          <a:xfrm>
            <a:off x="5288426" y="3381703"/>
            <a:ext cx="382683" cy="3663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C79FFF41-73C2-D508-37CC-DB50420FF94B}"/>
              </a:ext>
            </a:extLst>
          </p:cNvPr>
          <p:cNvSpPr/>
          <p:nvPr/>
        </p:nvSpPr>
        <p:spPr>
          <a:xfrm>
            <a:off x="5218976" y="6186668"/>
            <a:ext cx="1905965" cy="47456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Century Gothic" panose="020B0502020202020204" pitchFamily="34" charset="0"/>
              </a:rPr>
              <a:t>Fin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C7DA3AC-9606-A856-44E1-E00FB5BED31A}"/>
              </a:ext>
            </a:extLst>
          </p:cNvPr>
          <p:cNvCxnSpPr>
            <a:cxnSpLocks/>
            <a:stCxn id="21" idx="2"/>
            <a:endCxn id="44" idx="7"/>
          </p:cNvCxnSpPr>
          <p:nvPr/>
        </p:nvCxnSpPr>
        <p:spPr>
          <a:xfrm flipH="1">
            <a:off x="6845819" y="2647686"/>
            <a:ext cx="1539076" cy="36084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5802F86-4B94-DFA2-5DE5-75462330AD8C}"/>
              </a:ext>
            </a:extLst>
          </p:cNvPr>
          <p:cNvCxnSpPr>
            <a:cxnSpLocks/>
            <a:endCxn id="44" idx="2"/>
          </p:cNvCxnSpPr>
          <p:nvPr/>
        </p:nvCxnSpPr>
        <p:spPr>
          <a:xfrm>
            <a:off x="3491691" y="5666080"/>
            <a:ext cx="1727285" cy="7578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4807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16F90FB4-519C-BF06-4BAD-4CA12FCDD5F6}"/>
              </a:ext>
            </a:extLst>
          </p:cNvPr>
          <p:cNvSpPr/>
          <p:nvPr/>
        </p:nvSpPr>
        <p:spPr>
          <a:xfrm>
            <a:off x="5150736" y="196770"/>
            <a:ext cx="1905965" cy="39064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Century Gothic" panose="020B0502020202020204" pitchFamily="34" charset="0"/>
              </a:rPr>
              <a:t>Début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044A35-2676-1092-1C22-45ED46A41A93}"/>
              </a:ext>
            </a:extLst>
          </p:cNvPr>
          <p:cNvSpPr/>
          <p:nvPr/>
        </p:nvSpPr>
        <p:spPr>
          <a:xfrm>
            <a:off x="4400309" y="914393"/>
            <a:ext cx="3391382" cy="6049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Century Gothic" panose="020B0502020202020204" pitchFamily="34" charset="0"/>
              </a:rPr>
              <a:t>Vérifier si le joueur </a:t>
            </a:r>
          </a:p>
          <a:p>
            <a:pPr algn="ctr"/>
            <a:r>
              <a:rPr lang="fr-FR" dirty="0">
                <a:solidFill>
                  <a:schemeClr val="tx1"/>
                </a:solidFill>
                <a:latin typeface="Century Gothic" panose="020B0502020202020204" pitchFamily="34" charset="0"/>
              </a:rPr>
              <a:t>veut quitter la partie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CD936CD-D38A-2BB1-0B9C-CC19704DFFAD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6096000" y="587416"/>
            <a:ext cx="7719" cy="3095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AF22A7A-E4D1-D43D-3DDF-7D03831D967F}"/>
              </a:ext>
            </a:extLst>
          </p:cNvPr>
          <p:cNvCxnSpPr>
            <a:cxnSpLocks/>
          </p:cNvCxnSpPr>
          <p:nvPr/>
        </p:nvCxnSpPr>
        <p:spPr>
          <a:xfrm flipH="1">
            <a:off x="4541922" y="1528204"/>
            <a:ext cx="463952" cy="4305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EB9DC49-C0CA-0F5B-1209-1A6D5784F766}"/>
              </a:ext>
            </a:extLst>
          </p:cNvPr>
          <p:cNvSpPr/>
          <p:nvPr/>
        </p:nvSpPr>
        <p:spPr>
          <a:xfrm>
            <a:off x="2562593" y="1958794"/>
            <a:ext cx="2656383" cy="61421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Century Gothic" panose="020B0502020202020204" pitchFamily="34" charset="0"/>
              </a:rPr>
              <a:t>Confirmer l’abandon de la partie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AF3EE1-D7EE-D812-E718-668B12BB514B}"/>
              </a:ext>
            </a:extLst>
          </p:cNvPr>
          <p:cNvCxnSpPr>
            <a:cxnSpLocks/>
          </p:cNvCxnSpPr>
          <p:nvPr/>
        </p:nvCxnSpPr>
        <p:spPr>
          <a:xfrm flipH="1">
            <a:off x="2882098" y="2580687"/>
            <a:ext cx="379794" cy="3663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B469E905-B0D2-0CCF-5FBC-9B0E95A8C43E}"/>
              </a:ext>
            </a:extLst>
          </p:cNvPr>
          <p:cNvSpPr/>
          <p:nvPr/>
        </p:nvSpPr>
        <p:spPr>
          <a:xfrm>
            <a:off x="856770" y="2979529"/>
            <a:ext cx="3034014" cy="6142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Century Gothic" panose="020B0502020202020204" pitchFamily="34" charset="0"/>
              </a:rPr>
              <a:t>Adversaire qui remporte la partie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0B60CA2-3B2F-A92C-80AC-BEE33253E882}"/>
              </a:ext>
            </a:extLst>
          </p:cNvPr>
          <p:cNvSpPr/>
          <p:nvPr/>
        </p:nvSpPr>
        <p:spPr>
          <a:xfrm>
            <a:off x="4558492" y="2946115"/>
            <a:ext cx="2225233" cy="62244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Century Gothic" panose="020B0502020202020204" pitchFamily="34" charset="0"/>
              </a:rPr>
              <a:t>Partie terminée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446608-1D4D-21DD-754F-3283AEC09740}"/>
              </a:ext>
            </a:extLst>
          </p:cNvPr>
          <p:cNvSpPr/>
          <p:nvPr/>
        </p:nvSpPr>
        <p:spPr>
          <a:xfrm>
            <a:off x="2882098" y="4141407"/>
            <a:ext cx="2579954" cy="5584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Century Gothic" panose="020B0502020202020204" pitchFamily="34" charset="0"/>
              </a:rPr>
              <a:t>Mise à jour de l’état du jeu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106C347-2AD4-6F70-7EB0-4911A0ED47E5}"/>
              </a:ext>
            </a:extLst>
          </p:cNvPr>
          <p:cNvCxnSpPr>
            <a:cxnSpLocks/>
          </p:cNvCxnSpPr>
          <p:nvPr/>
        </p:nvCxnSpPr>
        <p:spPr>
          <a:xfrm>
            <a:off x="4632886" y="2565322"/>
            <a:ext cx="382683" cy="3663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C79FFF41-73C2-D508-37CC-DB50420FF94B}"/>
              </a:ext>
            </a:extLst>
          </p:cNvPr>
          <p:cNvSpPr/>
          <p:nvPr/>
        </p:nvSpPr>
        <p:spPr>
          <a:xfrm>
            <a:off x="5218976" y="6186668"/>
            <a:ext cx="1905965" cy="47456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tx1"/>
                </a:solidFill>
                <a:latin typeface="Century Gothic" panose="020B0502020202020204" pitchFamily="34" charset="0"/>
              </a:rPr>
              <a:t>Fin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C7DA3AC-9606-A856-44E1-E00FB5BED31A}"/>
              </a:ext>
            </a:extLst>
          </p:cNvPr>
          <p:cNvCxnSpPr>
            <a:cxnSpLocks/>
            <a:stCxn id="3" idx="2"/>
            <a:endCxn id="44" idx="7"/>
          </p:cNvCxnSpPr>
          <p:nvPr/>
        </p:nvCxnSpPr>
        <p:spPr>
          <a:xfrm flipH="1">
            <a:off x="6845819" y="2565322"/>
            <a:ext cx="2000865" cy="36908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5802F86-4B94-DFA2-5DE5-75462330AD8C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4172075" y="4699885"/>
            <a:ext cx="1673140" cy="14867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7538DE7-85DB-EE88-F587-7395CA83E09D}"/>
              </a:ext>
            </a:extLst>
          </p:cNvPr>
          <p:cNvSpPr/>
          <p:nvPr/>
        </p:nvSpPr>
        <p:spPr>
          <a:xfrm>
            <a:off x="7518492" y="1951105"/>
            <a:ext cx="2656383" cy="61421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latin typeface="Century Gothic" panose="020B0502020202020204" pitchFamily="34" charset="0"/>
              </a:rPr>
              <a:t>Annuler et reprendre la partie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F69EA1-B4B3-00C2-916D-CE7FD0A3104A}"/>
              </a:ext>
            </a:extLst>
          </p:cNvPr>
          <p:cNvCxnSpPr>
            <a:cxnSpLocks/>
          </p:cNvCxnSpPr>
          <p:nvPr/>
        </p:nvCxnSpPr>
        <p:spPr>
          <a:xfrm>
            <a:off x="7430527" y="1544375"/>
            <a:ext cx="831448" cy="3550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2643A90-500D-C8DE-69DD-A26132B0AC9A}"/>
              </a:ext>
            </a:extLst>
          </p:cNvPr>
          <p:cNvCxnSpPr>
            <a:cxnSpLocks/>
          </p:cNvCxnSpPr>
          <p:nvPr/>
        </p:nvCxnSpPr>
        <p:spPr>
          <a:xfrm>
            <a:off x="2553254" y="3599890"/>
            <a:ext cx="1101556" cy="51019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0EC3827-5C8A-CDD5-75AE-3C8F9578EABF}"/>
              </a:ext>
            </a:extLst>
          </p:cNvPr>
          <p:cNvCxnSpPr>
            <a:cxnSpLocks/>
          </p:cNvCxnSpPr>
          <p:nvPr/>
        </p:nvCxnSpPr>
        <p:spPr>
          <a:xfrm flipH="1">
            <a:off x="4655199" y="3568563"/>
            <a:ext cx="862428" cy="5415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439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Century Gothic</vt:lpstr>
      <vt:lpstr>Office Theme</vt:lpstr>
      <vt:lpstr>PowerPoint Presentation</vt:lpstr>
      <vt:lpstr>PowerPoint Presentation</vt:lpstr>
    </vt:vector>
  </TitlesOfParts>
  <Company>The Walt Disney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Monet, Stephanie</dc:creator>
  <cp:lastModifiedBy>Monet, Stephanie</cp:lastModifiedBy>
  <cp:revision>1</cp:revision>
  <dcterms:created xsi:type="dcterms:W3CDTF">2024-11-02T20:15:11Z</dcterms:created>
  <dcterms:modified xsi:type="dcterms:W3CDTF">2024-11-02T22:01:30Z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62e0584-010f-4004-8a6a-d5c118c8b4bd_Enabled">
    <vt:lpwstr>true</vt:lpwstr>
  </property>
  <property fmtid="{D5CDD505-2E9C-101B-9397-08002B2CF9AE}" pid="3" name="MSIP_Label_c62e0584-010f-4004-8a6a-d5c118c8b4bd_SetDate">
    <vt:lpwstr>2024-11-02T22:00:39Z</vt:lpwstr>
  </property>
  <property fmtid="{D5CDD505-2E9C-101B-9397-08002B2CF9AE}" pid="4" name="MSIP_Label_c62e0584-010f-4004-8a6a-d5c118c8b4bd_Method">
    <vt:lpwstr>Standard</vt:lpwstr>
  </property>
  <property fmtid="{D5CDD505-2E9C-101B-9397-08002B2CF9AE}" pid="5" name="MSIP_Label_c62e0584-010f-4004-8a6a-d5c118c8b4bd_Name">
    <vt:lpwstr>Internal</vt:lpwstr>
  </property>
  <property fmtid="{D5CDD505-2E9C-101B-9397-08002B2CF9AE}" pid="6" name="MSIP_Label_c62e0584-010f-4004-8a6a-d5c118c8b4bd_SiteId">
    <vt:lpwstr>56b731a8-a2ac-4c32-bf6b-616810e913c6</vt:lpwstr>
  </property>
  <property fmtid="{D5CDD505-2E9C-101B-9397-08002B2CF9AE}" pid="7" name="MSIP_Label_c62e0584-010f-4004-8a6a-d5c118c8b4bd_ActionId">
    <vt:lpwstr>be02548d-e55d-4783-be5a-f607bcc6842d</vt:lpwstr>
  </property>
  <property fmtid="{D5CDD505-2E9C-101B-9397-08002B2CF9AE}" pid="8" name="MSIP_Label_c62e0584-010f-4004-8a6a-d5c118c8b4bd_ContentBits">
    <vt:lpwstr>0</vt:lpwstr>
  </property>
</Properties>
</file>