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7" r:id="rId1"/>
  </p:sldMasterIdLst>
  <p:notesMasterIdLst>
    <p:notesMasterId r:id="rId15"/>
  </p:notesMasterIdLst>
  <p:sldIdLst>
    <p:sldId id="256" r:id="rId2"/>
    <p:sldId id="258" r:id="rId3"/>
    <p:sldId id="259" r:id="rId4"/>
    <p:sldId id="261" r:id="rId5"/>
    <p:sldId id="262" r:id="rId6"/>
    <p:sldId id="265" r:id="rId7"/>
    <p:sldId id="268" r:id="rId8"/>
    <p:sldId id="266" r:id="rId9"/>
    <p:sldId id="267" r:id="rId10"/>
    <p:sldId id="263" r:id="rId11"/>
    <p:sldId id="269" r:id="rId12"/>
    <p:sldId id="260" r:id="rId13"/>
    <p:sldId id="264" r:id="rId1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92E2F"/>
    <a:srgbClr val="008080"/>
    <a:srgbClr val="027D7D"/>
    <a:srgbClr val="00C1D0"/>
    <a:srgbClr val="0096A2"/>
    <a:srgbClr val="0071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EC5EF3-5659-407A-9275-C4C3F2A5E44B}" v="61" dt="2024-10-30T11:03:12.469"/>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301B821-A1FF-4177-AEE7-76D212191A09}" styleName="Style moyen 1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Style moyen 1 - Accentuation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Style moyen 1 - Accentuation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Style moyen 1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Style moyen 1 - Accentuation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DBED569-4797-4DF1-A0F4-6AAB3CD982D8}" styleName="Style léger 3 - Accentuation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C89EF96-8CEA-46FF-86C4-4CE0E7609802}" styleName="Style léger 3 - Accentuation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113A9D2-9D6B-4929-AA2D-F23B5EE8CBE7}" styleName="Style à thème 2 - Accentuation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1" autoAdjust="0"/>
    <p:restoredTop sz="94660"/>
  </p:normalViewPr>
  <p:slideViewPr>
    <p:cSldViewPr snapToGrid="0">
      <p:cViewPr>
        <p:scale>
          <a:sx n="106" d="100"/>
          <a:sy n="106" d="100"/>
        </p:scale>
        <p:origin x="242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is OSORIO" userId="0d60d8da-ac30-4b97-b2d2-42b9ac55aed3" providerId="ADAL" clId="{5A6BCE37-540D-4ED4-8F60-AC2CF544340F}"/>
    <pc:docChg chg="undo custSel addSld delSld modSld sldOrd modMainMaster">
      <pc:chgData name="Alexis OSORIO" userId="0d60d8da-ac30-4b97-b2d2-42b9ac55aed3" providerId="ADAL" clId="{5A6BCE37-540D-4ED4-8F60-AC2CF544340F}" dt="2024-10-25T09:39:07.463" v="2408" actId="20577"/>
      <pc:docMkLst>
        <pc:docMk/>
      </pc:docMkLst>
      <pc:sldChg chg="addSp delSp modSp mod setBg delDesignElem">
        <pc:chgData name="Alexis OSORIO" userId="0d60d8da-ac30-4b97-b2d2-42b9ac55aed3" providerId="ADAL" clId="{5A6BCE37-540D-4ED4-8F60-AC2CF544340F}" dt="2024-10-25T09:13:44.563" v="1985" actId="1076"/>
        <pc:sldMkLst>
          <pc:docMk/>
          <pc:sldMk cId="2944266429" sldId="256"/>
        </pc:sldMkLst>
        <pc:spChg chg="mod">
          <ac:chgData name="Alexis OSORIO" userId="0d60d8da-ac30-4b97-b2d2-42b9ac55aed3" providerId="ADAL" clId="{5A6BCE37-540D-4ED4-8F60-AC2CF544340F}" dt="2024-10-25T09:10:32.038" v="1959" actId="1076"/>
          <ac:spMkLst>
            <pc:docMk/>
            <pc:sldMk cId="2944266429" sldId="256"/>
            <ac:spMk id="2" creationId="{1816D0F4-1AF2-3AAE-3CD2-7156DAA92C86}"/>
          </ac:spMkLst>
        </pc:spChg>
        <pc:spChg chg="mod">
          <ac:chgData name="Alexis OSORIO" userId="0d60d8da-ac30-4b97-b2d2-42b9ac55aed3" providerId="ADAL" clId="{5A6BCE37-540D-4ED4-8F60-AC2CF544340F}" dt="2024-10-25T09:10:37.544" v="1961" actId="1076"/>
          <ac:spMkLst>
            <pc:docMk/>
            <pc:sldMk cId="2944266429" sldId="256"/>
            <ac:spMk id="3" creationId="{9ED60468-7A0F-89BB-1164-76673DE08790}"/>
          </ac:spMkLst>
        </pc:spChg>
        <pc:spChg chg="add del">
          <ac:chgData name="Alexis OSORIO" userId="0d60d8da-ac30-4b97-b2d2-42b9ac55aed3" providerId="ADAL" clId="{5A6BCE37-540D-4ED4-8F60-AC2CF544340F}" dt="2024-10-23T20:33:19.487" v="264"/>
          <ac:spMkLst>
            <pc:docMk/>
            <pc:sldMk cId="2944266429" sldId="256"/>
            <ac:spMk id="1039" creationId="{E91DC736-0EF8-4F87-9146-EBF1D2EE4D3D}"/>
          </ac:spMkLst>
        </pc:spChg>
        <pc:spChg chg="add del">
          <ac:chgData name="Alexis OSORIO" userId="0d60d8da-ac30-4b97-b2d2-42b9ac55aed3" providerId="ADAL" clId="{5A6BCE37-540D-4ED4-8F60-AC2CF544340F}" dt="2024-10-23T20:33:19.487" v="264"/>
          <ac:spMkLst>
            <pc:docMk/>
            <pc:sldMk cId="2944266429" sldId="256"/>
            <ac:spMk id="1041" creationId="{097CD68E-23E3-4007-8847-CD0944C4F7BE}"/>
          </ac:spMkLst>
        </pc:spChg>
        <pc:spChg chg="add del">
          <ac:chgData name="Alexis OSORIO" userId="0d60d8da-ac30-4b97-b2d2-42b9ac55aed3" providerId="ADAL" clId="{5A6BCE37-540D-4ED4-8F60-AC2CF544340F}" dt="2024-10-23T20:33:19.487" v="264"/>
          <ac:spMkLst>
            <pc:docMk/>
            <pc:sldMk cId="2944266429" sldId="256"/>
            <ac:spMk id="1043" creationId="{AF2F604E-43BE-4DC3-B983-E071523364F8}"/>
          </ac:spMkLst>
        </pc:spChg>
        <pc:spChg chg="add del">
          <ac:chgData name="Alexis OSORIO" userId="0d60d8da-ac30-4b97-b2d2-42b9ac55aed3" providerId="ADAL" clId="{5A6BCE37-540D-4ED4-8F60-AC2CF544340F}" dt="2024-10-23T20:33:19.487" v="264"/>
          <ac:spMkLst>
            <pc:docMk/>
            <pc:sldMk cId="2944266429" sldId="256"/>
            <ac:spMk id="1045" creationId="{08C9B587-E65E-4B52-B37C-ABEBB6E87928}"/>
          </ac:spMkLst>
        </pc:spChg>
        <pc:picChg chg="mod">
          <ac:chgData name="Alexis OSORIO" userId="0d60d8da-ac30-4b97-b2d2-42b9ac55aed3" providerId="ADAL" clId="{5A6BCE37-540D-4ED4-8F60-AC2CF544340F}" dt="2024-10-25T09:13:44.563" v="1985" actId="1076"/>
          <ac:picMkLst>
            <pc:docMk/>
            <pc:sldMk cId="2944266429" sldId="256"/>
            <ac:picMk id="1034" creationId="{CC8E0860-F69C-13DC-3F77-6D8A5EE79448}"/>
          </ac:picMkLst>
        </pc:picChg>
      </pc:sldChg>
      <pc:sldChg chg="addSp delSp modSp new del mod setBg">
        <pc:chgData name="Alexis OSORIO" userId="0d60d8da-ac30-4b97-b2d2-42b9ac55aed3" providerId="ADAL" clId="{5A6BCE37-540D-4ED4-8F60-AC2CF544340F}" dt="2024-10-25T09:06:07.790" v="1933" actId="2696"/>
        <pc:sldMkLst>
          <pc:docMk/>
          <pc:sldMk cId="3044427506" sldId="257"/>
        </pc:sldMkLst>
        <pc:spChg chg="mod">
          <ac:chgData name="Alexis OSORIO" userId="0d60d8da-ac30-4b97-b2d2-42b9ac55aed3" providerId="ADAL" clId="{5A6BCE37-540D-4ED4-8F60-AC2CF544340F}" dt="2024-10-23T20:33:19.487" v="264"/>
          <ac:spMkLst>
            <pc:docMk/>
            <pc:sldMk cId="3044427506" sldId="257"/>
            <ac:spMk id="2" creationId="{D657E161-DA76-CD4B-68E5-479C1CE5EC29}"/>
          </ac:spMkLst>
        </pc:spChg>
        <pc:spChg chg="mod">
          <ac:chgData name="Alexis OSORIO" userId="0d60d8da-ac30-4b97-b2d2-42b9ac55aed3" providerId="ADAL" clId="{5A6BCE37-540D-4ED4-8F60-AC2CF544340F}" dt="2024-10-23T20:33:19.487" v="264"/>
          <ac:spMkLst>
            <pc:docMk/>
            <pc:sldMk cId="3044427506" sldId="257"/>
            <ac:spMk id="3" creationId="{26528670-CAAD-3700-CB33-652A5D753848}"/>
          </ac:spMkLst>
        </pc:spChg>
        <pc:spChg chg="add mod">
          <ac:chgData name="Alexis OSORIO" userId="0d60d8da-ac30-4b97-b2d2-42b9ac55aed3" providerId="ADAL" clId="{5A6BCE37-540D-4ED4-8F60-AC2CF544340F}" dt="2024-10-22T13:16:45.876" v="242" actId="14100"/>
          <ac:spMkLst>
            <pc:docMk/>
            <pc:sldMk cId="3044427506" sldId="257"/>
            <ac:spMk id="5" creationId="{99838E43-7307-BD88-9C38-2C9FEB61F25C}"/>
          </ac:spMkLst>
        </pc:spChg>
        <pc:spChg chg="add del mod">
          <ac:chgData name="Alexis OSORIO" userId="0d60d8da-ac30-4b97-b2d2-42b9ac55aed3" providerId="ADAL" clId="{5A6BCE37-540D-4ED4-8F60-AC2CF544340F}" dt="2024-10-22T13:16:44.329" v="237" actId="11529"/>
          <ac:spMkLst>
            <pc:docMk/>
            <pc:sldMk cId="3044427506" sldId="257"/>
            <ac:spMk id="6" creationId="{B061D56F-1D79-2A6A-B72A-DB4E40E0213A}"/>
          </ac:spMkLst>
        </pc:spChg>
        <pc:picChg chg="add mod">
          <ac:chgData name="Alexis OSORIO" userId="0d60d8da-ac30-4b97-b2d2-42b9ac55aed3" providerId="ADAL" clId="{5A6BCE37-540D-4ED4-8F60-AC2CF544340F}" dt="2024-10-22T13:16:47.444" v="244" actId="1076"/>
          <ac:picMkLst>
            <pc:docMk/>
            <pc:sldMk cId="3044427506" sldId="257"/>
            <ac:picMk id="4" creationId="{61739EB3-164F-78B6-3424-48DEBF082184}"/>
          </ac:picMkLst>
        </pc:picChg>
        <pc:picChg chg="add mod">
          <ac:chgData name="Alexis OSORIO" userId="0d60d8da-ac30-4b97-b2d2-42b9ac55aed3" providerId="ADAL" clId="{5A6BCE37-540D-4ED4-8F60-AC2CF544340F}" dt="2024-10-22T13:05:58.165" v="33" actId="1076"/>
          <ac:picMkLst>
            <pc:docMk/>
            <pc:sldMk cId="3044427506" sldId="257"/>
            <ac:picMk id="2050" creationId="{9A577620-5D7D-2B6A-2181-10AA2D4772EA}"/>
          </ac:picMkLst>
        </pc:picChg>
      </pc:sldChg>
      <pc:sldChg chg="modSp new del">
        <pc:chgData name="Alexis OSORIO" userId="0d60d8da-ac30-4b97-b2d2-42b9ac55aed3" providerId="ADAL" clId="{5A6BCE37-540D-4ED4-8F60-AC2CF544340F}" dt="2024-10-23T20:35:44.575" v="265" actId="2696"/>
        <pc:sldMkLst>
          <pc:docMk/>
          <pc:sldMk cId="1538967978" sldId="258"/>
        </pc:sldMkLst>
        <pc:spChg chg="mod">
          <ac:chgData name="Alexis OSORIO" userId="0d60d8da-ac30-4b97-b2d2-42b9ac55aed3" providerId="ADAL" clId="{5A6BCE37-540D-4ED4-8F60-AC2CF544340F}" dt="2024-10-23T20:33:19.487" v="264"/>
          <ac:spMkLst>
            <pc:docMk/>
            <pc:sldMk cId="1538967978" sldId="258"/>
            <ac:spMk id="2" creationId="{2A37FD43-0DDD-93BA-9694-FD491E7717D4}"/>
          </ac:spMkLst>
        </pc:spChg>
        <pc:spChg chg="mod">
          <ac:chgData name="Alexis OSORIO" userId="0d60d8da-ac30-4b97-b2d2-42b9ac55aed3" providerId="ADAL" clId="{5A6BCE37-540D-4ED4-8F60-AC2CF544340F}" dt="2024-10-23T20:33:19.487" v="264"/>
          <ac:spMkLst>
            <pc:docMk/>
            <pc:sldMk cId="1538967978" sldId="258"/>
            <ac:spMk id="3" creationId="{283ACDE5-3570-B742-2C68-5F6E8DB0CD3C}"/>
          </ac:spMkLst>
        </pc:spChg>
      </pc:sldChg>
      <pc:sldChg chg="addSp delSp modSp new mod ord modTransition setBg">
        <pc:chgData name="Alexis OSORIO" userId="0d60d8da-ac30-4b97-b2d2-42b9ac55aed3" providerId="ADAL" clId="{5A6BCE37-540D-4ED4-8F60-AC2CF544340F}" dt="2024-10-25T09:26:21.629" v="2242" actId="207"/>
        <pc:sldMkLst>
          <pc:docMk/>
          <pc:sldMk cId="3001497559" sldId="258"/>
        </pc:sldMkLst>
        <pc:spChg chg="add del">
          <ac:chgData name="Alexis OSORIO" userId="0d60d8da-ac30-4b97-b2d2-42b9ac55aed3" providerId="ADAL" clId="{5A6BCE37-540D-4ED4-8F60-AC2CF544340F}" dt="2024-10-23T20:57:50.625" v="342" actId="21"/>
          <ac:spMkLst>
            <pc:docMk/>
            <pc:sldMk cId="3001497559" sldId="258"/>
            <ac:spMk id="3" creationId="{A0C5CC23-B04D-00E3-F2F2-DAC322787B69}"/>
          </ac:spMkLst>
        </pc:spChg>
        <pc:spChg chg="add del mod">
          <ac:chgData name="Alexis OSORIO" userId="0d60d8da-ac30-4b97-b2d2-42b9ac55aed3" providerId="ADAL" clId="{5A6BCE37-540D-4ED4-8F60-AC2CF544340F}" dt="2024-10-23T20:53:11.633" v="282"/>
          <ac:spMkLst>
            <pc:docMk/>
            <pc:sldMk cId="3001497559" sldId="258"/>
            <ac:spMk id="4" creationId="{6936E825-F659-0EF6-AB5E-F09A45A28468}"/>
          </ac:spMkLst>
        </pc:spChg>
        <pc:spChg chg="add del mod">
          <ac:chgData name="Alexis OSORIO" userId="0d60d8da-ac30-4b97-b2d2-42b9ac55aed3" providerId="ADAL" clId="{5A6BCE37-540D-4ED4-8F60-AC2CF544340F}" dt="2024-10-23T20:58:01.769" v="345" actId="21"/>
          <ac:spMkLst>
            <pc:docMk/>
            <pc:sldMk cId="3001497559" sldId="258"/>
            <ac:spMk id="5" creationId="{CBB9460C-CC40-983E-1477-54E278313788}"/>
          </ac:spMkLst>
        </pc:spChg>
        <pc:spChg chg="add del">
          <ac:chgData name="Alexis OSORIO" userId="0d60d8da-ac30-4b97-b2d2-42b9ac55aed3" providerId="ADAL" clId="{5A6BCE37-540D-4ED4-8F60-AC2CF544340F}" dt="2024-10-23T21:00:03.405" v="521" actId="11529"/>
          <ac:spMkLst>
            <pc:docMk/>
            <pc:sldMk cId="3001497559" sldId="258"/>
            <ac:spMk id="6" creationId="{229826C7-B429-067A-C682-02CCE6989C64}"/>
          </ac:spMkLst>
        </pc:spChg>
        <pc:spChg chg="add del mod ord">
          <ac:chgData name="Alexis OSORIO" userId="0d60d8da-ac30-4b97-b2d2-42b9ac55aed3" providerId="ADAL" clId="{5A6BCE37-540D-4ED4-8F60-AC2CF544340F}" dt="2024-10-25T08:41:54.246" v="1571" actId="21"/>
          <ac:spMkLst>
            <pc:docMk/>
            <pc:sldMk cId="3001497559" sldId="258"/>
            <ac:spMk id="8" creationId="{3046BB85-76AD-3331-BD76-18A7AE8DCC67}"/>
          </ac:spMkLst>
        </pc:spChg>
        <pc:spChg chg="add del mod">
          <ac:chgData name="Alexis OSORIO" userId="0d60d8da-ac30-4b97-b2d2-42b9ac55aed3" providerId="ADAL" clId="{5A6BCE37-540D-4ED4-8F60-AC2CF544340F}" dt="2024-10-25T08:36:51.189" v="1426" actId="21"/>
          <ac:spMkLst>
            <pc:docMk/>
            <pc:sldMk cId="3001497559" sldId="258"/>
            <ac:spMk id="9" creationId="{E2417F75-7964-AFC3-96E2-5028CA2ABE23}"/>
          </ac:spMkLst>
        </pc:spChg>
        <pc:spChg chg="mod">
          <ac:chgData name="Alexis OSORIO" userId="0d60d8da-ac30-4b97-b2d2-42b9ac55aed3" providerId="ADAL" clId="{5A6BCE37-540D-4ED4-8F60-AC2CF544340F}" dt="2024-10-23T21:02:54.706" v="561"/>
          <ac:spMkLst>
            <pc:docMk/>
            <pc:sldMk cId="3001497559" sldId="258"/>
            <ac:spMk id="10" creationId="{8959FDB5-34D0-BFEC-21F8-BA344C1F40BF}"/>
          </ac:spMkLst>
        </pc:spChg>
        <pc:spChg chg="mod">
          <ac:chgData name="Alexis OSORIO" userId="0d60d8da-ac30-4b97-b2d2-42b9ac55aed3" providerId="ADAL" clId="{5A6BCE37-540D-4ED4-8F60-AC2CF544340F}" dt="2024-10-23T21:05:18.220" v="588"/>
          <ac:spMkLst>
            <pc:docMk/>
            <pc:sldMk cId="3001497559" sldId="258"/>
            <ac:spMk id="11" creationId="{777544E1-9172-80F3-D7E9-31074471F144}"/>
          </ac:spMkLst>
        </pc:spChg>
        <pc:spChg chg="add del mod">
          <ac:chgData name="Alexis OSORIO" userId="0d60d8da-ac30-4b97-b2d2-42b9ac55aed3" providerId="ADAL" clId="{5A6BCE37-540D-4ED4-8F60-AC2CF544340F}" dt="2024-10-25T08:41:59.875" v="1572" actId="21"/>
          <ac:spMkLst>
            <pc:docMk/>
            <pc:sldMk cId="3001497559" sldId="258"/>
            <ac:spMk id="12" creationId="{2367B918-9ED7-0BB0-8EE2-BE145859D7DA}"/>
          </ac:spMkLst>
        </pc:spChg>
        <pc:spChg chg="add mod">
          <ac:chgData name="Alexis OSORIO" userId="0d60d8da-ac30-4b97-b2d2-42b9ac55aed3" providerId="ADAL" clId="{5A6BCE37-540D-4ED4-8F60-AC2CF544340F}" dt="2024-10-25T09:26:21.629" v="2242" actId="207"/>
          <ac:spMkLst>
            <pc:docMk/>
            <pc:sldMk cId="3001497559" sldId="258"/>
            <ac:spMk id="13" creationId="{812BF00E-DD47-0229-92E3-3BA38A981E9F}"/>
          </ac:spMkLst>
        </pc:spChg>
        <pc:spChg chg="add mod">
          <ac:chgData name="Alexis OSORIO" userId="0d60d8da-ac30-4b97-b2d2-42b9ac55aed3" providerId="ADAL" clId="{5A6BCE37-540D-4ED4-8F60-AC2CF544340F}" dt="2024-10-25T09:15:25.762" v="2003" actId="1076"/>
          <ac:spMkLst>
            <pc:docMk/>
            <pc:sldMk cId="3001497559" sldId="258"/>
            <ac:spMk id="14" creationId="{87D0A9A2-8D1D-316F-18C5-6742B9696BCB}"/>
          </ac:spMkLst>
        </pc:spChg>
        <pc:spChg chg="add del mod">
          <ac:chgData name="Alexis OSORIO" userId="0d60d8da-ac30-4b97-b2d2-42b9ac55aed3" providerId="ADAL" clId="{5A6BCE37-540D-4ED4-8F60-AC2CF544340F}" dt="2024-10-25T08:54:42.431" v="1877"/>
          <ac:spMkLst>
            <pc:docMk/>
            <pc:sldMk cId="3001497559" sldId="258"/>
            <ac:spMk id="22" creationId="{2BB4AF73-2D58-DA4F-8085-F867BBE1CE25}"/>
          </ac:spMkLst>
        </pc:spChg>
        <pc:spChg chg="add mod">
          <ac:chgData name="Alexis OSORIO" userId="0d60d8da-ac30-4b97-b2d2-42b9ac55aed3" providerId="ADAL" clId="{5A6BCE37-540D-4ED4-8F60-AC2CF544340F}" dt="2024-10-25T09:09:38.134" v="1950" actId="14838"/>
          <ac:spMkLst>
            <pc:docMk/>
            <pc:sldMk cId="3001497559" sldId="258"/>
            <ac:spMk id="23" creationId="{E30C3237-569C-94F8-1149-8903AF3F698B}"/>
          </ac:spMkLst>
        </pc:spChg>
        <pc:spChg chg="add mod">
          <ac:chgData name="Alexis OSORIO" userId="0d60d8da-ac30-4b97-b2d2-42b9ac55aed3" providerId="ADAL" clId="{5A6BCE37-540D-4ED4-8F60-AC2CF544340F}" dt="2024-10-25T09:01:52.710" v="1879"/>
          <ac:spMkLst>
            <pc:docMk/>
            <pc:sldMk cId="3001497559" sldId="258"/>
            <ac:spMk id="24" creationId="{B206B6EE-A3D6-DFED-7738-59EC6CFC2AB3}"/>
          </ac:spMkLst>
        </pc:spChg>
        <pc:spChg chg="add mod">
          <ac:chgData name="Alexis OSORIO" userId="0d60d8da-ac30-4b97-b2d2-42b9ac55aed3" providerId="ADAL" clId="{5A6BCE37-540D-4ED4-8F60-AC2CF544340F}" dt="2024-10-25T09:15:25.258" v="2002" actId="1076"/>
          <ac:spMkLst>
            <pc:docMk/>
            <pc:sldMk cId="3001497559" sldId="258"/>
            <ac:spMk id="27" creationId="{A7E47D3B-AD76-0D86-8127-A872695082D8}"/>
          </ac:spMkLst>
        </pc:spChg>
        <pc:picChg chg="add del mod">
          <ac:chgData name="Alexis OSORIO" userId="0d60d8da-ac30-4b97-b2d2-42b9ac55aed3" providerId="ADAL" clId="{5A6BCE37-540D-4ED4-8F60-AC2CF544340F}" dt="2024-10-23T20:57:53.515" v="343" actId="21"/>
          <ac:picMkLst>
            <pc:docMk/>
            <pc:sldMk cId="3001497559" sldId="258"/>
            <ac:picMk id="2" creationId="{FC9C0803-B4B2-5B13-3C9F-DA92854CD62B}"/>
          </ac:picMkLst>
        </pc:picChg>
        <pc:picChg chg="add mod">
          <ac:chgData name="Alexis OSORIO" userId="0d60d8da-ac30-4b97-b2d2-42b9ac55aed3" providerId="ADAL" clId="{5A6BCE37-540D-4ED4-8F60-AC2CF544340F}" dt="2024-10-25T08:42:04.728" v="1574" actId="14100"/>
          <ac:picMkLst>
            <pc:docMk/>
            <pc:sldMk cId="3001497559" sldId="258"/>
            <ac:picMk id="7" creationId="{FB10C1A5-8734-BA73-E38A-6175BE6A6FD9}"/>
          </ac:picMkLst>
        </pc:picChg>
        <pc:picChg chg="add del mod">
          <ac:chgData name="Alexis OSORIO" userId="0d60d8da-ac30-4b97-b2d2-42b9ac55aed3" providerId="ADAL" clId="{5A6BCE37-540D-4ED4-8F60-AC2CF544340F}" dt="2024-10-25T08:45:20.757" v="1661" actId="21"/>
          <ac:picMkLst>
            <pc:docMk/>
            <pc:sldMk cId="3001497559" sldId="258"/>
            <ac:picMk id="20" creationId="{4B34A9BC-4A09-5264-EC5C-8D4CE078BBF8}"/>
          </ac:picMkLst>
        </pc:picChg>
        <pc:picChg chg="add mod">
          <ac:chgData name="Alexis OSORIO" userId="0d60d8da-ac30-4b97-b2d2-42b9ac55aed3" providerId="ADAL" clId="{5A6BCE37-540D-4ED4-8F60-AC2CF544340F}" dt="2024-10-25T08:45:21.806" v="1662"/>
          <ac:picMkLst>
            <pc:docMk/>
            <pc:sldMk cId="3001497559" sldId="258"/>
            <ac:picMk id="21" creationId="{4B34A9BC-4A09-5264-EC5C-8D4CE078BBF8}"/>
          </ac:picMkLst>
        </pc:picChg>
        <pc:cxnChg chg="add del mod">
          <ac:chgData name="Alexis OSORIO" userId="0d60d8da-ac30-4b97-b2d2-42b9ac55aed3" providerId="ADAL" clId="{5A6BCE37-540D-4ED4-8F60-AC2CF544340F}" dt="2024-10-25T08:44:19.288" v="1655" actId="11529"/>
          <ac:cxnSpMkLst>
            <pc:docMk/>
            <pc:sldMk cId="3001497559" sldId="258"/>
            <ac:cxnSpMk id="16" creationId="{F4954C06-D5D6-4305-DC0C-8857A8765EE3}"/>
          </ac:cxnSpMkLst>
        </pc:cxnChg>
        <pc:cxnChg chg="add mod">
          <ac:chgData name="Alexis OSORIO" userId="0d60d8da-ac30-4b97-b2d2-42b9ac55aed3" providerId="ADAL" clId="{5A6BCE37-540D-4ED4-8F60-AC2CF544340F}" dt="2024-10-25T09:05:42.508" v="1929" actId="1038"/>
          <ac:cxnSpMkLst>
            <pc:docMk/>
            <pc:sldMk cId="3001497559" sldId="258"/>
            <ac:cxnSpMk id="19" creationId="{360CB6E4-8C6E-4B61-F187-3DF4761874B2}"/>
          </ac:cxnSpMkLst>
        </pc:cxnChg>
        <pc:cxnChg chg="add del mod">
          <ac:chgData name="Alexis OSORIO" userId="0d60d8da-ac30-4b97-b2d2-42b9ac55aed3" providerId="ADAL" clId="{5A6BCE37-540D-4ED4-8F60-AC2CF544340F}" dt="2024-10-25T09:05:21.776" v="1918" actId="21"/>
          <ac:cxnSpMkLst>
            <pc:docMk/>
            <pc:sldMk cId="3001497559" sldId="258"/>
            <ac:cxnSpMk id="25" creationId="{38F0AB42-830A-4686-6227-7D7FCEBE8EEA}"/>
          </ac:cxnSpMkLst>
        </pc:cxnChg>
      </pc:sldChg>
      <pc:sldChg chg="addSp delSp modSp new mod modTransition">
        <pc:chgData name="Alexis OSORIO" userId="0d60d8da-ac30-4b97-b2d2-42b9ac55aed3" providerId="ADAL" clId="{5A6BCE37-540D-4ED4-8F60-AC2CF544340F}" dt="2024-10-25T09:31:59.900" v="2353" actId="404"/>
        <pc:sldMkLst>
          <pc:docMk/>
          <pc:sldMk cId="1602177045" sldId="259"/>
        </pc:sldMkLst>
        <pc:spChg chg="add mod">
          <ac:chgData name="Alexis OSORIO" userId="0d60d8da-ac30-4b97-b2d2-42b9ac55aed3" providerId="ADAL" clId="{5A6BCE37-540D-4ED4-8F60-AC2CF544340F}" dt="2024-10-25T09:27:02.512" v="2309" actId="207"/>
          <ac:spMkLst>
            <pc:docMk/>
            <pc:sldMk cId="1602177045" sldId="259"/>
            <ac:spMk id="3" creationId="{148D4A8F-D18A-F142-D840-1A9257AF9F9F}"/>
          </ac:spMkLst>
        </pc:spChg>
        <pc:spChg chg="add del mod">
          <ac:chgData name="Alexis OSORIO" userId="0d60d8da-ac30-4b97-b2d2-42b9ac55aed3" providerId="ADAL" clId="{5A6BCE37-540D-4ED4-8F60-AC2CF544340F}" dt="2024-10-25T09:14:26.203" v="1991" actId="478"/>
          <ac:spMkLst>
            <pc:docMk/>
            <pc:sldMk cId="1602177045" sldId="259"/>
            <ac:spMk id="4" creationId="{D12D1D2D-CBBC-6D3E-5434-109B361089CD}"/>
          </ac:spMkLst>
        </pc:spChg>
        <pc:spChg chg="add mod">
          <ac:chgData name="Alexis OSORIO" userId="0d60d8da-ac30-4b97-b2d2-42b9ac55aed3" providerId="ADAL" clId="{5A6BCE37-540D-4ED4-8F60-AC2CF544340F}" dt="2024-10-25T09:21:33.781" v="2014" actId="14838"/>
          <ac:spMkLst>
            <pc:docMk/>
            <pc:sldMk cId="1602177045" sldId="259"/>
            <ac:spMk id="6" creationId="{31B3CB7A-003C-A21B-2FBC-67EA076A7C9D}"/>
          </ac:spMkLst>
        </pc:spChg>
        <pc:spChg chg="add mod">
          <ac:chgData name="Alexis OSORIO" userId="0d60d8da-ac30-4b97-b2d2-42b9ac55aed3" providerId="ADAL" clId="{5A6BCE37-540D-4ED4-8F60-AC2CF544340F}" dt="2024-10-25T09:31:59.900" v="2353" actId="404"/>
          <ac:spMkLst>
            <pc:docMk/>
            <pc:sldMk cId="1602177045" sldId="259"/>
            <ac:spMk id="10" creationId="{0ED205FB-4604-5621-874F-6E84A332AAD8}"/>
          </ac:spMkLst>
        </pc:spChg>
        <pc:picChg chg="add mod">
          <ac:chgData name="Alexis OSORIO" userId="0d60d8da-ac30-4b97-b2d2-42b9ac55aed3" providerId="ADAL" clId="{5A6BCE37-540D-4ED4-8F60-AC2CF544340F}" dt="2024-10-25T09:13:59.920" v="1988" actId="14100"/>
          <ac:picMkLst>
            <pc:docMk/>
            <pc:sldMk cId="1602177045" sldId="259"/>
            <ac:picMk id="2" creationId="{1CA083AC-2412-B0EB-9DC7-2133A8373BB2}"/>
          </ac:picMkLst>
        </pc:picChg>
        <pc:picChg chg="add mod">
          <ac:chgData name="Alexis OSORIO" userId="0d60d8da-ac30-4b97-b2d2-42b9ac55aed3" providerId="ADAL" clId="{5A6BCE37-540D-4ED4-8F60-AC2CF544340F}" dt="2024-10-25T09:27:27.701" v="2310"/>
          <ac:picMkLst>
            <pc:docMk/>
            <pc:sldMk cId="1602177045" sldId="259"/>
            <ac:picMk id="11" creationId="{441BF037-ED05-85E9-8D63-34095ED420AD}"/>
          </ac:picMkLst>
        </pc:picChg>
        <pc:cxnChg chg="add mod">
          <ac:chgData name="Alexis OSORIO" userId="0d60d8da-ac30-4b97-b2d2-42b9ac55aed3" providerId="ADAL" clId="{5A6BCE37-540D-4ED4-8F60-AC2CF544340F}" dt="2024-10-25T09:15:45.212" v="2006" actId="14100"/>
          <ac:cxnSpMkLst>
            <pc:docMk/>
            <pc:sldMk cId="1602177045" sldId="259"/>
            <ac:cxnSpMk id="7" creationId="{4ABCE2A8-9D9C-7775-1C74-3B398F0FEFE0}"/>
          </ac:cxnSpMkLst>
        </pc:cxnChg>
      </pc:sldChg>
      <pc:sldChg chg="new del">
        <pc:chgData name="Alexis OSORIO" userId="0d60d8da-ac30-4b97-b2d2-42b9ac55aed3" providerId="ADAL" clId="{5A6BCE37-540D-4ED4-8F60-AC2CF544340F}" dt="2024-10-23T20:58:18.045" v="347" actId="2696"/>
        <pc:sldMkLst>
          <pc:docMk/>
          <pc:sldMk cId="3114828351" sldId="259"/>
        </pc:sldMkLst>
      </pc:sldChg>
      <pc:sldChg chg="addSp modSp new mod modTransition">
        <pc:chgData name="Alexis OSORIO" userId="0d60d8da-ac30-4b97-b2d2-42b9ac55aed3" providerId="ADAL" clId="{5A6BCE37-540D-4ED4-8F60-AC2CF544340F}" dt="2024-10-25T09:39:07.463" v="2408" actId="20577"/>
        <pc:sldMkLst>
          <pc:docMk/>
          <pc:sldMk cId="978814591" sldId="260"/>
        </pc:sldMkLst>
        <pc:spChg chg="add mod">
          <ac:chgData name="Alexis OSORIO" userId="0d60d8da-ac30-4b97-b2d2-42b9ac55aed3" providerId="ADAL" clId="{5A6BCE37-540D-4ED4-8F60-AC2CF544340F}" dt="2024-10-25T09:35:29.545" v="2359" actId="20577"/>
          <ac:spMkLst>
            <pc:docMk/>
            <pc:sldMk cId="978814591" sldId="260"/>
            <ac:spMk id="3" creationId="{77D4B92F-92F2-8EF9-EE22-A22736BF3AD3}"/>
          </ac:spMkLst>
        </pc:spChg>
        <pc:spChg chg="add mod">
          <ac:chgData name="Alexis OSORIO" userId="0d60d8da-ac30-4b97-b2d2-42b9ac55aed3" providerId="ADAL" clId="{5A6BCE37-540D-4ED4-8F60-AC2CF544340F}" dt="2024-10-25T09:38:04.275" v="2371" actId="20577"/>
          <ac:spMkLst>
            <pc:docMk/>
            <pc:sldMk cId="978814591" sldId="260"/>
            <ac:spMk id="6" creationId="{6EF4F3FE-7A3C-4AE1-974C-A996E8121CA3}"/>
          </ac:spMkLst>
        </pc:spChg>
        <pc:spChg chg="add mod">
          <ac:chgData name="Alexis OSORIO" userId="0d60d8da-ac30-4b97-b2d2-42b9ac55aed3" providerId="ADAL" clId="{5A6BCE37-540D-4ED4-8F60-AC2CF544340F}" dt="2024-10-25T09:39:07.463" v="2408" actId="20577"/>
          <ac:spMkLst>
            <pc:docMk/>
            <pc:sldMk cId="978814591" sldId="260"/>
            <ac:spMk id="9" creationId="{F60E9905-117C-649C-6B9D-A60DDAA22A5C}"/>
          </ac:spMkLst>
        </pc:spChg>
        <pc:picChg chg="add mod">
          <ac:chgData name="Alexis OSORIO" userId="0d60d8da-ac30-4b97-b2d2-42b9ac55aed3" providerId="ADAL" clId="{5A6BCE37-540D-4ED4-8F60-AC2CF544340F}" dt="2024-10-25T09:29:06.921" v="2318" actId="14100"/>
          <ac:picMkLst>
            <pc:docMk/>
            <pc:sldMk cId="978814591" sldId="260"/>
            <ac:picMk id="2" creationId="{289FE660-DD20-82E9-C87F-766403C982C5}"/>
          </ac:picMkLst>
        </pc:picChg>
        <pc:picChg chg="add mod">
          <ac:chgData name="Alexis OSORIO" userId="0d60d8da-ac30-4b97-b2d2-42b9ac55aed3" providerId="ADAL" clId="{5A6BCE37-540D-4ED4-8F60-AC2CF544340F}" dt="2024-10-25T09:30:14.558" v="2331"/>
          <ac:picMkLst>
            <pc:docMk/>
            <pc:sldMk cId="978814591" sldId="260"/>
            <ac:picMk id="4" creationId="{E670D6DC-96AD-68CF-6E66-DB3336CA4098}"/>
          </ac:picMkLst>
        </pc:picChg>
        <pc:cxnChg chg="add mod">
          <ac:chgData name="Alexis OSORIO" userId="0d60d8da-ac30-4b97-b2d2-42b9ac55aed3" providerId="ADAL" clId="{5A6BCE37-540D-4ED4-8F60-AC2CF544340F}" dt="2024-10-25T09:31:49.710" v="2352" actId="1037"/>
          <ac:cxnSpMkLst>
            <pc:docMk/>
            <pc:sldMk cId="978814591" sldId="260"/>
            <ac:cxnSpMk id="7" creationId="{747E5B03-6B55-1FE8-4739-8C0091AA57E2}"/>
          </ac:cxnSpMkLst>
        </pc:cxnChg>
      </pc:sldChg>
      <pc:sldChg chg="addSp modSp new mod modTransition">
        <pc:chgData name="Alexis OSORIO" userId="0d60d8da-ac30-4b97-b2d2-42b9ac55aed3" providerId="ADAL" clId="{5A6BCE37-540D-4ED4-8F60-AC2CF544340F}" dt="2024-10-25T09:37:01.287" v="2364"/>
        <pc:sldMkLst>
          <pc:docMk/>
          <pc:sldMk cId="1724678007" sldId="261"/>
        </pc:sldMkLst>
        <pc:spChg chg="add mod">
          <ac:chgData name="Alexis OSORIO" userId="0d60d8da-ac30-4b97-b2d2-42b9ac55aed3" providerId="ADAL" clId="{5A6BCE37-540D-4ED4-8F60-AC2CF544340F}" dt="2024-10-25T09:29:46.739" v="2326" actId="1076"/>
          <ac:spMkLst>
            <pc:docMk/>
            <pc:sldMk cId="1724678007" sldId="261"/>
            <ac:spMk id="3" creationId="{B315E712-DA0B-7F9A-A828-145B80526AE7}"/>
          </ac:spMkLst>
        </pc:spChg>
        <pc:spChg chg="add mod">
          <ac:chgData name="Alexis OSORIO" userId="0d60d8da-ac30-4b97-b2d2-42b9ac55aed3" providerId="ADAL" clId="{5A6BCE37-540D-4ED4-8F60-AC2CF544340F}" dt="2024-10-25T09:30:07.907" v="2330" actId="14100"/>
          <ac:spMkLst>
            <pc:docMk/>
            <pc:sldMk cId="1724678007" sldId="261"/>
            <ac:spMk id="4" creationId="{B5B9B438-8C8D-774C-0BD7-96B19F5821D6}"/>
          </ac:spMkLst>
        </pc:spChg>
        <pc:picChg chg="add mod">
          <ac:chgData name="Alexis OSORIO" userId="0d60d8da-ac30-4b97-b2d2-42b9ac55aed3" providerId="ADAL" clId="{5A6BCE37-540D-4ED4-8F60-AC2CF544340F}" dt="2024-10-25T09:29:59.154" v="2328" actId="14100"/>
          <ac:picMkLst>
            <pc:docMk/>
            <pc:sldMk cId="1724678007" sldId="261"/>
            <ac:picMk id="2" creationId="{BACE1CC0-3B80-0097-3266-1D80A6DD0E2D}"/>
          </ac:picMkLst>
        </pc:picChg>
        <pc:picChg chg="add mod">
          <ac:chgData name="Alexis OSORIO" userId="0d60d8da-ac30-4b97-b2d2-42b9ac55aed3" providerId="ADAL" clId="{5A6BCE37-540D-4ED4-8F60-AC2CF544340F}" dt="2024-10-25T09:30:16.422" v="2332"/>
          <ac:picMkLst>
            <pc:docMk/>
            <pc:sldMk cId="1724678007" sldId="261"/>
            <ac:picMk id="5" creationId="{80CAA8A0-3FF6-5164-6C29-E04E70378156}"/>
          </ac:picMkLst>
        </pc:picChg>
      </pc:sldChg>
      <pc:sldMasterChg chg="setBg modSldLayout">
        <pc:chgData name="Alexis OSORIO" userId="0d60d8da-ac30-4b97-b2d2-42b9ac55aed3" providerId="ADAL" clId="{5A6BCE37-540D-4ED4-8F60-AC2CF544340F}" dt="2024-10-23T20:59:46.118" v="519"/>
        <pc:sldMasterMkLst>
          <pc:docMk/>
          <pc:sldMasterMk cId="780906847" sldId="2147483857"/>
        </pc:sldMasterMkLst>
        <pc:sldLayoutChg chg="setBg">
          <pc:chgData name="Alexis OSORIO" userId="0d60d8da-ac30-4b97-b2d2-42b9ac55aed3" providerId="ADAL" clId="{5A6BCE37-540D-4ED4-8F60-AC2CF544340F}" dt="2024-10-23T20:59:46.118" v="519"/>
          <pc:sldLayoutMkLst>
            <pc:docMk/>
            <pc:sldMasterMk cId="780906847" sldId="2147483857"/>
            <pc:sldLayoutMk cId="3802800290" sldId="2147483846"/>
          </pc:sldLayoutMkLst>
        </pc:sldLayoutChg>
        <pc:sldLayoutChg chg="setBg">
          <pc:chgData name="Alexis OSORIO" userId="0d60d8da-ac30-4b97-b2d2-42b9ac55aed3" providerId="ADAL" clId="{5A6BCE37-540D-4ED4-8F60-AC2CF544340F}" dt="2024-10-23T20:59:46.118" v="519"/>
          <pc:sldLayoutMkLst>
            <pc:docMk/>
            <pc:sldMasterMk cId="780906847" sldId="2147483857"/>
            <pc:sldLayoutMk cId="1169311467" sldId="2147483847"/>
          </pc:sldLayoutMkLst>
        </pc:sldLayoutChg>
        <pc:sldLayoutChg chg="setBg">
          <pc:chgData name="Alexis OSORIO" userId="0d60d8da-ac30-4b97-b2d2-42b9ac55aed3" providerId="ADAL" clId="{5A6BCE37-540D-4ED4-8F60-AC2CF544340F}" dt="2024-10-23T20:59:46.118" v="519"/>
          <pc:sldLayoutMkLst>
            <pc:docMk/>
            <pc:sldMasterMk cId="780906847" sldId="2147483857"/>
            <pc:sldLayoutMk cId="1343474124" sldId="2147483848"/>
          </pc:sldLayoutMkLst>
        </pc:sldLayoutChg>
        <pc:sldLayoutChg chg="setBg">
          <pc:chgData name="Alexis OSORIO" userId="0d60d8da-ac30-4b97-b2d2-42b9ac55aed3" providerId="ADAL" clId="{5A6BCE37-540D-4ED4-8F60-AC2CF544340F}" dt="2024-10-23T20:59:46.118" v="519"/>
          <pc:sldLayoutMkLst>
            <pc:docMk/>
            <pc:sldMasterMk cId="780906847" sldId="2147483857"/>
            <pc:sldLayoutMk cId="1144119561" sldId="2147483849"/>
          </pc:sldLayoutMkLst>
        </pc:sldLayoutChg>
        <pc:sldLayoutChg chg="setBg">
          <pc:chgData name="Alexis OSORIO" userId="0d60d8da-ac30-4b97-b2d2-42b9ac55aed3" providerId="ADAL" clId="{5A6BCE37-540D-4ED4-8F60-AC2CF544340F}" dt="2024-10-23T20:59:46.118" v="519"/>
          <pc:sldLayoutMkLst>
            <pc:docMk/>
            <pc:sldMasterMk cId="780906847" sldId="2147483857"/>
            <pc:sldLayoutMk cId="1662666144" sldId="2147483850"/>
          </pc:sldLayoutMkLst>
        </pc:sldLayoutChg>
        <pc:sldLayoutChg chg="setBg">
          <pc:chgData name="Alexis OSORIO" userId="0d60d8da-ac30-4b97-b2d2-42b9ac55aed3" providerId="ADAL" clId="{5A6BCE37-540D-4ED4-8F60-AC2CF544340F}" dt="2024-10-23T20:59:46.118" v="519"/>
          <pc:sldLayoutMkLst>
            <pc:docMk/>
            <pc:sldMasterMk cId="780906847" sldId="2147483857"/>
            <pc:sldLayoutMk cId="1130608862" sldId="2147483851"/>
          </pc:sldLayoutMkLst>
        </pc:sldLayoutChg>
        <pc:sldLayoutChg chg="setBg">
          <pc:chgData name="Alexis OSORIO" userId="0d60d8da-ac30-4b97-b2d2-42b9ac55aed3" providerId="ADAL" clId="{5A6BCE37-540D-4ED4-8F60-AC2CF544340F}" dt="2024-10-23T20:59:46.118" v="519"/>
          <pc:sldLayoutMkLst>
            <pc:docMk/>
            <pc:sldMasterMk cId="780906847" sldId="2147483857"/>
            <pc:sldLayoutMk cId="2658318659" sldId="2147483852"/>
          </pc:sldLayoutMkLst>
        </pc:sldLayoutChg>
        <pc:sldLayoutChg chg="setBg">
          <pc:chgData name="Alexis OSORIO" userId="0d60d8da-ac30-4b97-b2d2-42b9ac55aed3" providerId="ADAL" clId="{5A6BCE37-540D-4ED4-8F60-AC2CF544340F}" dt="2024-10-23T20:59:46.118" v="519"/>
          <pc:sldLayoutMkLst>
            <pc:docMk/>
            <pc:sldMasterMk cId="780906847" sldId="2147483857"/>
            <pc:sldLayoutMk cId="2019148585" sldId="2147483853"/>
          </pc:sldLayoutMkLst>
        </pc:sldLayoutChg>
        <pc:sldLayoutChg chg="setBg">
          <pc:chgData name="Alexis OSORIO" userId="0d60d8da-ac30-4b97-b2d2-42b9ac55aed3" providerId="ADAL" clId="{5A6BCE37-540D-4ED4-8F60-AC2CF544340F}" dt="2024-10-23T20:59:46.118" v="519"/>
          <pc:sldLayoutMkLst>
            <pc:docMk/>
            <pc:sldMasterMk cId="780906847" sldId="2147483857"/>
            <pc:sldLayoutMk cId="1332728649" sldId="2147483854"/>
          </pc:sldLayoutMkLst>
        </pc:sldLayoutChg>
        <pc:sldLayoutChg chg="setBg">
          <pc:chgData name="Alexis OSORIO" userId="0d60d8da-ac30-4b97-b2d2-42b9ac55aed3" providerId="ADAL" clId="{5A6BCE37-540D-4ED4-8F60-AC2CF544340F}" dt="2024-10-23T20:59:46.118" v="519"/>
          <pc:sldLayoutMkLst>
            <pc:docMk/>
            <pc:sldMasterMk cId="780906847" sldId="2147483857"/>
            <pc:sldLayoutMk cId="3973045248" sldId="2147483855"/>
          </pc:sldLayoutMkLst>
        </pc:sldLayoutChg>
        <pc:sldLayoutChg chg="setBg">
          <pc:chgData name="Alexis OSORIO" userId="0d60d8da-ac30-4b97-b2d2-42b9ac55aed3" providerId="ADAL" clId="{5A6BCE37-540D-4ED4-8F60-AC2CF544340F}" dt="2024-10-23T20:59:46.118" v="519"/>
          <pc:sldLayoutMkLst>
            <pc:docMk/>
            <pc:sldMasterMk cId="780906847" sldId="2147483857"/>
            <pc:sldLayoutMk cId="2289794274" sldId="2147483856"/>
          </pc:sldLayoutMkLst>
        </pc:sldLayoutChg>
      </pc:sldMasterChg>
    </pc:docChg>
  </pc:docChgLst>
  <pc:docChgLst>
    <pc:chgData name="Alexis OSORIO" userId="0d60d8da-ac30-4b97-b2d2-42b9ac55aed3" providerId="ADAL" clId="{2BEC5EF3-5659-407A-9275-C4C3F2A5E44B}"/>
    <pc:docChg chg="undo custSel addSld delSld modSld sldOrd modMainMaster">
      <pc:chgData name="Alexis OSORIO" userId="0d60d8da-ac30-4b97-b2d2-42b9ac55aed3" providerId="ADAL" clId="{2BEC5EF3-5659-407A-9275-C4C3F2A5E44B}" dt="2024-10-30T18:46:45.237" v="1626" actId="1076"/>
      <pc:docMkLst>
        <pc:docMk/>
      </pc:docMkLst>
      <pc:sldChg chg="modSp mod setBg">
        <pc:chgData name="Alexis OSORIO" userId="0d60d8da-ac30-4b97-b2d2-42b9ac55aed3" providerId="ADAL" clId="{2BEC5EF3-5659-407A-9275-C4C3F2A5E44B}" dt="2024-10-30T11:07:51.273" v="1621" actId="207"/>
        <pc:sldMkLst>
          <pc:docMk/>
          <pc:sldMk cId="2944266429" sldId="256"/>
        </pc:sldMkLst>
        <pc:spChg chg="mod">
          <ac:chgData name="Alexis OSORIO" userId="0d60d8da-ac30-4b97-b2d2-42b9ac55aed3" providerId="ADAL" clId="{2BEC5EF3-5659-407A-9275-C4C3F2A5E44B}" dt="2024-10-30T11:07:51.273" v="1621" actId="207"/>
          <ac:spMkLst>
            <pc:docMk/>
            <pc:sldMk cId="2944266429" sldId="256"/>
            <ac:spMk id="2" creationId="{1816D0F4-1AF2-3AAE-3CD2-7156DAA92C86}"/>
          </ac:spMkLst>
        </pc:spChg>
      </pc:sldChg>
      <pc:sldChg chg="modSp mod modTransition">
        <pc:chgData name="Alexis OSORIO" userId="0d60d8da-ac30-4b97-b2d2-42b9ac55aed3" providerId="ADAL" clId="{2BEC5EF3-5659-407A-9275-C4C3F2A5E44B}" dt="2024-10-30T11:00:14.298" v="1606" actId="207"/>
        <pc:sldMkLst>
          <pc:docMk/>
          <pc:sldMk cId="3001497559" sldId="258"/>
        </pc:sldMkLst>
        <pc:spChg chg="mod">
          <ac:chgData name="Alexis OSORIO" userId="0d60d8da-ac30-4b97-b2d2-42b9ac55aed3" providerId="ADAL" clId="{2BEC5EF3-5659-407A-9275-C4C3F2A5E44B}" dt="2024-10-30T11:00:14.298" v="1606" actId="207"/>
          <ac:spMkLst>
            <pc:docMk/>
            <pc:sldMk cId="3001497559" sldId="258"/>
            <ac:spMk id="13" creationId="{812BF00E-DD47-0229-92E3-3BA38A981E9F}"/>
          </ac:spMkLst>
        </pc:spChg>
        <pc:spChg chg="mod">
          <ac:chgData name="Alexis OSORIO" userId="0d60d8da-ac30-4b97-b2d2-42b9ac55aed3" providerId="ADAL" clId="{2BEC5EF3-5659-407A-9275-C4C3F2A5E44B}" dt="2024-10-30T08:14:18.986" v="745" actId="20577"/>
          <ac:spMkLst>
            <pc:docMk/>
            <pc:sldMk cId="3001497559" sldId="258"/>
            <ac:spMk id="23" creationId="{E30C3237-569C-94F8-1149-8903AF3F698B}"/>
          </ac:spMkLst>
        </pc:spChg>
      </pc:sldChg>
      <pc:sldChg chg="modSp mod modTransition">
        <pc:chgData name="Alexis OSORIO" userId="0d60d8da-ac30-4b97-b2d2-42b9ac55aed3" providerId="ADAL" clId="{2BEC5EF3-5659-407A-9275-C4C3F2A5E44B}" dt="2024-10-30T08:19:37.606" v="787" actId="1076"/>
        <pc:sldMkLst>
          <pc:docMk/>
          <pc:sldMk cId="1602177045" sldId="259"/>
        </pc:sldMkLst>
        <pc:spChg chg="mod">
          <ac:chgData name="Alexis OSORIO" userId="0d60d8da-ac30-4b97-b2d2-42b9ac55aed3" providerId="ADAL" clId="{2BEC5EF3-5659-407A-9275-C4C3F2A5E44B}" dt="2024-10-30T08:19:28.896" v="785" actId="554"/>
          <ac:spMkLst>
            <pc:docMk/>
            <pc:sldMk cId="1602177045" sldId="259"/>
            <ac:spMk id="6" creationId="{31B3CB7A-003C-A21B-2FBC-67EA076A7C9D}"/>
          </ac:spMkLst>
        </pc:spChg>
        <pc:spChg chg="mod">
          <ac:chgData name="Alexis OSORIO" userId="0d60d8da-ac30-4b97-b2d2-42b9ac55aed3" providerId="ADAL" clId="{2BEC5EF3-5659-407A-9275-C4C3F2A5E44B}" dt="2024-10-30T08:19:37.606" v="787" actId="1076"/>
          <ac:spMkLst>
            <pc:docMk/>
            <pc:sldMk cId="1602177045" sldId="259"/>
            <ac:spMk id="10" creationId="{0ED205FB-4604-5621-874F-6E84A332AAD8}"/>
          </ac:spMkLst>
        </pc:spChg>
        <pc:cxnChg chg="mod">
          <ac:chgData name="Alexis OSORIO" userId="0d60d8da-ac30-4b97-b2d2-42b9ac55aed3" providerId="ADAL" clId="{2BEC5EF3-5659-407A-9275-C4C3F2A5E44B}" dt="2024-10-30T08:19:31.836" v="786" actId="1076"/>
          <ac:cxnSpMkLst>
            <pc:docMk/>
            <pc:sldMk cId="1602177045" sldId="259"/>
            <ac:cxnSpMk id="7" creationId="{4ABCE2A8-9D9C-7775-1C74-3B398F0FEFE0}"/>
          </ac:cxnSpMkLst>
        </pc:cxnChg>
      </pc:sldChg>
      <pc:sldChg chg="addSp modSp mod ord modTransition">
        <pc:chgData name="Alexis OSORIO" userId="0d60d8da-ac30-4b97-b2d2-42b9ac55aed3" providerId="ADAL" clId="{2BEC5EF3-5659-407A-9275-C4C3F2A5E44B}" dt="2024-10-30T08:56:01.136" v="1603" actId="20577"/>
        <pc:sldMkLst>
          <pc:docMk/>
          <pc:sldMk cId="978814591" sldId="260"/>
        </pc:sldMkLst>
        <pc:spChg chg="mod">
          <ac:chgData name="Alexis OSORIO" userId="0d60d8da-ac30-4b97-b2d2-42b9ac55aed3" providerId="ADAL" clId="{2BEC5EF3-5659-407A-9275-C4C3F2A5E44B}" dt="2024-10-30T08:25:21.796" v="868" actId="20577"/>
          <ac:spMkLst>
            <pc:docMk/>
            <pc:sldMk cId="978814591" sldId="260"/>
            <ac:spMk id="6" creationId="{6EF4F3FE-7A3C-4AE1-974C-A996E8121CA3}"/>
          </ac:spMkLst>
        </pc:spChg>
        <pc:spChg chg="mod">
          <ac:chgData name="Alexis OSORIO" userId="0d60d8da-ac30-4b97-b2d2-42b9ac55aed3" providerId="ADAL" clId="{2BEC5EF3-5659-407A-9275-C4C3F2A5E44B}" dt="2024-10-30T08:51:04.222" v="1068" actId="33524"/>
          <ac:spMkLst>
            <pc:docMk/>
            <pc:sldMk cId="978814591" sldId="260"/>
            <ac:spMk id="9" creationId="{F60E9905-117C-649C-6B9D-A60DDAA22A5C}"/>
          </ac:spMkLst>
        </pc:spChg>
        <pc:graphicFrameChg chg="add mod modGraphic">
          <ac:chgData name="Alexis OSORIO" userId="0d60d8da-ac30-4b97-b2d2-42b9ac55aed3" providerId="ADAL" clId="{2BEC5EF3-5659-407A-9275-C4C3F2A5E44B}" dt="2024-10-30T08:56:01.136" v="1603" actId="20577"/>
          <ac:graphicFrameMkLst>
            <pc:docMk/>
            <pc:sldMk cId="978814591" sldId="260"/>
            <ac:graphicFrameMk id="8" creationId="{EEDC6EE6-B928-E5F1-BAEC-2AB38B0E3C3A}"/>
          </ac:graphicFrameMkLst>
        </pc:graphicFrameChg>
        <pc:cxnChg chg="mod">
          <ac:chgData name="Alexis OSORIO" userId="0d60d8da-ac30-4b97-b2d2-42b9ac55aed3" providerId="ADAL" clId="{2BEC5EF3-5659-407A-9275-C4C3F2A5E44B}" dt="2024-10-30T08:25:27.055" v="869" actId="1076"/>
          <ac:cxnSpMkLst>
            <pc:docMk/>
            <pc:sldMk cId="978814591" sldId="260"/>
            <ac:cxnSpMk id="7" creationId="{747E5B03-6B55-1FE8-4739-8C0091AA57E2}"/>
          </ac:cxnSpMkLst>
        </pc:cxnChg>
      </pc:sldChg>
      <pc:sldChg chg="addSp delSp modSp mod modTransition">
        <pc:chgData name="Alexis OSORIO" userId="0d60d8da-ac30-4b97-b2d2-42b9ac55aed3" providerId="ADAL" clId="{2BEC5EF3-5659-407A-9275-C4C3F2A5E44B}" dt="2024-10-30T18:46:45.237" v="1626" actId="1076"/>
        <pc:sldMkLst>
          <pc:docMk/>
          <pc:sldMk cId="1724678007" sldId="261"/>
        </pc:sldMkLst>
        <pc:spChg chg="add del">
          <ac:chgData name="Alexis OSORIO" userId="0d60d8da-ac30-4b97-b2d2-42b9ac55aed3" providerId="ADAL" clId="{2BEC5EF3-5659-407A-9275-C4C3F2A5E44B}" dt="2024-10-30T08:14:29.818" v="746" actId="21"/>
          <ac:spMkLst>
            <pc:docMk/>
            <pc:sldMk cId="1724678007" sldId="261"/>
            <ac:spMk id="6" creationId="{A48FC16E-46ED-0F17-CD09-55C2D93412AC}"/>
          </ac:spMkLst>
        </pc:spChg>
        <pc:spChg chg="add mod">
          <ac:chgData name="Alexis OSORIO" userId="0d60d8da-ac30-4b97-b2d2-42b9ac55aed3" providerId="ADAL" clId="{2BEC5EF3-5659-407A-9275-C4C3F2A5E44B}" dt="2024-10-30T08:14:30.247" v="747"/>
          <ac:spMkLst>
            <pc:docMk/>
            <pc:sldMk cId="1724678007" sldId="261"/>
            <ac:spMk id="7" creationId="{A48FC16E-46ED-0F17-CD09-55C2D93412AC}"/>
          </ac:spMkLst>
        </pc:spChg>
        <pc:spChg chg="add mod">
          <ac:chgData name="Alexis OSORIO" userId="0d60d8da-ac30-4b97-b2d2-42b9ac55aed3" providerId="ADAL" clId="{2BEC5EF3-5659-407A-9275-C4C3F2A5E44B}" dt="2024-10-30T08:22:14.946" v="819" actId="20577"/>
          <ac:spMkLst>
            <pc:docMk/>
            <pc:sldMk cId="1724678007" sldId="261"/>
            <ac:spMk id="9" creationId="{15D7342F-4D07-F968-C328-1C3D8F6BEFB7}"/>
          </ac:spMkLst>
        </pc:spChg>
        <pc:picChg chg="add del mod">
          <ac:chgData name="Alexis OSORIO" userId="0d60d8da-ac30-4b97-b2d2-42b9ac55aed3" providerId="ADAL" clId="{2BEC5EF3-5659-407A-9275-C4C3F2A5E44B}" dt="2024-10-30T08:29:51.540" v="886" actId="21"/>
          <ac:picMkLst>
            <pc:docMk/>
            <pc:sldMk cId="1724678007" sldId="261"/>
            <ac:picMk id="13" creationId="{6A5C04CD-F4F6-FD19-2729-B7FE28811398}"/>
          </ac:picMkLst>
        </pc:picChg>
        <pc:picChg chg="add mod">
          <ac:chgData name="Alexis OSORIO" userId="0d60d8da-ac30-4b97-b2d2-42b9ac55aed3" providerId="ADAL" clId="{2BEC5EF3-5659-407A-9275-C4C3F2A5E44B}" dt="2024-10-30T18:46:45.237" v="1626" actId="1076"/>
          <ac:picMkLst>
            <pc:docMk/>
            <pc:sldMk cId="1724678007" sldId="261"/>
            <ac:picMk id="15" creationId="{F5FA144C-9407-7061-56BA-25E32BB6E0EF}"/>
          </ac:picMkLst>
        </pc:picChg>
        <pc:cxnChg chg="add mod">
          <ac:chgData name="Alexis OSORIO" userId="0d60d8da-ac30-4b97-b2d2-42b9ac55aed3" providerId="ADAL" clId="{2BEC5EF3-5659-407A-9275-C4C3F2A5E44B}" dt="2024-10-30T08:20:16.027" v="794" actId="14100"/>
          <ac:cxnSpMkLst>
            <pc:docMk/>
            <pc:sldMk cId="1724678007" sldId="261"/>
            <ac:cxnSpMk id="10" creationId="{D5A1344D-CB60-9AAD-959F-D07BA69E3FCE}"/>
          </ac:cxnSpMkLst>
        </pc:cxnChg>
      </pc:sldChg>
      <pc:sldChg chg="addSp delSp modSp add mod modTransition">
        <pc:chgData name="Alexis OSORIO" userId="0d60d8da-ac30-4b97-b2d2-42b9ac55aed3" providerId="ADAL" clId="{2BEC5EF3-5659-407A-9275-C4C3F2A5E44B}" dt="2024-10-30T08:30:01.449" v="890" actId="1076"/>
        <pc:sldMkLst>
          <pc:docMk/>
          <pc:sldMk cId="209817376" sldId="262"/>
        </pc:sldMkLst>
        <pc:spChg chg="add del mod">
          <ac:chgData name="Alexis OSORIO" userId="0d60d8da-ac30-4b97-b2d2-42b9ac55aed3" providerId="ADAL" clId="{2BEC5EF3-5659-407A-9275-C4C3F2A5E44B}" dt="2024-10-30T08:15:16.766" v="754" actId="21"/>
          <ac:spMkLst>
            <pc:docMk/>
            <pc:sldMk cId="209817376" sldId="262"/>
            <ac:spMk id="6" creationId="{DBB2FA39-E90A-9634-2FA1-303BE5447C84}"/>
          </ac:spMkLst>
        </pc:spChg>
        <pc:spChg chg="add mod">
          <ac:chgData name="Alexis OSORIO" userId="0d60d8da-ac30-4b97-b2d2-42b9ac55aed3" providerId="ADAL" clId="{2BEC5EF3-5659-407A-9275-C4C3F2A5E44B}" dt="2024-10-30T08:22:30.119" v="829" actId="20577"/>
          <ac:spMkLst>
            <pc:docMk/>
            <pc:sldMk cId="209817376" sldId="262"/>
            <ac:spMk id="8" creationId="{44D4A915-C30A-354D-5622-DE25ED8D9945}"/>
          </ac:spMkLst>
        </pc:spChg>
        <pc:picChg chg="add mod">
          <ac:chgData name="Alexis OSORIO" userId="0d60d8da-ac30-4b97-b2d2-42b9ac55aed3" providerId="ADAL" clId="{2BEC5EF3-5659-407A-9275-C4C3F2A5E44B}" dt="2024-10-30T08:30:01.449" v="890" actId="1076"/>
          <ac:picMkLst>
            <pc:docMk/>
            <pc:sldMk cId="209817376" sldId="262"/>
            <ac:picMk id="13" creationId="{6A5C04CD-F4F6-FD19-2729-B7FE28811398}"/>
          </ac:picMkLst>
        </pc:picChg>
        <pc:cxnChg chg="add mod">
          <ac:chgData name="Alexis OSORIO" userId="0d60d8da-ac30-4b97-b2d2-42b9ac55aed3" providerId="ADAL" clId="{2BEC5EF3-5659-407A-9275-C4C3F2A5E44B}" dt="2024-10-30T08:20:25.170" v="795" actId="14100"/>
          <ac:cxnSpMkLst>
            <pc:docMk/>
            <pc:sldMk cId="209817376" sldId="262"/>
            <ac:cxnSpMk id="9" creationId="{6535392D-75F4-27EB-5237-7B170B1594ED}"/>
          </ac:cxnSpMkLst>
        </pc:cxnChg>
      </pc:sldChg>
      <pc:sldChg chg="addSp delSp modSp add mod modTransition">
        <pc:chgData name="Alexis OSORIO" userId="0d60d8da-ac30-4b97-b2d2-42b9ac55aed3" providerId="ADAL" clId="{2BEC5EF3-5659-407A-9275-C4C3F2A5E44B}" dt="2024-10-30T08:23:52.427" v="855" actId="20577"/>
        <pc:sldMkLst>
          <pc:docMk/>
          <pc:sldMk cId="2334363698" sldId="263"/>
        </pc:sldMkLst>
        <pc:spChg chg="add del">
          <ac:chgData name="Alexis OSORIO" userId="0d60d8da-ac30-4b97-b2d2-42b9ac55aed3" providerId="ADAL" clId="{2BEC5EF3-5659-407A-9275-C4C3F2A5E44B}" dt="2024-10-28T22:43:42.897" v="504" actId="22"/>
          <ac:spMkLst>
            <pc:docMk/>
            <pc:sldMk cId="2334363698" sldId="263"/>
            <ac:spMk id="7" creationId="{717E603A-AD7E-617F-B9C9-D5F868EABF50}"/>
          </ac:spMkLst>
        </pc:spChg>
        <pc:spChg chg="add mod">
          <ac:chgData name="Alexis OSORIO" userId="0d60d8da-ac30-4b97-b2d2-42b9ac55aed3" providerId="ADAL" clId="{2BEC5EF3-5659-407A-9275-C4C3F2A5E44B}" dt="2024-10-30T08:23:52.427" v="855" actId="20577"/>
          <ac:spMkLst>
            <pc:docMk/>
            <pc:sldMk cId="2334363698" sldId="263"/>
            <ac:spMk id="9" creationId="{2B3B3D63-2375-7711-0C0B-B1BB6864D92E}"/>
          </ac:spMkLst>
        </pc:spChg>
        <pc:graphicFrameChg chg="add mod modGraphic">
          <ac:chgData name="Alexis OSORIO" userId="0d60d8da-ac30-4b97-b2d2-42b9ac55aed3" providerId="ADAL" clId="{2BEC5EF3-5659-407A-9275-C4C3F2A5E44B}" dt="2024-10-28T23:09:48.848" v="742" actId="20577"/>
          <ac:graphicFrameMkLst>
            <pc:docMk/>
            <pc:sldMk cId="2334363698" sldId="263"/>
            <ac:graphicFrameMk id="3" creationId="{E55F7314-42A6-6823-72EC-B0AE644CEE35}"/>
          </ac:graphicFrameMkLst>
        </pc:graphicFrameChg>
        <pc:picChg chg="mod">
          <ac:chgData name="Alexis OSORIO" userId="0d60d8da-ac30-4b97-b2d2-42b9ac55aed3" providerId="ADAL" clId="{2BEC5EF3-5659-407A-9275-C4C3F2A5E44B}" dt="2024-10-28T22:46:29.808" v="552" actId="1076"/>
          <ac:picMkLst>
            <pc:docMk/>
            <pc:sldMk cId="2334363698" sldId="263"/>
            <ac:picMk id="5" creationId="{AAB11E4B-BEE9-519E-F783-76BE0DC9C448}"/>
          </ac:picMkLst>
        </pc:picChg>
        <pc:cxnChg chg="add mod">
          <ac:chgData name="Alexis OSORIO" userId="0d60d8da-ac30-4b97-b2d2-42b9ac55aed3" providerId="ADAL" clId="{2BEC5EF3-5659-407A-9275-C4C3F2A5E44B}" dt="2024-10-30T08:21:25.996" v="806" actId="1076"/>
          <ac:cxnSpMkLst>
            <pc:docMk/>
            <pc:sldMk cId="2334363698" sldId="263"/>
            <ac:cxnSpMk id="10" creationId="{93C85C12-FAAF-2D0A-7C1C-F08A1439F67C}"/>
          </ac:cxnSpMkLst>
        </pc:cxnChg>
      </pc:sldChg>
      <pc:sldChg chg="addSp delSp modSp add mod modTransition">
        <pc:chgData name="Alexis OSORIO" userId="0d60d8da-ac30-4b97-b2d2-42b9ac55aed3" providerId="ADAL" clId="{2BEC5EF3-5659-407A-9275-C4C3F2A5E44B}" dt="2024-10-30T08:25:32.617" v="871" actId="20577"/>
        <pc:sldMkLst>
          <pc:docMk/>
          <pc:sldMk cId="3180941168" sldId="264"/>
        </pc:sldMkLst>
        <pc:spChg chg="mod">
          <ac:chgData name="Alexis OSORIO" userId="0d60d8da-ac30-4b97-b2d2-42b9ac55aed3" providerId="ADAL" clId="{2BEC5EF3-5659-407A-9275-C4C3F2A5E44B}" dt="2024-10-28T23:05:41.791" v="691"/>
          <ac:spMkLst>
            <pc:docMk/>
            <pc:sldMk cId="3180941168" sldId="264"/>
            <ac:spMk id="4" creationId="{BEB4C883-192E-1C70-C961-28A6F8B2C293}"/>
          </ac:spMkLst>
        </pc:spChg>
        <pc:spChg chg="add mod">
          <ac:chgData name="Alexis OSORIO" userId="0d60d8da-ac30-4b97-b2d2-42b9ac55aed3" providerId="ADAL" clId="{2BEC5EF3-5659-407A-9275-C4C3F2A5E44B}" dt="2024-10-30T08:25:32.617" v="871" actId="20577"/>
          <ac:spMkLst>
            <pc:docMk/>
            <pc:sldMk cId="3180941168" sldId="264"/>
            <ac:spMk id="7" creationId="{E2C8CEE7-4A08-47C6-61A8-E646B8205888}"/>
          </ac:spMkLst>
        </pc:spChg>
        <pc:graphicFrameChg chg="add del mod modGraphic">
          <ac:chgData name="Alexis OSORIO" userId="0d60d8da-ac30-4b97-b2d2-42b9ac55aed3" providerId="ADAL" clId="{2BEC5EF3-5659-407A-9275-C4C3F2A5E44B}" dt="2024-10-28T23:05:20.517" v="687" actId="21"/>
          <ac:graphicFrameMkLst>
            <pc:docMk/>
            <pc:sldMk cId="3180941168" sldId="264"/>
            <ac:graphicFrameMk id="3" creationId="{62FE54B7-DD5F-C4B8-C238-B7D1B3CB04E8}"/>
          </ac:graphicFrameMkLst>
        </pc:graphicFrameChg>
        <pc:cxnChg chg="add mod">
          <ac:chgData name="Alexis OSORIO" userId="0d60d8da-ac30-4b97-b2d2-42b9ac55aed3" providerId="ADAL" clId="{2BEC5EF3-5659-407A-9275-C4C3F2A5E44B}" dt="2024-10-30T08:25:31.410" v="870" actId="1076"/>
          <ac:cxnSpMkLst>
            <pc:docMk/>
            <pc:sldMk cId="3180941168" sldId="264"/>
            <ac:cxnSpMk id="8" creationId="{999AFE35-6B90-9CC6-B8C4-A7000703798A}"/>
          </ac:cxnSpMkLst>
        </pc:cxnChg>
      </pc:sldChg>
      <pc:sldChg chg="addSp delSp modSp add mod">
        <pc:chgData name="Alexis OSORIO" userId="0d60d8da-ac30-4b97-b2d2-42b9ac55aed3" providerId="ADAL" clId="{2BEC5EF3-5659-407A-9275-C4C3F2A5E44B}" dt="2024-10-30T08:44:08.436" v="991" actId="14100"/>
        <pc:sldMkLst>
          <pc:docMk/>
          <pc:sldMk cId="3141968850" sldId="265"/>
        </pc:sldMkLst>
        <pc:spChg chg="del">
          <ac:chgData name="Alexis OSORIO" userId="0d60d8da-ac30-4b97-b2d2-42b9ac55aed3" providerId="ADAL" clId="{2BEC5EF3-5659-407A-9275-C4C3F2A5E44B}" dt="2024-10-30T08:15:29.207" v="756" actId="21"/>
          <ac:spMkLst>
            <pc:docMk/>
            <pc:sldMk cId="3141968850" sldId="265"/>
            <ac:spMk id="6" creationId="{C89D0B3F-3AF5-0800-FDED-8C66947C3255}"/>
          </ac:spMkLst>
        </pc:spChg>
        <pc:spChg chg="add mod">
          <ac:chgData name="Alexis OSORIO" userId="0d60d8da-ac30-4b97-b2d2-42b9ac55aed3" providerId="ADAL" clId="{2BEC5EF3-5659-407A-9275-C4C3F2A5E44B}" dt="2024-10-30T08:44:05.016" v="990" actId="14100"/>
          <ac:spMkLst>
            <pc:docMk/>
            <pc:sldMk cId="3141968850" sldId="265"/>
            <ac:spMk id="7" creationId="{5EC3E7FE-3988-F928-70DA-1E96463A97BA}"/>
          </ac:spMkLst>
        </pc:spChg>
        <pc:spChg chg="add mod">
          <ac:chgData name="Alexis OSORIO" userId="0d60d8da-ac30-4b97-b2d2-42b9ac55aed3" providerId="ADAL" clId="{2BEC5EF3-5659-407A-9275-C4C3F2A5E44B}" dt="2024-10-30T08:40:01.649" v="970" actId="1076"/>
          <ac:spMkLst>
            <pc:docMk/>
            <pc:sldMk cId="3141968850" sldId="265"/>
            <ac:spMk id="11" creationId="{71CF08AB-2626-46EA-4416-76A78CB31A38}"/>
          </ac:spMkLst>
        </pc:spChg>
        <pc:spChg chg="add mod">
          <ac:chgData name="Alexis OSORIO" userId="0d60d8da-ac30-4b97-b2d2-42b9ac55aed3" providerId="ADAL" clId="{2BEC5EF3-5659-407A-9275-C4C3F2A5E44B}" dt="2024-10-30T08:39:44.919" v="968"/>
          <ac:spMkLst>
            <pc:docMk/>
            <pc:sldMk cId="3141968850" sldId="265"/>
            <ac:spMk id="13" creationId="{7B4AC727-78C7-18CA-ACE2-1F883D66F3AE}"/>
          </ac:spMkLst>
        </pc:spChg>
        <pc:cxnChg chg="add mod">
          <ac:chgData name="Alexis OSORIO" userId="0d60d8da-ac30-4b97-b2d2-42b9ac55aed3" providerId="ADAL" clId="{2BEC5EF3-5659-407A-9275-C4C3F2A5E44B}" dt="2024-10-30T08:44:08.436" v="991" actId="14100"/>
          <ac:cxnSpMkLst>
            <pc:docMk/>
            <pc:sldMk cId="3141968850" sldId="265"/>
            <ac:cxnSpMk id="8" creationId="{E19CE304-30B3-F4D9-E5B9-86689F779031}"/>
          </ac:cxnSpMkLst>
        </pc:cxnChg>
        <pc:cxnChg chg="add mod">
          <ac:chgData name="Alexis OSORIO" userId="0d60d8da-ac30-4b97-b2d2-42b9ac55aed3" providerId="ADAL" clId="{2BEC5EF3-5659-407A-9275-C4C3F2A5E44B}" dt="2024-10-30T08:40:27.100" v="975" actId="14100"/>
          <ac:cxnSpMkLst>
            <pc:docMk/>
            <pc:sldMk cId="3141968850" sldId="265"/>
            <ac:cxnSpMk id="14" creationId="{9C0CE466-EF57-AD61-43CA-5F1C83C5794C}"/>
          </ac:cxnSpMkLst>
        </pc:cxnChg>
      </pc:sldChg>
      <pc:sldChg chg="new del">
        <pc:chgData name="Alexis OSORIO" userId="0d60d8da-ac30-4b97-b2d2-42b9ac55aed3" providerId="ADAL" clId="{2BEC5EF3-5659-407A-9275-C4C3F2A5E44B}" dt="2024-10-28T22:59:53.047" v="637" actId="680"/>
        <pc:sldMkLst>
          <pc:docMk/>
          <pc:sldMk cId="3336085982" sldId="265"/>
        </pc:sldMkLst>
      </pc:sldChg>
      <pc:sldChg chg="addSp delSp modSp add mod">
        <pc:chgData name="Alexis OSORIO" userId="0d60d8da-ac30-4b97-b2d2-42b9ac55aed3" providerId="ADAL" clId="{2BEC5EF3-5659-407A-9275-C4C3F2A5E44B}" dt="2024-10-30T08:42:54.257" v="986" actId="20577"/>
        <pc:sldMkLst>
          <pc:docMk/>
          <pc:sldMk cId="3411207013" sldId="266"/>
        </pc:sldMkLst>
        <pc:spChg chg="del">
          <ac:chgData name="Alexis OSORIO" userId="0d60d8da-ac30-4b97-b2d2-42b9ac55aed3" providerId="ADAL" clId="{2BEC5EF3-5659-407A-9275-C4C3F2A5E44B}" dt="2024-10-30T08:15:49.640" v="758" actId="21"/>
          <ac:spMkLst>
            <pc:docMk/>
            <pc:sldMk cId="3411207013" sldId="266"/>
            <ac:spMk id="6" creationId="{53FF72A8-5DC2-315D-815B-BBCFDC8FBE5D}"/>
          </ac:spMkLst>
        </pc:spChg>
        <pc:spChg chg="add mod">
          <ac:chgData name="Alexis OSORIO" userId="0d60d8da-ac30-4b97-b2d2-42b9ac55aed3" providerId="ADAL" clId="{2BEC5EF3-5659-407A-9275-C4C3F2A5E44B}" dt="2024-10-30T08:42:54.257" v="986" actId="20577"/>
          <ac:spMkLst>
            <pc:docMk/>
            <pc:sldMk cId="3411207013" sldId="266"/>
            <ac:spMk id="7" creationId="{ECA12545-410F-F926-1102-364F30A86E42}"/>
          </ac:spMkLst>
        </pc:spChg>
        <pc:cxnChg chg="add mod">
          <ac:chgData name="Alexis OSORIO" userId="0d60d8da-ac30-4b97-b2d2-42b9ac55aed3" providerId="ADAL" clId="{2BEC5EF3-5659-407A-9275-C4C3F2A5E44B}" dt="2024-10-30T08:20:37.626" v="797" actId="14100"/>
          <ac:cxnSpMkLst>
            <pc:docMk/>
            <pc:sldMk cId="3411207013" sldId="266"/>
            <ac:cxnSpMk id="8" creationId="{51339CC4-EFDA-827D-784F-00261C97FB4D}"/>
          </ac:cxnSpMkLst>
        </pc:cxnChg>
      </pc:sldChg>
      <pc:sldChg chg="addSp delSp modSp add mod">
        <pc:chgData name="Alexis OSORIO" userId="0d60d8da-ac30-4b97-b2d2-42b9ac55aed3" providerId="ADAL" clId="{2BEC5EF3-5659-407A-9275-C4C3F2A5E44B}" dt="2024-10-30T08:43:10.830" v="988" actId="20577"/>
        <pc:sldMkLst>
          <pc:docMk/>
          <pc:sldMk cId="2859291740" sldId="267"/>
        </pc:sldMkLst>
        <pc:spChg chg="add del mod">
          <ac:chgData name="Alexis OSORIO" userId="0d60d8da-ac30-4b97-b2d2-42b9ac55aed3" providerId="ADAL" clId="{2BEC5EF3-5659-407A-9275-C4C3F2A5E44B}" dt="2024-10-30T08:16:50.617" v="765" actId="21"/>
          <ac:spMkLst>
            <pc:docMk/>
            <pc:sldMk cId="2859291740" sldId="267"/>
            <ac:spMk id="3" creationId="{2F42D287-AF07-D628-872D-016D2CB3BC94}"/>
          </ac:spMkLst>
        </pc:spChg>
        <pc:spChg chg="del">
          <ac:chgData name="Alexis OSORIO" userId="0d60d8da-ac30-4b97-b2d2-42b9ac55aed3" providerId="ADAL" clId="{2BEC5EF3-5659-407A-9275-C4C3F2A5E44B}" dt="2024-10-30T08:16:20.360" v="761" actId="21"/>
          <ac:spMkLst>
            <pc:docMk/>
            <pc:sldMk cId="2859291740" sldId="267"/>
            <ac:spMk id="7" creationId="{2F42D287-AF07-D628-872D-016D2CB3BC94}"/>
          </ac:spMkLst>
        </pc:spChg>
        <pc:spChg chg="add mod">
          <ac:chgData name="Alexis OSORIO" userId="0d60d8da-ac30-4b97-b2d2-42b9ac55aed3" providerId="ADAL" clId="{2BEC5EF3-5659-407A-9275-C4C3F2A5E44B}" dt="2024-10-30T08:43:10.830" v="988" actId="20577"/>
          <ac:spMkLst>
            <pc:docMk/>
            <pc:sldMk cId="2859291740" sldId="267"/>
            <ac:spMk id="8" creationId="{44501CB5-C0F1-9C16-6763-7E3A153F411E}"/>
          </ac:spMkLst>
        </pc:spChg>
        <pc:cxnChg chg="add mod">
          <ac:chgData name="Alexis OSORIO" userId="0d60d8da-ac30-4b97-b2d2-42b9ac55aed3" providerId="ADAL" clId="{2BEC5EF3-5659-407A-9275-C4C3F2A5E44B}" dt="2024-10-30T08:20:56.586" v="800" actId="14100"/>
          <ac:cxnSpMkLst>
            <pc:docMk/>
            <pc:sldMk cId="2859291740" sldId="267"/>
            <ac:cxnSpMk id="9" creationId="{7CE88B1C-595A-E9C9-C7D5-9990D758762C}"/>
          </ac:cxnSpMkLst>
        </pc:cxnChg>
      </pc:sldChg>
      <pc:sldChg chg="addSp delSp modSp add mod ord">
        <pc:chgData name="Alexis OSORIO" userId="0d60d8da-ac30-4b97-b2d2-42b9ac55aed3" providerId="ADAL" clId="{2BEC5EF3-5659-407A-9275-C4C3F2A5E44B}" dt="2024-10-30T08:47:44.545" v="1022" actId="1036"/>
        <pc:sldMkLst>
          <pc:docMk/>
          <pc:sldMk cId="1001084886" sldId="268"/>
        </pc:sldMkLst>
        <pc:spChg chg="mod">
          <ac:chgData name="Alexis OSORIO" userId="0d60d8da-ac30-4b97-b2d2-42b9ac55aed3" providerId="ADAL" clId="{2BEC5EF3-5659-407A-9275-C4C3F2A5E44B}" dt="2024-10-30T08:44:21.196" v="992"/>
          <ac:spMkLst>
            <pc:docMk/>
            <pc:sldMk cId="1001084886" sldId="268"/>
            <ac:spMk id="7" creationId="{ABD50E86-7C58-D604-3F18-F0A625DCD1D8}"/>
          </ac:spMkLst>
        </pc:spChg>
        <pc:picChg chg="add del mod">
          <ac:chgData name="Alexis OSORIO" userId="0d60d8da-ac30-4b97-b2d2-42b9ac55aed3" providerId="ADAL" clId="{2BEC5EF3-5659-407A-9275-C4C3F2A5E44B}" dt="2024-10-30T08:45:29.720" v="997" actId="21"/>
          <ac:picMkLst>
            <pc:docMk/>
            <pc:sldMk cId="1001084886" sldId="268"/>
            <ac:picMk id="9" creationId="{2F03DA59-18BB-09F2-6CD2-785FFD962217}"/>
          </ac:picMkLst>
        </pc:picChg>
        <pc:picChg chg="add mod">
          <ac:chgData name="Alexis OSORIO" userId="0d60d8da-ac30-4b97-b2d2-42b9ac55aed3" providerId="ADAL" clId="{2BEC5EF3-5659-407A-9275-C4C3F2A5E44B}" dt="2024-10-30T08:46:19.721" v="1002" actId="931"/>
          <ac:picMkLst>
            <pc:docMk/>
            <pc:sldMk cId="1001084886" sldId="268"/>
            <ac:picMk id="11" creationId="{C2E6626B-9CE3-1F79-AF1C-FFC0CC184895}"/>
          </ac:picMkLst>
        </pc:picChg>
        <pc:picChg chg="add mod">
          <ac:chgData name="Alexis OSORIO" userId="0d60d8da-ac30-4b97-b2d2-42b9ac55aed3" providerId="ADAL" clId="{2BEC5EF3-5659-407A-9275-C4C3F2A5E44B}" dt="2024-10-30T08:46:39.751" v="1003"/>
          <ac:picMkLst>
            <pc:docMk/>
            <pc:sldMk cId="1001084886" sldId="268"/>
            <ac:picMk id="12" creationId="{2F03DA59-18BB-09F2-6CD2-785FFD962217}"/>
          </ac:picMkLst>
        </pc:picChg>
        <pc:picChg chg="add mod">
          <ac:chgData name="Alexis OSORIO" userId="0d60d8da-ac30-4b97-b2d2-42b9ac55aed3" providerId="ADAL" clId="{2BEC5EF3-5659-407A-9275-C4C3F2A5E44B}" dt="2024-10-30T08:47:44.545" v="1022" actId="1036"/>
          <ac:picMkLst>
            <pc:docMk/>
            <pc:sldMk cId="1001084886" sldId="268"/>
            <ac:picMk id="14" creationId="{26811743-00DF-B25B-E47C-59988A18E2EA}"/>
          </ac:picMkLst>
        </pc:picChg>
        <pc:cxnChg chg="add mod">
          <ac:chgData name="Alexis OSORIO" userId="0d60d8da-ac30-4b97-b2d2-42b9ac55aed3" providerId="ADAL" clId="{2BEC5EF3-5659-407A-9275-C4C3F2A5E44B}" dt="2024-10-30T08:21:09.878" v="803" actId="14100"/>
          <ac:cxnSpMkLst>
            <pc:docMk/>
            <pc:sldMk cId="1001084886" sldId="268"/>
            <ac:cxnSpMk id="3" creationId="{D8EE7E43-9420-6B0B-88B6-3675B91D6B70}"/>
          </ac:cxnSpMkLst>
        </pc:cxnChg>
      </pc:sldChg>
      <pc:sldChg chg="modSp add mod ord">
        <pc:chgData name="Alexis OSORIO" userId="0d60d8da-ac30-4b97-b2d2-42b9ac55aed3" providerId="ADAL" clId="{2BEC5EF3-5659-407A-9275-C4C3F2A5E44B}" dt="2024-10-30T08:25:16.951" v="867" actId="14100"/>
        <pc:sldMkLst>
          <pc:docMk/>
          <pc:sldMk cId="2895809987" sldId="269"/>
        </pc:sldMkLst>
        <pc:spChg chg="mod">
          <ac:chgData name="Alexis OSORIO" userId="0d60d8da-ac30-4b97-b2d2-42b9ac55aed3" providerId="ADAL" clId="{2BEC5EF3-5659-407A-9275-C4C3F2A5E44B}" dt="2024-10-30T08:25:12.511" v="866"/>
          <ac:spMkLst>
            <pc:docMk/>
            <pc:sldMk cId="2895809987" sldId="269"/>
            <ac:spMk id="7" creationId="{12F7D78B-A357-0E9C-A665-02407FE03C6E}"/>
          </ac:spMkLst>
        </pc:spChg>
        <pc:cxnChg chg="mod">
          <ac:chgData name="Alexis OSORIO" userId="0d60d8da-ac30-4b97-b2d2-42b9ac55aed3" providerId="ADAL" clId="{2BEC5EF3-5659-407A-9275-C4C3F2A5E44B}" dt="2024-10-30T08:25:16.951" v="867" actId="14100"/>
          <ac:cxnSpMkLst>
            <pc:docMk/>
            <pc:sldMk cId="2895809987" sldId="269"/>
            <ac:cxnSpMk id="3" creationId="{985A3BFF-EAD2-7B2A-0568-19EDF4B34438}"/>
          </ac:cxnSpMkLst>
        </pc:cxnChg>
      </pc:sldChg>
      <pc:sldMasterChg chg="setBg modSldLayout">
        <pc:chgData name="Alexis OSORIO" userId="0d60d8da-ac30-4b97-b2d2-42b9ac55aed3" providerId="ADAL" clId="{2BEC5EF3-5659-407A-9275-C4C3F2A5E44B}" dt="2024-10-30T11:03:12.469" v="1616"/>
        <pc:sldMasterMkLst>
          <pc:docMk/>
          <pc:sldMasterMk cId="780906847" sldId="2147483857"/>
        </pc:sldMasterMkLst>
        <pc:sldLayoutChg chg="setBg">
          <pc:chgData name="Alexis OSORIO" userId="0d60d8da-ac30-4b97-b2d2-42b9ac55aed3" providerId="ADAL" clId="{2BEC5EF3-5659-407A-9275-C4C3F2A5E44B}" dt="2024-10-30T11:03:12.469" v="1616"/>
          <pc:sldLayoutMkLst>
            <pc:docMk/>
            <pc:sldMasterMk cId="780906847" sldId="2147483857"/>
            <pc:sldLayoutMk cId="3802800290" sldId="2147483846"/>
          </pc:sldLayoutMkLst>
        </pc:sldLayoutChg>
        <pc:sldLayoutChg chg="setBg">
          <pc:chgData name="Alexis OSORIO" userId="0d60d8da-ac30-4b97-b2d2-42b9ac55aed3" providerId="ADAL" clId="{2BEC5EF3-5659-407A-9275-C4C3F2A5E44B}" dt="2024-10-30T11:03:12.469" v="1616"/>
          <pc:sldLayoutMkLst>
            <pc:docMk/>
            <pc:sldMasterMk cId="780906847" sldId="2147483857"/>
            <pc:sldLayoutMk cId="1169311467" sldId="2147483847"/>
          </pc:sldLayoutMkLst>
        </pc:sldLayoutChg>
        <pc:sldLayoutChg chg="setBg">
          <pc:chgData name="Alexis OSORIO" userId="0d60d8da-ac30-4b97-b2d2-42b9ac55aed3" providerId="ADAL" clId="{2BEC5EF3-5659-407A-9275-C4C3F2A5E44B}" dt="2024-10-30T11:03:12.469" v="1616"/>
          <pc:sldLayoutMkLst>
            <pc:docMk/>
            <pc:sldMasterMk cId="780906847" sldId="2147483857"/>
            <pc:sldLayoutMk cId="1343474124" sldId="2147483848"/>
          </pc:sldLayoutMkLst>
        </pc:sldLayoutChg>
        <pc:sldLayoutChg chg="setBg">
          <pc:chgData name="Alexis OSORIO" userId="0d60d8da-ac30-4b97-b2d2-42b9ac55aed3" providerId="ADAL" clId="{2BEC5EF3-5659-407A-9275-C4C3F2A5E44B}" dt="2024-10-30T11:03:12.469" v="1616"/>
          <pc:sldLayoutMkLst>
            <pc:docMk/>
            <pc:sldMasterMk cId="780906847" sldId="2147483857"/>
            <pc:sldLayoutMk cId="1144119561" sldId="2147483849"/>
          </pc:sldLayoutMkLst>
        </pc:sldLayoutChg>
        <pc:sldLayoutChg chg="setBg">
          <pc:chgData name="Alexis OSORIO" userId="0d60d8da-ac30-4b97-b2d2-42b9ac55aed3" providerId="ADAL" clId="{2BEC5EF3-5659-407A-9275-C4C3F2A5E44B}" dt="2024-10-30T11:03:12.469" v="1616"/>
          <pc:sldLayoutMkLst>
            <pc:docMk/>
            <pc:sldMasterMk cId="780906847" sldId="2147483857"/>
            <pc:sldLayoutMk cId="1662666144" sldId="2147483850"/>
          </pc:sldLayoutMkLst>
        </pc:sldLayoutChg>
        <pc:sldLayoutChg chg="setBg">
          <pc:chgData name="Alexis OSORIO" userId="0d60d8da-ac30-4b97-b2d2-42b9ac55aed3" providerId="ADAL" clId="{2BEC5EF3-5659-407A-9275-C4C3F2A5E44B}" dt="2024-10-30T11:03:12.469" v="1616"/>
          <pc:sldLayoutMkLst>
            <pc:docMk/>
            <pc:sldMasterMk cId="780906847" sldId="2147483857"/>
            <pc:sldLayoutMk cId="1130608862" sldId="2147483851"/>
          </pc:sldLayoutMkLst>
        </pc:sldLayoutChg>
        <pc:sldLayoutChg chg="setBg">
          <pc:chgData name="Alexis OSORIO" userId="0d60d8da-ac30-4b97-b2d2-42b9ac55aed3" providerId="ADAL" clId="{2BEC5EF3-5659-407A-9275-C4C3F2A5E44B}" dt="2024-10-30T11:03:12.469" v="1616"/>
          <pc:sldLayoutMkLst>
            <pc:docMk/>
            <pc:sldMasterMk cId="780906847" sldId="2147483857"/>
            <pc:sldLayoutMk cId="2658318659" sldId="2147483852"/>
          </pc:sldLayoutMkLst>
        </pc:sldLayoutChg>
        <pc:sldLayoutChg chg="setBg">
          <pc:chgData name="Alexis OSORIO" userId="0d60d8da-ac30-4b97-b2d2-42b9ac55aed3" providerId="ADAL" clId="{2BEC5EF3-5659-407A-9275-C4C3F2A5E44B}" dt="2024-10-30T11:03:12.469" v="1616"/>
          <pc:sldLayoutMkLst>
            <pc:docMk/>
            <pc:sldMasterMk cId="780906847" sldId="2147483857"/>
            <pc:sldLayoutMk cId="2019148585" sldId="2147483853"/>
          </pc:sldLayoutMkLst>
        </pc:sldLayoutChg>
        <pc:sldLayoutChg chg="setBg">
          <pc:chgData name="Alexis OSORIO" userId="0d60d8da-ac30-4b97-b2d2-42b9ac55aed3" providerId="ADAL" clId="{2BEC5EF3-5659-407A-9275-C4C3F2A5E44B}" dt="2024-10-30T11:03:12.469" v="1616"/>
          <pc:sldLayoutMkLst>
            <pc:docMk/>
            <pc:sldMasterMk cId="780906847" sldId="2147483857"/>
            <pc:sldLayoutMk cId="1332728649" sldId="2147483854"/>
          </pc:sldLayoutMkLst>
        </pc:sldLayoutChg>
        <pc:sldLayoutChg chg="setBg">
          <pc:chgData name="Alexis OSORIO" userId="0d60d8da-ac30-4b97-b2d2-42b9ac55aed3" providerId="ADAL" clId="{2BEC5EF3-5659-407A-9275-C4C3F2A5E44B}" dt="2024-10-30T11:03:12.469" v="1616"/>
          <pc:sldLayoutMkLst>
            <pc:docMk/>
            <pc:sldMasterMk cId="780906847" sldId="2147483857"/>
            <pc:sldLayoutMk cId="3973045248" sldId="2147483855"/>
          </pc:sldLayoutMkLst>
        </pc:sldLayoutChg>
        <pc:sldLayoutChg chg="setBg">
          <pc:chgData name="Alexis OSORIO" userId="0d60d8da-ac30-4b97-b2d2-42b9ac55aed3" providerId="ADAL" clId="{2BEC5EF3-5659-407A-9275-C4C3F2A5E44B}" dt="2024-10-30T11:03:12.469" v="1616"/>
          <pc:sldLayoutMkLst>
            <pc:docMk/>
            <pc:sldMasterMk cId="780906847" sldId="2147483857"/>
            <pc:sldLayoutMk cId="2289794274" sldId="2147483856"/>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72AE73-7D30-412F-ACF3-DBD1978BC21C}" type="datetimeFigureOut">
              <a:rPr lang="fr-FR" smtClean="0"/>
              <a:t>30/10/2024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B12BDA-988D-46E4-9D13-24150CD34377}" type="slidenum">
              <a:rPr lang="fr-FR" smtClean="0"/>
              <a:t>‹N°›</a:t>
            </a:fld>
            <a:endParaRPr lang="fr-FR"/>
          </a:p>
        </p:txBody>
      </p:sp>
    </p:spTree>
    <p:extLst>
      <p:ext uri="{BB962C8B-B14F-4D97-AF65-F5344CB8AC3E}">
        <p14:creationId xmlns:p14="http://schemas.microsoft.com/office/powerpoint/2010/main" val="3703487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4B12BDA-988D-46E4-9D13-24150CD34377}" type="slidenum">
              <a:rPr lang="fr-FR" smtClean="0"/>
              <a:t>1</a:t>
            </a:fld>
            <a:endParaRPr lang="fr-FR"/>
          </a:p>
        </p:txBody>
      </p:sp>
    </p:spTree>
    <p:extLst>
      <p:ext uri="{BB962C8B-B14F-4D97-AF65-F5344CB8AC3E}">
        <p14:creationId xmlns:p14="http://schemas.microsoft.com/office/powerpoint/2010/main" val="3183786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10/30/2024</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‹N°›</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8318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10/30/2024</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1144119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10/30/2024</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1130608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10/30/2024</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2019148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10/30/2024</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1332728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10/30/2024</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973045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10/30/2024</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2289794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10/30/2024</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1662666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10/30/2024</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802800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10/30/2024</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1169311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10/30/2024</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1343474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10/30/2024</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‹N°›</a:t>
            </a:fld>
            <a:endParaRPr lang="en-US"/>
          </a:p>
        </p:txBody>
      </p:sp>
    </p:spTree>
    <p:extLst>
      <p:ext uri="{BB962C8B-B14F-4D97-AF65-F5344CB8AC3E}">
        <p14:creationId xmlns:p14="http://schemas.microsoft.com/office/powerpoint/2010/main" val="780906847"/>
      </p:ext>
    </p:extLst>
  </p:cSld>
  <p:clrMap bg1="lt1" tx1="dk1" bg2="lt2" tx2="dk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0" r:id="rId6"/>
    <p:sldLayoutId id="2147483846" r:id="rId7"/>
    <p:sldLayoutId id="2147483847" r:id="rId8"/>
    <p:sldLayoutId id="2147483848" r:id="rId9"/>
    <p:sldLayoutId id="2147483849" r:id="rId10"/>
    <p:sldLayoutId id="2147483851"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1039" name="Rectangle 103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4" name="Picture 10" descr="Quoridor classic – step2blind">
            <a:extLst>
              <a:ext uri="{FF2B5EF4-FFF2-40B4-BE49-F238E27FC236}">
                <a16:creationId xmlns:a16="http://schemas.microsoft.com/office/drawing/2014/main" id="{CC8E0860-F69C-13DC-3F77-6D8A5EE794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4467" r="2425"/>
          <a:stretch/>
        </p:blipFill>
        <p:spPr bwMode="auto">
          <a:xfrm>
            <a:off x="3920727"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41" name="Rectangle 104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1816D0F4-1AF2-3AAE-3CD2-7156DAA92C86}"/>
              </a:ext>
            </a:extLst>
          </p:cNvPr>
          <p:cNvSpPr>
            <a:spLocks noGrp="1"/>
          </p:cNvSpPr>
          <p:nvPr>
            <p:ph type="ctrTitle"/>
          </p:nvPr>
        </p:nvSpPr>
        <p:spPr>
          <a:xfrm>
            <a:off x="178527" y="1342786"/>
            <a:ext cx="4513744" cy="3204134"/>
          </a:xfrm>
        </p:spPr>
        <p:txBody>
          <a:bodyPr anchor="b">
            <a:normAutofit/>
          </a:bodyPr>
          <a:lstStyle/>
          <a:p>
            <a:r>
              <a:rPr lang="fr-FR" sz="6000" dirty="0">
                <a:solidFill>
                  <a:schemeClr val="bg2">
                    <a:lumMod val="20000"/>
                    <a:lumOff val="80000"/>
                  </a:schemeClr>
                </a:solidFill>
                <a:effectLst>
                  <a:outerShdw blurRad="50800" dist="38100" dir="13500000" algn="br" rotWithShape="0">
                    <a:prstClr val="black">
                      <a:alpha val="40000"/>
                    </a:prstClr>
                  </a:outerShdw>
                </a:effectLst>
              </a:rPr>
              <a:t>QUORIDOR</a:t>
            </a:r>
          </a:p>
        </p:txBody>
      </p:sp>
      <p:sp>
        <p:nvSpPr>
          <p:cNvPr id="3" name="Sous-titre 2">
            <a:extLst>
              <a:ext uri="{FF2B5EF4-FFF2-40B4-BE49-F238E27FC236}">
                <a16:creationId xmlns:a16="http://schemas.microsoft.com/office/drawing/2014/main" id="{9ED60468-7A0F-89BB-1164-76673DE08790}"/>
              </a:ext>
            </a:extLst>
          </p:cNvPr>
          <p:cNvSpPr>
            <a:spLocks noGrp="1"/>
          </p:cNvSpPr>
          <p:nvPr>
            <p:ph type="subTitle" idx="1"/>
          </p:nvPr>
        </p:nvSpPr>
        <p:spPr>
          <a:xfrm>
            <a:off x="477980" y="4872922"/>
            <a:ext cx="4023359" cy="1208141"/>
          </a:xfrm>
        </p:spPr>
        <p:txBody>
          <a:bodyPr>
            <a:normAutofit lnSpcReduction="10000"/>
          </a:bodyPr>
          <a:lstStyle/>
          <a:p>
            <a:pPr>
              <a:lnSpc>
                <a:spcPct val="100000"/>
              </a:lnSpc>
            </a:pPr>
            <a:r>
              <a:rPr lang="fr-FR" sz="1000" b="1" dirty="0">
                <a:solidFill>
                  <a:schemeClr val="bg1">
                    <a:lumMod val="20000"/>
                    <a:lumOff val="80000"/>
                  </a:schemeClr>
                </a:solidFill>
              </a:rPr>
              <a:t>Présenté par :</a:t>
            </a:r>
            <a:br>
              <a:rPr lang="fr-FR" sz="1000" dirty="0">
                <a:solidFill>
                  <a:schemeClr val="bg1">
                    <a:lumMod val="20000"/>
                    <a:lumOff val="80000"/>
                  </a:schemeClr>
                </a:solidFill>
              </a:rPr>
            </a:br>
            <a:r>
              <a:rPr lang="fr-FR" sz="1000" dirty="0">
                <a:solidFill>
                  <a:schemeClr val="bg1">
                    <a:lumMod val="20000"/>
                    <a:lumOff val="80000"/>
                  </a:schemeClr>
                </a:solidFill>
              </a:rPr>
              <a:t>Alexis Osorio, Viktor </a:t>
            </a:r>
            <a:r>
              <a:rPr lang="fr-FR" sz="1000" dirty="0" err="1">
                <a:solidFill>
                  <a:schemeClr val="bg1">
                    <a:lumMod val="20000"/>
                    <a:lumOff val="80000"/>
                  </a:schemeClr>
                </a:solidFill>
              </a:rPr>
              <a:t>Goussot</a:t>
            </a:r>
            <a:r>
              <a:rPr lang="fr-FR" sz="1000" dirty="0">
                <a:solidFill>
                  <a:schemeClr val="bg1">
                    <a:lumMod val="20000"/>
                    <a:lumOff val="80000"/>
                  </a:schemeClr>
                </a:solidFill>
              </a:rPr>
              <a:t>, Paul Monet, Dylan </a:t>
            </a:r>
            <a:r>
              <a:rPr lang="fr-FR" sz="1000" dirty="0" err="1">
                <a:solidFill>
                  <a:schemeClr val="bg1">
                    <a:lumMod val="20000"/>
                    <a:lumOff val="80000"/>
                  </a:schemeClr>
                </a:solidFill>
              </a:rPr>
              <a:t>Giau</a:t>
            </a:r>
            <a:endParaRPr lang="fr-FR" sz="1000" dirty="0">
              <a:solidFill>
                <a:schemeClr val="bg1">
                  <a:lumMod val="20000"/>
                  <a:lumOff val="80000"/>
                </a:schemeClr>
              </a:solidFill>
            </a:endParaRPr>
          </a:p>
          <a:p>
            <a:pPr>
              <a:lnSpc>
                <a:spcPct val="100000"/>
              </a:lnSpc>
            </a:pPr>
            <a:r>
              <a:rPr lang="fr-FR" sz="1000" b="1" dirty="0">
                <a:solidFill>
                  <a:schemeClr val="bg1">
                    <a:lumMod val="20000"/>
                    <a:lumOff val="80000"/>
                  </a:schemeClr>
                </a:solidFill>
              </a:rPr>
              <a:t>Encadrant :</a:t>
            </a:r>
            <a:br>
              <a:rPr lang="fr-FR" sz="1000" dirty="0">
                <a:solidFill>
                  <a:schemeClr val="bg1">
                    <a:lumMod val="20000"/>
                    <a:lumOff val="80000"/>
                  </a:schemeClr>
                </a:solidFill>
              </a:rPr>
            </a:br>
            <a:r>
              <a:rPr lang="fr-FR" sz="1000" dirty="0">
                <a:solidFill>
                  <a:schemeClr val="bg1">
                    <a:lumMod val="20000"/>
                    <a:lumOff val="80000"/>
                  </a:schemeClr>
                </a:solidFill>
              </a:rPr>
              <a:t>Jean-Pierre </a:t>
            </a:r>
            <a:r>
              <a:rPr lang="fr-FR" sz="1000" dirty="0" err="1">
                <a:solidFill>
                  <a:schemeClr val="bg1">
                    <a:lumMod val="20000"/>
                    <a:lumOff val="80000"/>
                  </a:schemeClr>
                </a:solidFill>
              </a:rPr>
              <a:t>Segado</a:t>
            </a:r>
            <a:endParaRPr lang="fr-FR" sz="1000" dirty="0">
              <a:solidFill>
                <a:schemeClr val="bg1">
                  <a:lumMod val="20000"/>
                  <a:lumOff val="80000"/>
                </a:schemeClr>
              </a:solidFill>
            </a:endParaRPr>
          </a:p>
          <a:p>
            <a:pPr>
              <a:lnSpc>
                <a:spcPct val="100000"/>
              </a:lnSpc>
            </a:pPr>
            <a:r>
              <a:rPr lang="fr-FR" sz="1000" b="1" dirty="0">
                <a:solidFill>
                  <a:schemeClr val="bg1">
                    <a:lumMod val="20000"/>
                    <a:lumOff val="80000"/>
                  </a:schemeClr>
                </a:solidFill>
              </a:rPr>
              <a:t>Année :</a:t>
            </a:r>
            <a:br>
              <a:rPr lang="fr-FR" sz="1000" dirty="0">
                <a:solidFill>
                  <a:schemeClr val="bg1">
                    <a:lumMod val="20000"/>
                    <a:lumOff val="80000"/>
                  </a:schemeClr>
                </a:solidFill>
              </a:rPr>
            </a:br>
            <a:r>
              <a:rPr lang="fr-FR" sz="1000" dirty="0">
                <a:solidFill>
                  <a:schemeClr val="bg1">
                    <a:lumMod val="20000"/>
                    <a:lumOff val="80000"/>
                  </a:schemeClr>
                </a:solidFill>
              </a:rPr>
              <a:t>Semestre 1, 2024-2025</a:t>
            </a:r>
          </a:p>
          <a:p>
            <a:pPr>
              <a:lnSpc>
                <a:spcPct val="100000"/>
              </a:lnSpc>
            </a:pPr>
            <a:endParaRPr lang="fr-FR" sz="500" dirty="0"/>
          </a:p>
        </p:txBody>
      </p:sp>
      <p:sp>
        <p:nvSpPr>
          <p:cNvPr id="1043" name="Rectangle 104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45" name="Rectangle 104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38" name="Picture 14">
            <a:extLst>
              <a:ext uri="{FF2B5EF4-FFF2-40B4-BE49-F238E27FC236}">
                <a16:creationId xmlns:a16="http://schemas.microsoft.com/office/drawing/2014/main" id="{2EB4201A-C74A-8DAC-7BAB-DD7EF42D44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90000" y="5670689"/>
            <a:ext cx="3621314" cy="1187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4266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2305F945-6671-B60D-12A9-5168D07E6B2D}"/>
            </a:ext>
          </a:extLst>
        </p:cNvPr>
        <p:cNvGrpSpPr/>
        <p:nvPr/>
      </p:nvGrpSpPr>
      <p:grpSpPr>
        <a:xfrm>
          <a:off x="0" y="0"/>
          <a:ext cx="0" cy="0"/>
          <a:chOff x="0" y="0"/>
          <a:chExt cx="0" cy="0"/>
        </a:xfrm>
      </p:grpSpPr>
      <p:pic>
        <p:nvPicPr>
          <p:cNvPr id="2" name="Picture 10" descr="Quoridor classic – step2blind">
            <a:extLst>
              <a:ext uri="{FF2B5EF4-FFF2-40B4-BE49-F238E27FC236}">
                <a16:creationId xmlns:a16="http://schemas.microsoft.com/office/drawing/2014/main" id="{F9CABC8A-DDAD-072F-7D52-B08175C684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4467" r="2425"/>
          <a:stretch/>
        </p:blipFill>
        <p:spPr bwMode="auto">
          <a:xfrm>
            <a:off x="-24224" y="10"/>
            <a:ext cx="12216224" cy="685799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D956DAC-0F58-E358-3548-1ED7A53902C6}"/>
              </a:ext>
            </a:extLst>
          </p:cNvPr>
          <p:cNvSpPr/>
          <p:nvPr/>
        </p:nvSpPr>
        <p:spPr>
          <a:xfrm>
            <a:off x="-24224" y="0"/>
            <a:ext cx="12243706" cy="6880475"/>
          </a:xfrm>
          <a:prstGeom prst="rect">
            <a:avLst/>
          </a:prstGeom>
          <a:gradFill flip="none" rotWithShape="1">
            <a:gsLst>
              <a:gs pos="0">
                <a:schemeClr val="accent1">
                  <a:lumMod val="67000"/>
                  <a:alpha val="24000"/>
                </a:schemeClr>
              </a:gs>
              <a:gs pos="48000">
                <a:schemeClr val="accent1">
                  <a:lumMod val="97000"/>
                  <a:lumOff val="3000"/>
                  <a:alpha val="93000"/>
                </a:schemeClr>
              </a:gs>
              <a:gs pos="100000">
                <a:schemeClr val="accent1">
                  <a:lumMod val="75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pic>
        <p:nvPicPr>
          <p:cNvPr id="5" name="Picture 14">
            <a:extLst>
              <a:ext uri="{FF2B5EF4-FFF2-40B4-BE49-F238E27FC236}">
                <a16:creationId xmlns:a16="http://schemas.microsoft.com/office/drawing/2014/main" id="{AAB11E4B-BEE9-519E-F783-76BE0DC9C4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8727" y="5704411"/>
            <a:ext cx="3621314" cy="118730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au 2">
            <a:extLst>
              <a:ext uri="{FF2B5EF4-FFF2-40B4-BE49-F238E27FC236}">
                <a16:creationId xmlns:a16="http://schemas.microsoft.com/office/drawing/2014/main" id="{E55F7314-42A6-6823-72EC-B0AE644CEE35}"/>
              </a:ext>
            </a:extLst>
          </p:cNvPr>
          <p:cNvGraphicFramePr>
            <a:graphicFrameLocks noGrp="1"/>
          </p:cNvGraphicFramePr>
          <p:nvPr>
            <p:extLst>
              <p:ext uri="{D42A27DB-BD31-4B8C-83A1-F6EECF244321}">
                <p14:modId xmlns:p14="http://schemas.microsoft.com/office/powerpoint/2010/main" val="1638566694"/>
              </p:ext>
            </p:extLst>
          </p:nvPr>
        </p:nvGraphicFramePr>
        <p:xfrm>
          <a:off x="836292" y="1085679"/>
          <a:ext cx="8134953" cy="5207770"/>
        </p:xfrm>
        <a:graphic>
          <a:graphicData uri="http://schemas.openxmlformats.org/drawingml/2006/table">
            <a:tbl>
              <a:tblPr firstRow="1" bandRow="1">
                <a:tableStyleId>{BDBED569-4797-4DF1-A0F4-6AAB3CD982D8}</a:tableStyleId>
              </a:tblPr>
              <a:tblGrid>
                <a:gridCol w="2711651">
                  <a:extLst>
                    <a:ext uri="{9D8B030D-6E8A-4147-A177-3AD203B41FA5}">
                      <a16:colId xmlns:a16="http://schemas.microsoft.com/office/drawing/2014/main" val="3222291407"/>
                    </a:ext>
                  </a:extLst>
                </a:gridCol>
                <a:gridCol w="2711651">
                  <a:extLst>
                    <a:ext uri="{9D8B030D-6E8A-4147-A177-3AD203B41FA5}">
                      <a16:colId xmlns:a16="http://schemas.microsoft.com/office/drawing/2014/main" val="3976653681"/>
                    </a:ext>
                  </a:extLst>
                </a:gridCol>
                <a:gridCol w="2711651">
                  <a:extLst>
                    <a:ext uri="{9D8B030D-6E8A-4147-A177-3AD203B41FA5}">
                      <a16:colId xmlns:a16="http://schemas.microsoft.com/office/drawing/2014/main" val="3144980850"/>
                    </a:ext>
                  </a:extLst>
                </a:gridCol>
              </a:tblGrid>
              <a:tr h="466475">
                <a:tc>
                  <a:txBody>
                    <a:bodyPr/>
                    <a:lstStyle/>
                    <a:p>
                      <a:pPr algn="l"/>
                      <a:r>
                        <a:rPr lang="fr-FR" sz="1200" b="1" dirty="0">
                          <a:solidFill>
                            <a:schemeClr val="bg2">
                              <a:lumMod val="20000"/>
                              <a:lumOff val="80000"/>
                            </a:schemeClr>
                          </a:solidFill>
                        </a:rPr>
                        <a:t>Fonctionnalité</a:t>
                      </a:r>
                    </a:p>
                  </a:txBody>
                  <a:tcPr/>
                </a:tc>
                <a:tc>
                  <a:txBody>
                    <a:bodyPr/>
                    <a:lstStyle/>
                    <a:p>
                      <a:r>
                        <a:rPr lang="fr-FR" sz="1200" b="1" dirty="0">
                          <a:solidFill>
                            <a:schemeClr val="bg2">
                              <a:lumMod val="20000"/>
                              <a:lumOff val="80000"/>
                            </a:schemeClr>
                          </a:solidFill>
                        </a:rPr>
                        <a:t>Responsable</a:t>
                      </a:r>
                    </a:p>
                  </a:txBody>
                  <a:tcPr/>
                </a:tc>
                <a:tc>
                  <a:txBody>
                    <a:bodyPr/>
                    <a:lstStyle/>
                    <a:p>
                      <a:r>
                        <a:rPr lang="fr-FR" sz="1200" b="1" dirty="0">
                          <a:solidFill>
                            <a:schemeClr val="bg2">
                              <a:lumMod val="20000"/>
                              <a:lumOff val="80000"/>
                            </a:schemeClr>
                          </a:solidFill>
                        </a:rPr>
                        <a:t>Description de la fonctionnalité</a:t>
                      </a:r>
                    </a:p>
                  </a:txBody>
                  <a:tcPr/>
                </a:tc>
                <a:extLst>
                  <a:ext uri="{0D108BD9-81ED-4DB2-BD59-A6C34878D82A}">
                    <a16:rowId xmlns:a16="http://schemas.microsoft.com/office/drawing/2014/main" val="664232426"/>
                  </a:ext>
                </a:extLst>
              </a:tr>
              <a:tr h="577541">
                <a:tc>
                  <a:txBody>
                    <a:bodyPr/>
                    <a:lstStyle/>
                    <a:p>
                      <a:r>
                        <a:rPr lang="fr-FR" sz="1200" dirty="0">
                          <a:solidFill>
                            <a:schemeClr val="bg2">
                              <a:lumMod val="20000"/>
                              <a:lumOff val="80000"/>
                            </a:schemeClr>
                          </a:solidFill>
                        </a:rPr>
                        <a:t>Menu Principal</a:t>
                      </a:r>
                    </a:p>
                  </a:txBody>
                  <a:tcPr/>
                </a:tc>
                <a:tc>
                  <a:txBody>
                    <a:bodyPr/>
                    <a:lstStyle/>
                    <a:p>
                      <a:r>
                        <a:rPr lang="fr-FR" sz="1200" dirty="0">
                          <a:solidFill>
                            <a:schemeClr val="bg2">
                              <a:lumMod val="20000"/>
                              <a:lumOff val="80000"/>
                            </a:schemeClr>
                          </a:solidFill>
                        </a:rPr>
                        <a:t>Alexis Osorio</a:t>
                      </a:r>
                    </a:p>
                  </a:txBody>
                  <a:tcPr/>
                </a:tc>
                <a:tc>
                  <a:txBody>
                    <a:bodyPr/>
                    <a:lstStyle/>
                    <a:p>
                      <a:r>
                        <a:rPr lang="fr-FR" sz="1050" dirty="0">
                          <a:solidFill>
                            <a:schemeClr val="bg2">
                              <a:lumMod val="20000"/>
                              <a:lumOff val="80000"/>
                            </a:schemeClr>
                          </a:solidFill>
                        </a:rPr>
                        <a:t>Options pour démarrer une nouvelle partie, charger une partie, voir les scores, ou quitter</a:t>
                      </a:r>
                      <a:r>
                        <a:rPr lang="fr-FR" sz="1200" dirty="0"/>
                        <a:t>.</a:t>
                      </a:r>
                    </a:p>
                  </a:txBody>
                  <a:tcPr/>
                </a:tc>
                <a:extLst>
                  <a:ext uri="{0D108BD9-81ED-4DB2-BD59-A6C34878D82A}">
                    <a16:rowId xmlns:a16="http://schemas.microsoft.com/office/drawing/2014/main" val="2915639203"/>
                  </a:ext>
                </a:extLst>
              </a:tr>
              <a:tr h="533115">
                <a:tc>
                  <a:txBody>
                    <a:bodyPr/>
                    <a:lstStyle/>
                    <a:p>
                      <a:r>
                        <a:rPr lang="fr-FR" sz="1200" dirty="0">
                          <a:solidFill>
                            <a:schemeClr val="bg2">
                              <a:lumMod val="20000"/>
                              <a:lumOff val="80000"/>
                            </a:schemeClr>
                          </a:solidFill>
                        </a:rPr>
                        <a:t>Configuration de la partie</a:t>
                      </a:r>
                    </a:p>
                  </a:txBody>
                  <a:tcPr/>
                </a:tc>
                <a:tc>
                  <a:txBody>
                    <a:bodyPr/>
                    <a:lstStyle/>
                    <a:p>
                      <a:r>
                        <a:rPr lang="fr-FR" sz="1200" dirty="0">
                          <a:solidFill>
                            <a:schemeClr val="bg2">
                              <a:lumMod val="20000"/>
                              <a:lumOff val="80000"/>
                            </a:schemeClr>
                          </a:solidFill>
                        </a:rPr>
                        <a:t>Paul Monet</a:t>
                      </a:r>
                    </a:p>
                  </a:txBody>
                  <a:tcPr/>
                </a:tc>
                <a:tc>
                  <a:txBody>
                    <a:bodyPr/>
                    <a:lstStyle/>
                    <a:p>
                      <a:r>
                        <a:rPr lang="fr-FR" sz="1050" dirty="0">
                          <a:solidFill>
                            <a:schemeClr val="bg2">
                              <a:lumMod val="20000"/>
                              <a:lumOff val="80000"/>
                            </a:schemeClr>
                          </a:solidFill>
                        </a:rPr>
                        <a:t>Choix du nombre de joueurs, type de joueurs (Humain ou IA), et taille du plateau.</a:t>
                      </a:r>
                    </a:p>
                  </a:txBody>
                  <a:tcPr/>
                </a:tc>
                <a:extLst>
                  <a:ext uri="{0D108BD9-81ED-4DB2-BD59-A6C34878D82A}">
                    <a16:rowId xmlns:a16="http://schemas.microsoft.com/office/drawing/2014/main" val="2865115220"/>
                  </a:ext>
                </a:extLst>
              </a:tr>
              <a:tr h="533115">
                <a:tc>
                  <a:txBody>
                    <a:bodyPr/>
                    <a:lstStyle/>
                    <a:p>
                      <a:r>
                        <a:rPr lang="fr-FR" sz="1200" dirty="0">
                          <a:solidFill>
                            <a:schemeClr val="bg2">
                              <a:lumMod val="20000"/>
                              <a:lumOff val="80000"/>
                            </a:schemeClr>
                          </a:solidFill>
                        </a:rPr>
                        <a:t>Gestion du plateau</a:t>
                      </a:r>
                    </a:p>
                  </a:txBody>
                  <a:tcPr/>
                </a:tc>
                <a:tc>
                  <a:txBody>
                    <a:bodyPr/>
                    <a:lstStyle/>
                    <a:p>
                      <a:r>
                        <a:rPr lang="fr-FR" sz="1200" dirty="0">
                          <a:solidFill>
                            <a:schemeClr val="bg2">
                              <a:lumMod val="20000"/>
                              <a:lumOff val="80000"/>
                            </a:schemeClr>
                          </a:solidFill>
                        </a:rPr>
                        <a:t>Viktor </a:t>
                      </a:r>
                      <a:r>
                        <a:rPr lang="fr-FR" sz="1200" dirty="0" err="1">
                          <a:solidFill>
                            <a:schemeClr val="bg2">
                              <a:lumMod val="20000"/>
                              <a:lumOff val="80000"/>
                            </a:schemeClr>
                          </a:solidFill>
                        </a:rPr>
                        <a:t>Goussot</a:t>
                      </a:r>
                      <a:endParaRPr lang="fr-FR" sz="1200" dirty="0">
                        <a:solidFill>
                          <a:schemeClr val="bg2">
                            <a:lumMod val="20000"/>
                            <a:lumOff val="80000"/>
                          </a:schemeClr>
                        </a:solidFill>
                      </a:endParaRPr>
                    </a:p>
                  </a:txBody>
                  <a:tcPr/>
                </a:tc>
                <a:tc>
                  <a:txBody>
                    <a:bodyPr/>
                    <a:lstStyle/>
                    <a:p>
                      <a:r>
                        <a:rPr lang="fr-FR" sz="1050" dirty="0">
                          <a:solidFill>
                            <a:schemeClr val="bg2">
                              <a:lumMod val="20000"/>
                              <a:lumOff val="80000"/>
                            </a:schemeClr>
                          </a:solidFill>
                        </a:rPr>
                        <a:t>Affichage et initialisation du plateau de jeu, avec positions des pions et barrières.</a:t>
                      </a:r>
                    </a:p>
                  </a:txBody>
                  <a:tcPr/>
                </a:tc>
                <a:extLst>
                  <a:ext uri="{0D108BD9-81ED-4DB2-BD59-A6C34878D82A}">
                    <a16:rowId xmlns:a16="http://schemas.microsoft.com/office/drawing/2014/main" val="3724890523"/>
                  </a:ext>
                </a:extLst>
              </a:tr>
              <a:tr h="377623">
                <a:tc>
                  <a:txBody>
                    <a:bodyPr/>
                    <a:lstStyle/>
                    <a:p>
                      <a:r>
                        <a:rPr lang="fr-FR" sz="1200" dirty="0">
                          <a:solidFill>
                            <a:schemeClr val="bg2">
                              <a:lumMod val="20000"/>
                              <a:lumOff val="80000"/>
                            </a:schemeClr>
                          </a:solidFill>
                        </a:rPr>
                        <a:t>Placement du pion</a:t>
                      </a:r>
                    </a:p>
                  </a:txBody>
                  <a:tcPr/>
                </a:tc>
                <a:tc>
                  <a:txBody>
                    <a:bodyPr/>
                    <a:lstStyle/>
                    <a:p>
                      <a:r>
                        <a:rPr lang="fr-FR" sz="1200" dirty="0">
                          <a:solidFill>
                            <a:schemeClr val="bg2">
                              <a:lumMod val="20000"/>
                              <a:lumOff val="80000"/>
                            </a:schemeClr>
                          </a:solidFill>
                        </a:rPr>
                        <a:t>Alexis Osorio</a:t>
                      </a:r>
                    </a:p>
                  </a:txBody>
                  <a:tcPr/>
                </a:tc>
                <a:tc>
                  <a:txBody>
                    <a:bodyPr/>
                    <a:lstStyle/>
                    <a:p>
                      <a:r>
                        <a:rPr lang="fr-FR" sz="1050" dirty="0">
                          <a:solidFill>
                            <a:schemeClr val="bg2">
                              <a:lumMod val="20000"/>
                              <a:lumOff val="80000"/>
                            </a:schemeClr>
                          </a:solidFill>
                        </a:rPr>
                        <a:t>Permet aux joueurs de placer et déplacer leurs pions sur le plateau.</a:t>
                      </a:r>
                    </a:p>
                  </a:txBody>
                  <a:tcPr/>
                </a:tc>
                <a:extLst>
                  <a:ext uri="{0D108BD9-81ED-4DB2-BD59-A6C34878D82A}">
                    <a16:rowId xmlns:a16="http://schemas.microsoft.com/office/drawing/2014/main" val="4186254103"/>
                  </a:ext>
                </a:extLst>
              </a:tr>
              <a:tr h="533115">
                <a:tc>
                  <a:txBody>
                    <a:bodyPr/>
                    <a:lstStyle/>
                    <a:p>
                      <a:r>
                        <a:rPr lang="fr-FR" sz="1200" dirty="0">
                          <a:solidFill>
                            <a:schemeClr val="bg2">
                              <a:lumMod val="20000"/>
                              <a:lumOff val="80000"/>
                            </a:schemeClr>
                          </a:solidFill>
                        </a:rPr>
                        <a:t>Placement de la barrière</a:t>
                      </a:r>
                    </a:p>
                  </a:txBody>
                  <a:tcPr/>
                </a:tc>
                <a:tc>
                  <a:txBody>
                    <a:bodyPr/>
                    <a:lstStyle/>
                    <a:p>
                      <a:r>
                        <a:rPr lang="fr-FR" sz="1200" dirty="0">
                          <a:solidFill>
                            <a:schemeClr val="bg2">
                              <a:lumMod val="20000"/>
                              <a:lumOff val="80000"/>
                            </a:schemeClr>
                          </a:solidFill>
                        </a:rPr>
                        <a:t>Viktor </a:t>
                      </a:r>
                      <a:r>
                        <a:rPr lang="fr-FR" sz="1200" dirty="0" err="1">
                          <a:solidFill>
                            <a:schemeClr val="bg2">
                              <a:lumMod val="20000"/>
                              <a:lumOff val="80000"/>
                            </a:schemeClr>
                          </a:solidFill>
                        </a:rPr>
                        <a:t>Goussot</a:t>
                      </a:r>
                      <a:endParaRPr lang="fr-FR" sz="1200" dirty="0">
                        <a:solidFill>
                          <a:schemeClr val="bg2">
                            <a:lumMod val="20000"/>
                            <a:lumOff val="8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050" dirty="0">
                          <a:solidFill>
                            <a:schemeClr val="bg2">
                              <a:lumMod val="20000"/>
                              <a:lumOff val="80000"/>
                            </a:schemeClr>
                          </a:solidFill>
                        </a:rPr>
                        <a:t>Permet aux joueurs de placer des barrières, en respectant les règles du jeu.</a:t>
                      </a:r>
                    </a:p>
                  </a:txBody>
                  <a:tcPr/>
                </a:tc>
                <a:extLst>
                  <a:ext uri="{0D108BD9-81ED-4DB2-BD59-A6C34878D82A}">
                    <a16:rowId xmlns:a16="http://schemas.microsoft.com/office/drawing/2014/main" val="949638301"/>
                  </a:ext>
                </a:extLst>
              </a:tr>
              <a:tr h="377623">
                <a:tc>
                  <a:txBody>
                    <a:bodyPr/>
                    <a:lstStyle/>
                    <a:p>
                      <a:r>
                        <a:rPr lang="fr-FR" sz="1200" dirty="0">
                          <a:solidFill>
                            <a:schemeClr val="bg2">
                              <a:lumMod val="20000"/>
                              <a:lumOff val="80000"/>
                            </a:schemeClr>
                          </a:solidFill>
                        </a:rPr>
                        <a:t>Option de jeu </a:t>
                      </a:r>
                    </a:p>
                  </a:txBody>
                  <a:tcPr/>
                </a:tc>
                <a:tc>
                  <a:txBody>
                    <a:bodyPr/>
                    <a:lstStyle/>
                    <a:p>
                      <a:r>
                        <a:rPr lang="fr-FR" sz="1200" dirty="0">
                          <a:solidFill>
                            <a:schemeClr val="bg2">
                              <a:lumMod val="20000"/>
                              <a:lumOff val="80000"/>
                            </a:schemeClr>
                          </a:solidFill>
                        </a:rPr>
                        <a:t>Paul </a:t>
                      </a:r>
                      <a:r>
                        <a:rPr lang="fr-FR" sz="1200" dirty="0" err="1">
                          <a:solidFill>
                            <a:schemeClr val="bg2">
                              <a:lumMod val="20000"/>
                              <a:lumOff val="80000"/>
                            </a:schemeClr>
                          </a:solidFill>
                        </a:rPr>
                        <a:t>monet</a:t>
                      </a:r>
                      <a:r>
                        <a:rPr lang="fr-FR" sz="1200" dirty="0">
                          <a:solidFill>
                            <a:schemeClr val="bg2">
                              <a:lumMod val="20000"/>
                              <a:lumOff val="80000"/>
                            </a:schemeClr>
                          </a:solidFill>
                        </a:rPr>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050" dirty="0">
                          <a:solidFill>
                            <a:schemeClr val="bg2">
                              <a:lumMod val="20000"/>
                              <a:lumOff val="80000"/>
                            </a:schemeClr>
                          </a:solidFill>
                        </a:rPr>
                        <a:t>Actions comme passer son tour, mettre en pause, ou abandonner la partie.</a:t>
                      </a:r>
                    </a:p>
                  </a:txBody>
                  <a:tcPr/>
                </a:tc>
                <a:extLst>
                  <a:ext uri="{0D108BD9-81ED-4DB2-BD59-A6C34878D82A}">
                    <a16:rowId xmlns:a16="http://schemas.microsoft.com/office/drawing/2014/main" val="3872033379"/>
                  </a:ext>
                </a:extLst>
              </a:tr>
              <a:tr h="688606">
                <a:tc>
                  <a:txBody>
                    <a:bodyPr/>
                    <a:lstStyle/>
                    <a:p>
                      <a:r>
                        <a:rPr lang="fr-FR" sz="1200" dirty="0">
                          <a:solidFill>
                            <a:schemeClr val="bg2">
                              <a:lumMod val="20000"/>
                              <a:lumOff val="80000"/>
                            </a:schemeClr>
                          </a:solidFill>
                        </a:rPr>
                        <a:t>Fin de Partie</a:t>
                      </a:r>
                    </a:p>
                  </a:txBody>
                  <a:tcPr/>
                </a:tc>
                <a:tc>
                  <a:txBody>
                    <a:bodyPr/>
                    <a:lstStyle/>
                    <a:p>
                      <a:r>
                        <a:rPr lang="fr-FR" sz="1200" dirty="0">
                          <a:solidFill>
                            <a:schemeClr val="bg2">
                              <a:lumMod val="20000"/>
                              <a:lumOff val="80000"/>
                            </a:schemeClr>
                          </a:solidFill>
                        </a:rPr>
                        <a:t>Dylan </a:t>
                      </a:r>
                      <a:r>
                        <a:rPr lang="fr-FR" sz="1200" dirty="0" err="1">
                          <a:solidFill>
                            <a:schemeClr val="bg2">
                              <a:lumMod val="20000"/>
                              <a:lumOff val="80000"/>
                            </a:schemeClr>
                          </a:solidFill>
                        </a:rPr>
                        <a:t>Giau</a:t>
                      </a:r>
                      <a:endParaRPr lang="fr-FR" sz="1200" dirty="0">
                        <a:solidFill>
                          <a:schemeClr val="bg2">
                            <a:lumMod val="20000"/>
                            <a:lumOff val="80000"/>
                          </a:schemeClr>
                        </a:solidFill>
                      </a:endParaRPr>
                    </a:p>
                  </a:txBody>
                  <a:tcPr/>
                </a:tc>
                <a:tc>
                  <a:txBody>
                    <a:bodyPr/>
                    <a:lstStyle/>
                    <a:p>
                      <a:r>
                        <a:rPr lang="fr-FR" sz="1050" dirty="0">
                          <a:solidFill>
                            <a:schemeClr val="bg2">
                              <a:lumMod val="20000"/>
                              <a:lumOff val="80000"/>
                            </a:schemeClr>
                          </a:solidFill>
                        </a:rPr>
                        <a:t>Vérifie la victoire, calcule les scores, et affiche les résultats. Sauvegarde et charge l'état du jeu pour reprise ultérieure.</a:t>
                      </a:r>
                    </a:p>
                  </a:txBody>
                  <a:tcPr/>
                </a:tc>
                <a:extLst>
                  <a:ext uri="{0D108BD9-81ED-4DB2-BD59-A6C34878D82A}">
                    <a16:rowId xmlns:a16="http://schemas.microsoft.com/office/drawing/2014/main" val="4166809294"/>
                  </a:ext>
                </a:extLst>
              </a:tr>
              <a:tr h="377623">
                <a:tc>
                  <a:txBody>
                    <a:bodyPr/>
                    <a:lstStyle/>
                    <a:p>
                      <a:r>
                        <a:rPr lang="fr-FR" sz="1200" dirty="0">
                          <a:solidFill>
                            <a:schemeClr val="bg2">
                              <a:lumMod val="20000"/>
                              <a:lumOff val="80000"/>
                            </a:schemeClr>
                          </a:solidFill>
                        </a:rPr>
                        <a:t>Gestion de sauvegarde</a:t>
                      </a:r>
                    </a:p>
                  </a:txBody>
                  <a:tcPr/>
                </a:tc>
                <a:tc>
                  <a:txBody>
                    <a:bodyPr/>
                    <a:lstStyle/>
                    <a:p>
                      <a:r>
                        <a:rPr lang="fr-FR" sz="1200" dirty="0">
                          <a:solidFill>
                            <a:schemeClr val="bg2">
                              <a:lumMod val="20000"/>
                              <a:lumOff val="80000"/>
                            </a:schemeClr>
                          </a:solidFill>
                        </a:rPr>
                        <a:t>Dylan </a:t>
                      </a:r>
                      <a:r>
                        <a:rPr lang="fr-FR" sz="1200" dirty="0" err="1">
                          <a:solidFill>
                            <a:schemeClr val="bg2">
                              <a:lumMod val="20000"/>
                              <a:lumOff val="80000"/>
                            </a:schemeClr>
                          </a:solidFill>
                        </a:rPr>
                        <a:t>Giau</a:t>
                      </a:r>
                      <a:endParaRPr lang="fr-FR" sz="1200" dirty="0">
                        <a:solidFill>
                          <a:schemeClr val="bg2">
                            <a:lumMod val="20000"/>
                            <a:lumOff val="8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050" dirty="0">
                          <a:solidFill>
                            <a:schemeClr val="bg2">
                              <a:lumMod val="20000"/>
                              <a:lumOff val="80000"/>
                            </a:schemeClr>
                          </a:solidFill>
                        </a:rPr>
                        <a:t>Sauvegarde et charge l'état du jeu pour reprise ultérieure.</a:t>
                      </a:r>
                    </a:p>
                  </a:txBody>
                  <a:tcPr/>
                </a:tc>
                <a:extLst>
                  <a:ext uri="{0D108BD9-81ED-4DB2-BD59-A6C34878D82A}">
                    <a16:rowId xmlns:a16="http://schemas.microsoft.com/office/drawing/2014/main" val="2989552451"/>
                  </a:ext>
                </a:extLst>
              </a:tr>
              <a:tr h="4664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schemeClr val="bg2">
                              <a:lumMod val="20000"/>
                              <a:lumOff val="80000"/>
                            </a:schemeClr>
                          </a:solidFill>
                        </a:rPr>
                        <a:t>Gestion des erreurs</a:t>
                      </a:r>
                    </a:p>
                    <a:p>
                      <a:endParaRPr lang="fr-FR" sz="1200" dirty="0">
                        <a:solidFill>
                          <a:schemeClr val="bg2">
                            <a:lumMod val="20000"/>
                            <a:lumOff val="80000"/>
                          </a:schemeClr>
                        </a:solidFill>
                      </a:endParaRPr>
                    </a:p>
                  </a:txBody>
                  <a:tcPr/>
                </a:tc>
                <a:tc>
                  <a:txBody>
                    <a:bodyPr/>
                    <a:lstStyle/>
                    <a:p>
                      <a:r>
                        <a:rPr lang="fr-FR" sz="1200" dirty="0">
                          <a:solidFill>
                            <a:schemeClr val="bg2">
                              <a:lumMod val="20000"/>
                              <a:lumOff val="80000"/>
                            </a:schemeClr>
                          </a:solidFill>
                        </a:rPr>
                        <a:t>Paul </a:t>
                      </a:r>
                      <a:r>
                        <a:rPr lang="fr-FR" sz="1200" dirty="0" err="1">
                          <a:solidFill>
                            <a:schemeClr val="bg2">
                              <a:lumMod val="20000"/>
                              <a:lumOff val="80000"/>
                            </a:schemeClr>
                          </a:solidFill>
                        </a:rPr>
                        <a:t>monet</a:t>
                      </a:r>
                      <a:r>
                        <a:rPr lang="fr-FR" sz="1200" dirty="0">
                          <a:solidFill>
                            <a:schemeClr val="bg2">
                              <a:lumMod val="20000"/>
                              <a:lumOff val="80000"/>
                            </a:schemeClr>
                          </a:solidFill>
                        </a:rPr>
                        <a:t> et Dylan </a:t>
                      </a:r>
                      <a:r>
                        <a:rPr lang="fr-FR" sz="1200" dirty="0" err="1">
                          <a:solidFill>
                            <a:schemeClr val="bg2">
                              <a:lumMod val="20000"/>
                              <a:lumOff val="80000"/>
                            </a:schemeClr>
                          </a:solidFill>
                        </a:rPr>
                        <a:t>Giau</a:t>
                      </a:r>
                      <a:endParaRPr lang="fr-FR" sz="1200" dirty="0">
                        <a:solidFill>
                          <a:schemeClr val="bg2">
                            <a:lumMod val="20000"/>
                            <a:lumOff val="80000"/>
                          </a:schemeClr>
                        </a:solidFill>
                      </a:endParaRPr>
                    </a:p>
                    <a:p>
                      <a:r>
                        <a:rPr lang="fr-FR" sz="1200" dirty="0">
                          <a:solidFill>
                            <a:schemeClr val="bg2">
                              <a:lumMod val="20000"/>
                              <a:lumOff val="80000"/>
                            </a:schemeClr>
                          </a:solidFill>
                        </a:rPr>
                        <a:t>Alexis Osorio et Viktor </a:t>
                      </a:r>
                      <a:r>
                        <a:rPr lang="fr-FR" sz="1200" dirty="0" err="1">
                          <a:solidFill>
                            <a:schemeClr val="bg2">
                              <a:lumMod val="20000"/>
                              <a:lumOff val="80000"/>
                            </a:schemeClr>
                          </a:solidFill>
                        </a:rPr>
                        <a:t>Goussot</a:t>
                      </a:r>
                      <a:endParaRPr lang="fr-FR" sz="1200" dirty="0">
                        <a:solidFill>
                          <a:schemeClr val="bg2">
                            <a:lumMod val="20000"/>
                            <a:lumOff val="80000"/>
                          </a:schemeClr>
                        </a:solidFill>
                      </a:endParaRPr>
                    </a:p>
                  </a:txBody>
                  <a:tcPr/>
                </a:tc>
                <a:tc>
                  <a:txBody>
                    <a:bodyPr/>
                    <a:lstStyle/>
                    <a:p>
                      <a:r>
                        <a:rPr lang="fr-FR" sz="1050" dirty="0">
                          <a:solidFill>
                            <a:schemeClr val="bg2">
                              <a:lumMod val="20000"/>
                              <a:lumOff val="80000"/>
                            </a:schemeClr>
                          </a:solidFill>
                        </a:rPr>
                        <a:t>Gère les erreurs de saisie et fournit des messages d'erreur.</a:t>
                      </a:r>
                    </a:p>
                  </a:txBody>
                  <a:tcPr/>
                </a:tc>
                <a:extLst>
                  <a:ext uri="{0D108BD9-81ED-4DB2-BD59-A6C34878D82A}">
                    <a16:rowId xmlns:a16="http://schemas.microsoft.com/office/drawing/2014/main" val="610207814"/>
                  </a:ext>
                </a:extLst>
              </a:tr>
            </a:tbl>
          </a:graphicData>
        </a:graphic>
      </p:graphicFrame>
      <p:sp>
        <p:nvSpPr>
          <p:cNvPr id="9" name="ZoneTexte 8">
            <a:extLst>
              <a:ext uri="{FF2B5EF4-FFF2-40B4-BE49-F238E27FC236}">
                <a16:creationId xmlns:a16="http://schemas.microsoft.com/office/drawing/2014/main" id="{2B3B3D63-2375-7711-0C0B-B1BB6864D92E}"/>
              </a:ext>
            </a:extLst>
          </p:cNvPr>
          <p:cNvSpPr txBox="1"/>
          <p:nvPr/>
        </p:nvSpPr>
        <p:spPr>
          <a:xfrm>
            <a:off x="0" y="0"/>
            <a:ext cx="8487890" cy="461793"/>
          </a:xfrm>
          <a:prstGeom prst="rect">
            <a:avLst/>
          </a:prstGeom>
          <a:noFill/>
        </p:spPr>
        <p:txBody>
          <a:bodyPr wrap="square">
            <a:spAutoFit/>
          </a:bodyPr>
          <a:lstStyle/>
          <a:p>
            <a:pPr>
              <a:lnSpc>
                <a:spcPct val="150000"/>
              </a:lnSpc>
            </a:pPr>
            <a:r>
              <a:rPr lang="fr-FR" b="1" dirty="0">
                <a:solidFill>
                  <a:schemeClr val="bg2">
                    <a:lumMod val="20000"/>
                    <a:lumOff val="80000"/>
                  </a:schemeClr>
                </a:solidFill>
                <a:effectLst>
                  <a:outerShdw blurRad="50800" dist="38100" dir="13500000" algn="br" rotWithShape="0">
                    <a:prstClr val="black">
                      <a:alpha val="40000"/>
                    </a:prstClr>
                  </a:outerShdw>
                </a:effectLst>
              </a:rPr>
              <a:t>VIII</a:t>
            </a:r>
            <a:r>
              <a:rPr lang="fr-FR" sz="1800" b="1" dirty="0">
                <a:solidFill>
                  <a:schemeClr val="bg2">
                    <a:lumMod val="20000"/>
                    <a:lumOff val="80000"/>
                  </a:schemeClr>
                </a:solidFill>
                <a:effectLst>
                  <a:outerShdw blurRad="50800" dist="38100" dir="13500000" algn="br" rotWithShape="0">
                    <a:prstClr val="black">
                      <a:alpha val="40000"/>
                    </a:prstClr>
                  </a:outerShdw>
                </a:effectLst>
              </a:rPr>
              <a:t>. RÉPARTITION DES TÂCHES PAR FONCTIONNALITÉS </a:t>
            </a:r>
          </a:p>
        </p:txBody>
      </p:sp>
      <p:cxnSp>
        <p:nvCxnSpPr>
          <p:cNvPr id="10" name="Connecteur droit 9">
            <a:extLst>
              <a:ext uri="{FF2B5EF4-FFF2-40B4-BE49-F238E27FC236}">
                <a16:creationId xmlns:a16="http://schemas.microsoft.com/office/drawing/2014/main" id="{93C85C12-FAAF-2D0A-7C1C-F08A1439F67C}"/>
              </a:ext>
            </a:extLst>
          </p:cNvPr>
          <p:cNvCxnSpPr>
            <a:cxnSpLocks/>
          </p:cNvCxnSpPr>
          <p:nvPr/>
        </p:nvCxnSpPr>
        <p:spPr>
          <a:xfrm>
            <a:off x="80815" y="461793"/>
            <a:ext cx="6559985" cy="0"/>
          </a:xfrm>
          <a:prstGeom prst="line">
            <a:avLst/>
          </a:prstGeom>
          <a:ln>
            <a:solidFill>
              <a:schemeClr val="bg2">
                <a:lumMod val="20000"/>
                <a:lumOff val="80000"/>
              </a:schemeClr>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334363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3B8B04BA-794B-FA9F-8604-D3FF0DA9F244}"/>
            </a:ext>
          </a:extLst>
        </p:cNvPr>
        <p:cNvGrpSpPr/>
        <p:nvPr/>
      </p:nvGrpSpPr>
      <p:grpSpPr>
        <a:xfrm>
          <a:off x="0" y="0"/>
          <a:ext cx="0" cy="0"/>
          <a:chOff x="0" y="0"/>
          <a:chExt cx="0" cy="0"/>
        </a:xfrm>
      </p:grpSpPr>
      <p:pic>
        <p:nvPicPr>
          <p:cNvPr id="2" name="Picture 10" descr="Quoridor classic – step2blind">
            <a:extLst>
              <a:ext uri="{FF2B5EF4-FFF2-40B4-BE49-F238E27FC236}">
                <a16:creationId xmlns:a16="http://schemas.microsoft.com/office/drawing/2014/main" id="{42BED86D-B95F-0718-9192-A6EF98EE3F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4467" r="2425"/>
          <a:stretch/>
        </p:blipFill>
        <p:spPr bwMode="auto">
          <a:xfrm>
            <a:off x="-24224" y="10"/>
            <a:ext cx="12216224" cy="685799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115880A-074A-C603-3451-A10140C659EB}"/>
              </a:ext>
            </a:extLst>
          </p:cNvPr>
          <p:cNvSpPr/>
          <p:nvPr/>
        </p:nvSpPr>
        <p:spPr>
          <a:xfrm>
            <a:off x="-24224" y="0"/>
            <a:ext cx="12243706" cy="6880475"/>
          </a:xfrm>
          <a:prstGeom prst="rect">
            <a:avLst/>
          </a:prstGeom>
          <a:gradFill flip="none" rotWithShape="1">
            <a:gsLst>
              <a:gs pos="0">
                <a:schemeClr val="accent1">
                  <a:lumMod val="67000"/>
                  <a:alpha val="24000"/>
                </a:schemeClr>
              </a:gs>
              <a:gs pos="48000">
                <a:schemeClr val="accent1">
                  <a:lumMod val="97000"/>
                  <a:lumOff val="3000"/>
                  <a:alpha val="93000"/>
                </a:schemeClr>
              </a:gs>
              <a:gs pos="100000">
                <a:schemeClr val="accent1">
                  <a:lumMod val="75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pic>
        <p:nvPicPr>
          <p:cNvPr id="5" name="Picture 14">
            <a:extLst>
              <a:ext uri="{FF2B5EF4-FFF2-40B4-BE49-F238E27FC236}">
                <a16:creationId xmlns:a16="http://schemas.microsoft.com/office/drawing/2014/main" id="{95BB644C-2A51-09CA-216F-0E6C847AD3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7475" y="5670699"/>
            <a:ext cx="3621314" cy="1187301"/>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a:extLst>
              <a:ext uri="{FF2B5EF4-FFF2-40B4-BE49-F238E27FC236}">
                <a16:creationId xmlns:a16="http://schemas.microsoft.com/office/drawing/2014/main" id="{12F7D78B-A357-0E9C-A665-02407FE03C6E}"/>
              </a:ext>
            </a:extLst>
          </p:cNvPr>
          <p:cNvSpPr txBox="1"/>
          <p:nvPr/>
        </p:nvSpPr>
        <p:spPr>
          <a:xfrm>
            <a:off x="0" y="0"/>
            <a:ext cx="7690104" cy="877291"/>
          </a:xfrm>
          <a:prstGeom prst="rect">
            <a:avLst/>
          </a:prstGeom>
          <a:noFill/>
        </p:spPr>
        <p:txBody>
          <a:bodyPr wrap="square">
            <a:spAutoFit/>
          </a:bodyPr>
          <a:lstStyle/>
          <a:p>
            <a:pPr>
              <a:lnSpc>
                <a:spcPct val="150000"/>
              </a:lnSpc>
            </a:pPr>
            <a:r>
              <a:rPr lang="fr-FR" b="1" dirty="0">
                <a:solidFill>
                  <a:schemeClr val="bg2">
                    <a:lumMod val="20000"/>
                    <a:lumOff val="80000"/>
                  </a:schemeClr>
                </a:solidFill>
                <a:effectLst>
                  <a:outerShdw blurRad="50800" dist="38100" dir="13500000" algn="br" rotWithShape="0">
                    <a:prstClr val="black">
                      <a:alpha val="40000"/>
                    </a:prstClr>
                  </a:outerShdw>
                </a:effectLst>
              </a:rPr>
              <a:t>IX</a:t>
            </a:r>
            <a:r>
              <a:rPr lang="fr-FR" sz="1800" b="1" dirty="0">
                <a:solidFill>
                  <a:schemeClr val="bg2">
                    <a:lumMod val="20000"/>
                    <a:lumOff val="80000"/>
                  </a:schemeClr>
                </a:solidFill>
                <a:effectLst>
                  <a:outerShdw blurRad="50800" dist="38100" dir="13500000" algn="br" rotWithShape="0">
                    <a:prstClr val="black">
                      <a:alpha val="40000"/>
                    </a:prstClr>
                  </a:outerShdw>
                </a:effectLst>
              </a:rPr>
              <a:t>. GRAPHE D'APPELS... </a:t>
            </a:r>
          </a:p>
          <a:p>
            <a:pPr>
              <a:lnSpc>
                <a:spcPct val="150000"/>
              </a:lnSpc>
            </a:pPr>
            <a:endParaRPr lang="fr-FR" sz="1800" b="1" dirty="0">
              <a:solidFill>
                <a:schemeClr val="bg2">
                  <a:lumMod val="20000"/>
                  <a:lumOff val="80000"/>
                </a:schemeClr>
              </a:solidFill>
              <a:effectLst>
                <a:outerShdw blurRad="50800" dist="38100" dir="13500000" algn="br" rotWithShape="0">
                  <a:prstClr val="black">
                    <a:alpha val="40000"/>
                  </a:prstClr>
                </a:outerShdw>
              </a:effectLst>
            </a:endParaRPr>
          </a:p>
        </p:txBody>
      </p:sp>
      <p:cxnSp>
        <p:nvCxnSpPr>
          <p:cNvPr id="3" name="Connecteur droit 2">
            <a:extLst>
              <a:ext uri="{FF2B5EF4-FFF2-40B4-BE49-F238E27FC236}">
                <a16:creationId xmlns:a16="http://schemas.microsoft.com/office/drawing/2014/main" id="{985A3BFF-EAD2-7B2A-0568-19EDF4B34438}"/>
              </a:ext>
            </a:extLst>
          </p:cNvPr>
          <p:cNvCxnSpPr>
            <a:cxnSpLocks/>
          </p:cNvCxnSpPr>
          <p:nvPr/>
        </p:nvCxnSpPr>
        <p:spPr>
          <a:xfrm>
            <a:off x="84422" y="461793"/>
            <a:ext cx="2987962" cy="0"/>
          </a:xfrm>
          <a:prstGeom prst="line">
            <a:avLst/>
          </a:prstGeom>
          <a:ln>
            <a:solidFill>
              <a:schemeClr val="bg2">
                <a:lumMod val="20000"/>
                <a:lumOff val="80000"/>
              </a:schemeClr>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895809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0" descr="Quoridor classic – step2blind">
            <a:extLst>
              <a:ext uri="{FF2B5EF4-FFF2-40B4-BE49-F238E27FC236}">
                <a16:creationId xmlns:a16="http://schemas.microsoft.com/office/drawing/2014/main" id="{289FE660-DD20-82E9-C87F-766403C982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4467" r="2425"/>
          <a:stretch/>
        </p:blipFill>
        <p:spPr bwMode="auto">
          <a:xfrm>
            <a:off x="0" y="0"/>
            <a:ext cx="12192000" cy="685799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77D4B92F-92F2-8EF9-EE22-A22736BF3AD3}"/>
              </a:ext>
            </a:extLst>
          </p:cNvPr>
          <p:cNvSpPr/>
          <p:nvPr/>
        </p:nvSpPr>
        <p:spPr>
          <a:xfrm>
            <a:off x="0" y="-11243"/>
            <a:ext cx="12219482" cy="6880475"/>
          </a:xfrm>
          <a:prstGeom prst="rect">
            <a:avLst/>
          </a:prstGeom>
          <a:gradFill flip="none" rotWithShape="1">
            <a:gsLst>
              <a:gs pos="0">
                <a:schemeClr val="accent1">
                  <a:lumMod val="67000"/>
                  <a:alpha val="24000"/>
                </a:schemeClr>
              </a:gs>
              <a:gs pos="48000">
                <a:schemeClr val="accent1">
                  <a:lumMod val="97000"/>
                  <a:lumOff val="3000"/>
                  <a:alpha val="93000"/>
                </a:schemeClr>
              </a:gs>
              <a:gs pos="100000">
                <a:schemeClr val="accent1">
                  <a:lumMod val="75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endParaRPr lang="fr-FR" dirty="0">
              <a:solidFill>
                <a:schemeClr val="bg2">
                  <a:lumMod val="20000"/>
                  <a:lumOff val="80000"/>
                </a:schemeClr>
              </a:solidFill>
              <a:effectLst>
                <a:outerShdw blurRad="50800" dist="38100" dir="13500000" algn="br" rotWithShape="0">
                  <a:prstClr val="black">
                    <a:alpha val="40000"/>
                  </a:prstClr>
                </a:outerShdw>
              </a:effectLst>
            </a:endParaRPr>
          </a:p>
        </p:txBody>
      </p:sp>
      <p:pic>
        <p:nvPicPr>
          <p:cNvPr id="4" name="Picture 14">
            <a:extLst>
              <a:ext uri="{FF2B5EF4-FFF2-40B4-BE49-F238E27FC236}">
                <a16:creationId xmlns:a16="http://schemas.microsoft.com/office/drawing/2014/main" id="{E670D6DC-96AD-68CF-6E66-DB3336CA40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7475" y="5670699"/>
            <a:ext cx="3621314" cy="1187301"/>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a:extLst>
              <a:ext uri="{FF2B5EF4-FFF2-40B4-BE49-F238E27FC236}">
                <a16:creationId xmlns:a16="http://schemas.microsoft.com/office/drawing/2014/main" id="{6EF4F3FE-7A3C-4AE1-974C-A996E8121CA3}"/>
              </a:ext>
            </a:extLst>
          </p:cNvPr>
          <p:cNvSpPr txBox="1"/>
          <p:nvPr/>
        </p:nvSpPr>
        <p:spPr>
          <a:xfrm>
            <a:off x="0" y="0"/>
            <a:ext cx="6273800" cy="461793"/>
          </a:xfrm>
          <a:prstGeom prst="rect">
            <a:avLst/>
          </a:prstGeom>
          <a:noFill/>
        </p:spPr>
        <p:txBody>
          <a:bodyPr wrap="square">
            <a:spAutoFit/>
          </a:bodyPr>
          <a:lstStyle/>
          <a:p>
            <a:pPr>
              <a:lnSpc>
                <a:spcPct val="150000"/>
              </a:lnSpc>
            </a:pPr>
            <a:r>
              <a:rPr lang="fr-FR" b="1" dirty="0">
                <a:solidFill>
                  <a:schemeClr val="bg2">
                    <a:lumMod val="20000"/>
                    <a:lumOff val="80000"/>
                  </a:schemeClr>
                </a:solidFill>
                <a:effectLst>
                  <a:outerShdw blurRad="50800" dist="38100" dir="13500000" algn="br" rotWithShape="0">
                    <a:prstClr val="black">
                      <a:alpha val="40000"/>
                    </a:prstClr>
                  </a:outerShdw>
                </a:effectLst>
              </a:rPr>
              <a:t>X. BILANS INDIVIDUELS ET COLLECTIF </a:t>
            </a:r>
          </a:p>
        </p:txBody>
      </p:sp>
      <p:cxnSp>
        <p:nvCxnSpPr>
          <p:cNvPr id="7" name="Connecteur droit 6">
            <a:extLst>
              <a:ext uri="{FF2B5EF4-FFF2-40B4-BE49-F238E27FC236}">
                <a16:creationId xmlns:a16="http://schemas.microsoft.com/office/drawing/2014/main" id="{747E5B03-6B55-1FE8-4739-8C0091AA57E2}"/>
              </a:ext>
            </a:extLst>
          </p:cNvPr>
          <p:cNvCxnSpPr>
            <a:cxnSpLocks/>
          </p:cNvCxnSpPr>
          <p:nvPr/>
        </p:nvCxnSpPr>
        <p:spPr>
          <a:xfrm>
            <a:off x="71204" y="460051"/>
            <a:ext cx="4530601" cy="0"/>
          </a:xfrm>
          <a:prstGeom prst="line">
            <a:avLst/>
          </a:prstGeom>
          <a:ln>
            <a:solidFill>
              <a:schemeClr val="bg2">
                <a:lumMod val="20000"/>
                <a:lumOff val="80000"/>
              </a:schemeClr>
            </a:solidFill>
          </a:ln>
        </p:spPr>
        <p:style>
          <a:lnRef idx="2">
            <a:schemeClr val="dk1"/>
          </a:lnRef>
          <a:fillRef idx="0">
            <a:schemeClr val="dk1"/>
          </a:fillRef>
          <a:effectRef idx="1">
            <a:schemeClr val="dk1"/>
          </a:effectRef>
          <a:fontRef idx="minor">
            <a:schemeClr val="tx1"/>
          </a:fontRef>
        </p:style>
      </p:cxnSp>
      <p:sp>
        <p:nvSpPr>
          <p:cNvPr id="9" name="ZoneTexte 8">
            <a:extLst>
              <a:ext uri="{FF2B5EF4-FFF2-40B4-BE49-F238E27FC236}">
                <a16:creationId xmlns:a16="http://schemas.microsoft.com/office/drawing/2014/main" id="{F60E9905-117C-649C-6B9D-A60DDAA22A5C}"/>
              </a:ext>
            </a:extLst>
          </p:cNvPr>
          <p:cNvSpPr txBox="1"/>
          <p:nvPr/>
        </p:nvSpPr>
        <p:spPr>
          <a:xfrm>
            <a:off x="382896" y="777052"/>
            <a:ext cx="4174342" cy="4893647"/>
          </a:xfrm>
          <a:prstGeom prst="rect">
            <a:avLst/>
          </a:prstGeom>
          <a:noFill/>
        </p:spPr>
        <p:txBody>
          <a:bodyPr wrap="square" rtlCol="0">
            <a:spAutoFit/>
          </a:bodyPr>
          <a:lstStyle/>
          <a:p>
            <a:r>
              <a:rPr lang="fr-FR" sz="1400" dirty="0">
                <a:solidFill>
                  <a:schemeClr val="bg2">
                    <a:lumMod val="20000"/>
                    <a:lumOff val="80000"/>
                  </a:schemeClr>
                </a:solidFill>
                <a:effectLst>
                  <a:outerShdw blurRad="50800" dist="38100" dir="13500000" algn="br" rotWithShape="0">
                    <a:prstClr val="black">
                      <a:alpha val="40000"/>
                    </a:prstClr>
                  </a:outerShdw>
                </a:effectLst>
              </a:rPr>
              <a:t>Dans l’ensemble, on a bien travaillé en équipe sur ce projet </a:t>
            </a:r>
            <a:r>
              <a:rPr lang="fr-FR" sz="1400" dirty="0" err="1">
                <a:solidFill>
                  <a:schemeClr val="bg2">
                    <a:lumMod val="20000"/>
                    <a:lumOff val="80000"/>
                  </a:schemeClr>
                </a:solidFill>
                <a:effectLst>
                  <a:outerShdw blurRad="50800" dist="38100" dir="13500000" algn="br" rotWithShape="0">
                    <a:prstClr val="black">
                      <a:alpha val="40000"/>
                    </a:prstClr>
                  </a:outerShdw>
                </a:effectLst>
              </a:rPr>
              <a:t>Quoridor</a:t>
            </a:r>
            <a:r>
              <a:rPr lang="fr-FR" sz="1400" dirty="0">
                <a:solidFill>
                  <a:schemeClr val="bg2">
                    <a:lumMod val="20000"/>
                    <a:lumOff val="80000"/>
                  </a:schemeClr>
                </a:solidFill>
                <a:effectLst>
                  <a:outerShdw blurRad="50800" dist="38100" dir="13500000" algn="br" rotWithShape="0">
                    <a:prstClr val="black">
                      <a:alpha val="40000"/>
                    </a:prstClr>
                  </a:outerShdw>
                </a:effectLst>
              </a:rPr>
              <a:t>. chacun a apporté sa contribution et a pris en charge une partie du développement. grâce à des outils comme </a:t>
            </a:r>
            <a:r>
              <a:rPr lang="fr-FR" sz="1400" dirty="0" err="1">
                <a:solidFill>
                  <a:schemeClr val="bg2">
                    <a:lumMod val="20000"/>
                    <a:lumOff val="80000"/>
                  </a:schemeClr>
                </a:solidFill>
                <a:effectLst>
                  <a:outerShdw blurRad="50800" dist="38100" dir="13500000" algn="br" rotWithShape="0">
                    <a:prstClr val="black">
                      <a:alpha val="40000"/>
                    </a:prstClr>
                  </a:outerShdw>
                </a:effectLst>
              </a:rPr>
              <a:t>github</a:t>
            </a:r>
            <a:r>
              <a:rPr lang="fr-FR" sz="1400" dirty="0">
                <a:solidFill>
                  <a:schemeClr val="bg2">
                    <a:lumMod val="20000"/>
                    <a:lumOff val="80000"/>
                  </a:schemeClr>
                </a:solidFill>
                <a:effectLst>
                  <a:outerShdw blurRad="50800" dist="38100" dir="13500000" algn="br" rotWithShape="0">
                    <a:prstClr val="black">
                      <a:alpha val="40000"/>
                    </a:prstClr>
                  </a:outerShdw>
                </a:effectLst>
              </a:rPr>
              <a:t>, </a:t>
            </a:r>
            <a:r>
              <a:rPr lang="fr-FR" sz="1400" dirty="0" err="1">
                <a:solidFill>
                  <a:schemeClr val="bg2">
                    <a:lumMod val="20000"/>
                    <a:lumOff val="80000"/>
                  </a:schemeClr>
                </a:solidFill>
                <a:effectLst>
                  <a:outerShdw blurRad="50800" dist="38100" dir="13500000" algn="br" rotWithShape="0">
                    <a:prstClr val="black">
                      <a:alpha val="40000"/>
                    </a:prstClr>
                  </a:outerShdw>
                </a:effectLst>
              </a:rPr>
              <a:t>sonix</a:t>
            </a:r>
            <a:r>
              <a:rPr lang="fr-FR" sz="1400" dirty="0">
                <a:solidFill>
                  <a:schemeClr val="bg2">
                    <a:lumMod val="20000"/>
                    <a:lumOff val="80000"/>
                  </a:schemeClr>
                </a:solidFill>
                <a:effectLst>
                  <a:outerShdw blurRad="50800" dist="38100" dir="13500000" algn="br" rotWithShape="0">
                    <a:prstClr val="black">
                      <a:alpha val="40000"/>
                    </a:prstClr>
                  </a:outerShdw>
                </a:effectLst>
              </a:rPr>
              <a:t> et </a:t>
            </a:r>
            <a:r>
              <a:rPr lang="fr-FR" sz="1400" dirty="0" err="1">
                <a:solidFill>
                  <a:schemeClr val="bg2">
                    <a:lumMod val="20000"/>
                    <a:lumOff val="80000"/>
                  </a:schemeClr>
                </a:solidFill>
                <a:effectLst>
                  <a:outerShdw blurRad="50800" dist="38100" dir="13500000" algn="br" rotWithShape="0">
                    <a:prstClr val="black">
                      <a:alpha val="40000"/>
                    </a:prstClr>
                  </a:outerShdw>
                </a:effectLst>
              </a:rPr>
              <a:t>trello</a:t>
            </a:r>
            <a:r>
              <a:rPr lang="fr-FR" sz="1400" dirty="0">
                <a:solidFill>
                  <a:schemeClr val="bg2">
                    <a:lumMod val="20000"/>
                    <a:lumOff val="80000"/>
                  </a:schemeClr>
                </a:solidFill>
                <a:effectLst>
                  <a:outerShdw blurRad="50800" dist="38100" dir="13500000" algn="br" rotWithShape="0">
                    <a:prstClr val="black">
                      <a:alpha val="40000"/>
                    </a:prstClr>
                  </a:outerShdw>
                </a:effectLst>
              </a:rPr>
              <a:t>, on a pu suivre les avancements de chacun et éviter les retards.</a:t>
            </a:r>
          </a:p>
          <a:p>
            <a:r>
              <a:rPr lang="fr-FR" sz="1400" dirty="0">
                <a:solidFill>
                  <a:schemeClr val="bg2">
                    <a:lumMod val="20000"/>
                    <a:lumOff val="80000"/>
                  </a:schemeClr>
                </a:solidFill>
                <a:effectLst>
                  <a:outerShdw blurRad="50800" dist="38100" dir="13500000" algn="br" rotWithShape="0">
                    <a:prstClr val="black">
                      <a:alpha val="40000"/>
                    </a:prstClr>
                  </a:outerShdw>
                </a:effectLst>
              </a:rPr>
              <a:t>on a eu quelques difficultés, notamment au niveau de la modularité du code et des structures de données, mais on a réussi à trouver des solutions ensemble. la communication a été un point fort de notre équipe, on s’est beaucoup soutenus quand on avait des problèmes sur certains aspects. on a aussi appris à mieux gérer notre temps, en mettant l’accent sur les fonctionnalités de base avant d’ajouter des éléments bonus.</a:t>
            </a:r>
          </a:p>
          <a:p>
            <a:endParaRPr lang="fr-FR" sz="1400" dirty="0">
              <a:solidFill>
                <a:schemeClr val="bg2">
                  <a:lumMod val="20000"/>
                  <a:lumOff val="80000"/>
                </a:schemeClr>
              </a:solidFill>
              <a:effectLst>
                <a:outerShdw blurRad="50800" dist="38100" dir="13500000" algn="br" rotWithShape="0">
                  <a:prstClr val="black">
                    <a:alpha val="40000"/>
                  </a:prstClr>
                </a:outerShdw>
              </a:effectLst>
            </a:endParaRPr>
          </a:p>
          <a:p>
            <a:r>
              <a:rPr lang="fr-FR" sz="1400" dirty="0">
                <a:solidFill>
                  <a:schemeClr val="bg2">
                    <a:lumMod val="20000"/>
                    <a:lumOff val="80000"/>
                  </a:schemeClr>
                </a:solidFill>
                <a:effectLst>
                  <a:outerShdw blurRad="50800" dist="38100" dir="13500000" algn="br" rotWithShape="0">
                    <a:prstClr val="black">
                      <a:alpha val="40000"/>
                    </a:prstClr>
                  </a:outerShdw>
                </a:effectLst>
              </a:rPr>
              <a:t>en rétrospective, on aurait pu mieux planifier certains aspects techniques dès le début, ce qui nous aurait évité quelques retards. mais dans l’ensemble, on est satisfaits du travail accompli.</a:t>
            </a:r>
          </a:p>
          <a:p>
            <a:endParaRPr lang="fr-FR" dirty="0"/>
          </a:p>
        </p:txBody>
      </p:sp>
      <p:graphicFrame>
        <p:nvGraphicFramePr>
          <p:cNvPr id="8" name="Tableau 7">
            <a:extLst>
              <a:ext uri="{FF2B5EF4-FFF2-40B4-BE49-F238E27FC236}">
                <a16:creationId xmlns:a16="http://schemas.microsoft.com/office/drawing/2014/main" id="{EEDC6EE6-B928-E5F1-BAEC-2AB38B0E3C3A}"/>
              </a:ext>
            </a:extLst>
          </p:cNvPr>
          <p:cNvGraphicFramePr>
            <a:graphicFrameLocks noGrp="1"/>
          </p:cNvGraphicFramePr>
          <p:nvPr>
            <p:extLst>
              <p:ext uri="{D42A27DB-BD31-4B8C-83A1-F6EECF244321}">
                <p14:modId xmlns:p14="http://schemas.microsoft.com/office/powerpoint/2010/main" val="233856308"/>
              </p:ext>
            </p:extLst>
          </p:nvPr>
        </p:nvGraphicFramePr>
        <p:xfrm>
          <a:off x="4940134" y="777052"/>
          <a:ext cx="6901710" cy="4361647"/>
        </p:xfrm>
        <a:graphic>
          <a:graphicData uri="http://schemas.openxmlformats.org/drawingml/2006/table">
            <a:tbl>
              <a:tblPr firstRow="1" bandRow="1">
                <a:tableStyleId>{BDBED569-4797-4DF1-A0F4-6AAB3CD982D8}</a:tableStyleId>
              </a:tblPr>
              <a:tblGrid>
                <a:gridCol w="3450855">
                  <a:extLst>
                    <a:ext uri="{9D8B030D-6E8A-4147-A177-3AD203B41FA5}">
                      <a16:colId xmlns:a16="http://schemas.microsoft.com/office/drawing/2014/main" val="314857473"/>
                    </a:ext>
                  </a:extLst>
                </a:gridCol>
                <a:gridCol w="3450855">
                  <a:extLst>
                    <a:ext uri="{9D8B030D-6E8A-4147-A177-3AD203B41FA5}">
                      <a16:colId xmlns:a16="http://schemas.microsoft.com/office/drawing/2014/main" val="3441275978"/>
                    </a:ext>
                  </a:extLst>
                </a:gridCol>
              </a:tblGrid>
              <a:tr h="2236314">
                <a:tc>
                  <a:txBody>
                    <a:bodyPr/>
                    <a:lstStyle/>
                    <a:p>
                      <a:r>
                        <a:rPr lang="fr-FR" sz="1200" b="0" dirty="0">
                          <a:solidFill>
                            <a:schemeClr val="bg2">
                              <a:lumMod val="20000"/>
                              <a:lumOff val="80000"/>
                            </a:schemeClr>
                          </a:solidFill>
                        </a:rPr>
                        <a:t>Alexis Osorio :</a:t>
                      </a:r>
                      <a:br>
                        <a:rPr lang="fr-FR" sz="1200" b="0" dirty="0">
                          <a:solidFill>
                            <a:schemeClr val="bg2">
                              <a:lumMod val="20000"/>
                              <a:lumOff val="80000"/>
                            </a:schemeClr>
                          </a:solidFill>
                        </a:rPr>
                      </a:br>
                      <a:r>
                        <a:rPr lang="fr-FR" sz="1200" b="0" dirty="0">
                          <a:solidFill>
                            <a:schemeClr val="bg2">
                              <a:lumMod val="20000"/>
                              <a:lumOff val="80000"/>
                            </a:schemeClr>
                          </a:solidFill>
                        </a:rPr>
                        <a:t>Dans ce projet, j’ai été designer chef de projet, j’ai pris mon rôle avec beaucoup de sérieux. J’ai essayé de faire de mon meilleur pour repartir les taches et qu’il n’ai pas de retard. J’essayé d’aider et de fournir de l’aide à chaque coéquipier. J’ai travaillé sur toute la présentation et sur les algorithmes et le diagramme des fonctionnalités ou on a rencontré quelque difficulté </a:t>
                      </a:r>
                      <a:r>
                        <a:rPr lang="fr-FR" sz="1200" b="0">
                          <a:solidFill>
                            <a:schemeClr val="bg2">
                              <a:lumMod val="20000"/>
                              <a:lumOff val="80000"/>
                            </a:schemeClr>
                          </a:solidFill>
                        </a:rPr>
                        <a:t>avec Dylan et Paul.</a:t>
                      </a:r>
                      <a:endParaRPr lang="fr-FR" sz="1200" b="0" dirty="0">
                        <a:solidFill>
                          <a:schemeClr val="bg2">
                            <a:lumMod val="20000"/>
                            <a:lumOff val="80000"/>
                          </a:schemeClr>
                        </a:solidFill>
                      </a:endParaRPr>
                    </a:p>
                  </a:txBody>
                  <a:tcPr/>
                </a:tc>
                <a:tc>
                  <a:txBody>
                    <a:bodyPr/>
                    <a:lstStyle/>
                    <a:p>
                      <a:r>
                        <a:rPr lang="fr-FR" sz="1200" b="0" dirty="0">
                          <a:solidFill>
                            <a:schemeClr val="bg2">
                              <a:lumMod val="20000"/>
                              <a:lumOff val="80000"/>
                            </a:schemeClr>
                          </a:solidFill>
                        </a:rPr>
                        <a:t>Paul Monet :</a:t>
                      </a:r>
                      <a:br>
                        <a:rPr lang="fr-FR" sz="1200" b="0" dirty="0">
                          <a:solidFill>
                            <a:schemeClr val="bg2">
                              <a:lumMod val="20000"/>
                              <a:lumOff val="80000"/>
                            </a:schemeClr>
                          </a:solidFill>
                        </a:rPr>
                      </a:br>
                      <a:r>
                        <a:rPr lang="fr-FR" sz="1200" b="0" dirty="0">
                          <a:solidFill>
                            <a:schemeClr val="bg2">
                              <a:lumMod val="20000"/>
                              <a:lumOff val="80000"/>
                            </a:schemeClr>
                          </a:solidFill>
                        </a:rPr>
                        <a:t>J'ai été responsable des scores et de l'affichage graphique. La plus grande difficulté a été de synchroniser l'affichage des scores en temps réel. J'ai appris beaucoup sur la gestion des données et je suis fier de la façon dont l'interface a évolué. J'aimerais approfondir mes compétences en design pour rendre le plateau encore plus attrayant.</a:t>
                      </a:r>
                    </a:p>
                  </a:txBody>
                  <a:tcPr/>
                </a:tc>
                <a:extLst>
                  <a:ext uri="{0D108BD9-81ED-4DB2-BD59-A6C34878D82A}">
                    <a16:rowId xmlns:a16="http://schemas.microsoft.com/office/drawing/2014/main" val="3758144049"/>
                  </a:ext>
                </a:extLst>
              </a:tr>
              <a:tr h="2125333">
                <a:tc>
                  <a:txBody>
                    <a:bodyPr/>
                    <a:lstStyle/>
                    <a:p>
                      <a:r>
                        <a:rPr lang="fr-FR" sz="1200" b="0" dirty="0">
                          <a:solidFill>
                            <a:schemeClr val="bg2">
                              <a:lumMod val="20000"/>
                              <a:lumOff val="80000"/>
                            </a:schemeClr>
                          </a:solidFill>
                        </a:rPr>
                        <a:t>Dylan </a:t>
                      </a:r>
                      <a:r>
                        <a:rPr lang="fr-FR" sz="1200" b="0" dirty="0" err="1">
                          <a:solidFill>
                            <a:schemeClr val="bg2">
                              <a:lumMod val="20000"/>
                              <a:lumOff val="80000"/>
                            </a:schemeClr>
                          </a:solidFill>
                        </a:rPr>
                        <a:t>Giau</a:t>
                      </a:r>
                      <a:r>
                        <a:rPr lang="fr-FR" sz="1200" b="0" dirty="0">
                          <a:solidFill>
                            <a:schemeClr val="bg2">
                              <a:lumMod val="20000"/>
                              <a:lumOff val="80000"/>
                            </a:schemeClr>
                          </a:solidFill>
                        </a:rPr>
                        <a:t> :</a:t>
                      </a:r>
                      <a:br>
                        <a:rPr lang="fr-FR" sz="1200" b="0" dirty="0">
                          <a:solidFill>
                            <a:schemeClr val="bg2">
                              <a:lumMod val="20000"/>
                              <a:lumOff val="80000"/>
                            </a:schemeClr>
                          </a:solidFill>
                        </a:rPr>
                      </a:br>
                      <a:r>
                        <a:rPr lang="fr-FR" sz="1200" b="0" dirty="0">
                          <a:solidFill>
                            <a:schemeClr val="bg2">
                              <a:lumMod val="20000"/>
                              <a:lumOff val="80000"/>
                            </a:schemeClr>
                          </a:solidFill>
                        </a:rPr>
                        <a:t>En charge de l'IA, j'ai rencontré des défis dans la création d'une IA compétitive sans la rendre trop difficile. J'ai trouvé que équilibrer la difficulté était essentielle. Je suis content des résultats, mais je pense qu'il y a encore des améliorations à apporter pour rendre l'IA plus réaliste dans ses décisions.</a:t>
                      </a:r>
                    </a:p>
                  </a:txBody>
                  <a:tcPr/>
                </a:tc>
                <a:tc>
                  <a:txBody>
                    <a:bodyPr/>
                    <a:lstStyle/>
                    <a:p>
                      <a:r>
                        <a:rPr lang="fr-FR" sz="1200" b="0" dirty="0">
                          <a:solidFill>
                            <a:schemeClr val="bg2">
                              <a:lumMod val="20000"/>
                              <a:lumOff val="80000"/>
                            </a:schemeClr>
                          </a:solidFill>
                        </a:rPr>
                        <a:t>Viktor </a:t>
                      </a:r>
                      <a:r>
                        <a:rPr lang="fr-FR" sz="1200" b="0" dirty="0" err="1">
                          <a:solidFill>
                            <a:schemeClr val="bg2">
                              <a:lumMod val="20000"/>
                              <a:lumOff val="80000"/>
                            </a:schemeClr>
                          </a:solidFill>
                        </a:rPr>
                        <a:t>Goussot</a:t>
                      </a:r>
                      <a:r>
                        <a:rPr lang="fr-FR" sz="1200" b="0" dirty="0">
                          <a:solidFill>
                            <a:schemeClr val="bg2">
                              <a:lumMod val="20000"/>
                              <a:lumOff val="80000"/>
                            </a:schemeClr>
                          </a:solidFill>
                        </a:rPr>
                        <a:t> :</a:t>
                      </a:r>
                      <a:br>
                        <a:rPr lang="fr-FR" sz="1200" b="0" dirty="0">
                          <a:solidFill>
                            <a:schemeClr val="bg2">
                              <a:lumMod val="20000"/>
                              <a:lumOff val="80000"/>
                            </a:schemeClr>
                          </a:solidFill>
                        </a:rPr>
                      </a:br>
                      <a:r>
                        <a:rPr lang="fr-FR" sz="1200" b="0" dirty="0">
                          <a:solidFill>
                            <a:schemeClr val="bg2">
                              <a:lumMod val="20000"/>
                              <a:lumOff val="80000"/>
                            </a:schemeClr>
                          </a:solidFill>
                        </a:rPr>
                        <a:t>J'ai travaillé sur la gestion des barrières et l'application des règles du jeu. J'ai dû vérifier que le placement des barrières ne bloquait pas complètement les joueurs. Cela a été un défi, car il fallait anticiper les stratégies. Je suis content de mes progrès, mais je pense qu'une revue des règles pourrait encore améliorer le jeu.</a:t>
                      </a:r>
                    </a:p>
                  </a:txBody>
                  <a:tcPr/>
                </a:tc>
                <a:extLst>
                  <a:ext uri="{0D108BD9-81ED-4DB2-BD59-A6C34878D82A}">
                    <a16:rowId xmlns:a16="http://schemas.microsoft.com/office/drawing/2014/main" val="3680219781"/>
                  </a:ext>
                </a:extLst>
              </a:tr>
            </a:tbl>
          </a:graphicData>
        </a:graphic>
      </p:graphicFrame>
    </p:spTree>
    <p:extLst>
      <p:ext uri="{BB962C8B-B14F-4D97-AF65-F5344CB8AC3E}">
        <p14:creationId xmlns:p14="http://schemas.microsoft.com/office/powerpoint/2010/main" val="978814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5BA25787-C336-670C-AFC5-84A45E3F5A48}"/>
            </a:ext>
          </a:extLst>
        </p:cNvPr>
        <p:cNvGrpSpPr/>
        <p:nvPr/>
      </p:nvGrpSpPr>
      <p:grpSpPr>
        <a:xfrm>
          <a:off x="0" y="0"/>
          <a:ext cx="0" cy="0"/>
          <a:chOff x="0" y="0"/>
          <a:chExt cx="0" cy="0"/>
        </a:xfrm>
      </p:grpSpPr>
      <p:pic>
        <p:nvPicPr>
          <p:cNvPr id="2" name="Picture 10" descr="Quoridor classic – step2blind">
            <a:extLst>
              <a:ext uri="{FF2B5EF4-FFF2-40B4-BE49-F238E27FC236}">
                <a16:creationId xmlns:a16="http://schemas.microsoft.com/office/drawing/2014/main" id="{C052C445-53E3-8E34-0F36-62B8CA57AD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4467" r="2425"/>
          <a:stretch/>
        </p:blipFill>
        <p:spPr bwMode="auto">
          <a:xfrm>
            <a:off x="-24224" y="10"/>
            <a:ext cx="12216224" cy="685799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EB4C883-192E-1C70-C961-28A6F8B2C293}"/>
              </a:ext>
            </a:extLst>
          </p:cNvPr>
          <p:cNvSpPr/>
          <p:nvPr/>
        </p:nvSpPr>
        <p:spPr>
          <a:xfrm>
            <a:off x="-24224" y="0"/>
            <a:ext cx="12243706" cy="6880475"/>
          </a:xfrm>
          <a:prstGeom prst="rect">
            <a:avLst/>
          </a:prstGeom>
          <a:gradFill flip="none" rotWithShape="1">
            <a:gsLst>
              <a:gs pos="0">
                <a:schemeClr val="accent1">
                  <a:lumMod val="67000"/>
                  <a:alpha val="24000"/>
                </a:schemeClr>
              </a:gs>
              <a:gs pos="48000">
                <a:schemeClr val="accent1">
                  <a:lumMod val="97000"/>
                  <a:lumOff val="3000"/>
                  <a:alpha val="93000"/>
                </a:schemeClr>
              </a:gs>
              <a:gs pos="100000">
                <a:schemeClr val="accent1">
                  <a:lumMod val="75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pic>
        <p:nvPicPr>
          <p:cNvPr id="5" name="Picture 14">
            <a:extLst>
              <a:ext uri="{FF2B5EF4-FFF2-40B4-BE49-F238E27FC236}">
                <a16:creationId xmlns:a16="http://schemas.microsoft.com/office/drawing/2014/main" id="{13AE11E4-B471-104D-CE1E-90D6A0C7F3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7475" y="5670699"/>
            <a:ext cx="3621314" cy="1187301"/>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a:extLst>
              <a:ext uri="{FF2B5EF4-FFF2-40B4-BE49-F238E27FC236}">
                <a16:creationId xmlns:a16="http://schemas.microsoft.com/office/drawing/2014/main" id="{E2C8CEE7-4A08-47C6-61A8-E646B8205888}"/>
              </a:ext>
            </a:extLst>
          </p:cNvPr>
          <p:cNvSpPr txBox="1"/>
          <p:nvPr/>
        </p:nvSpPr>
        <p:spPr>
          <a:xfrm>
            <a:off x="0" y="0"/>
            <a:ext cx="6287984" cy="461793"/>
          </a:xfrm>
          <a:prstGeom prst="rect">
            <a:avLst/>
          </a:prstGeom>
          <a:noFill/>
        </p:spPr>
        <p:txBody>
          <a:bodyPr wrap="square">
            <a:spAutoFit/>
          </a:bodyPr>
          <a:lstStyle/>
          <a:p>
            <a:pPr>
              <a:lnSpc>
                <a:spcPct val="150000"/>
              </a:lnSpc>
            </a:pPr>
            <a:r>
              <a:rPr lang="fr-FR" sz="1800" b="1" dirty="0">
                <a:solidFill>
                  <a:schemeClr val="bg2">
                    <a:lumMod val="20000"/>
                    <a:lumOff val="80000"/>
                  </a:schemeClr>
                </a:solidFill>
                <a:effectLst>
                  <a:outerShdw blurRad="50800" dist="38100" dir="13500000" algn="br" rotWithShape="0">
                    <a:prstClr val="black">
                      <a:alpha val="40000"/>
                    </a:prstClr>
                  </a:outerShdw>
                </a:effectLst>
              </a:rPr>
              <a:t>XI. ETUDES DOCUMENTAIRES (SOURCES)</a:t>
            </a:r>
          </a:p>
        </p:txBody>
      </p:sp>
      <p:cxnSp>
        <p:nvCxnSpPr>
          <p:cNvPr id="8" name="Connecteur droit 7">
            <a:extLst>
              <a:ext uri="{FF2B5EF4-FFF2-40B4-BE49-F238E27FC236}">
                <a16:creationId xmlns:a16="http://schemas.microsoft.com/office/drawing/2014/main" id="{999AFE35-6B90-9CC6-B8C4-A7000703798A}"/>
              </a:ext>
            </a:extLst>
          </p:cNvPr>
          <p:cNvCxnSpPr>
            <a:cxnSpLocks/>
          </p:cNvCxnSpPr>
          <p:nvPr/>
        </p:nvCxnSpPr>
        <p:spPr>
          <a:xfrm>
            <a:off x="100940" y="461793"/>
            <a:ext cx="5002481" cy="0"/>
          </a:xfrm>
          <a:prstGeom prst="line">
            <a:avLst/>
          </a:prstGeom>
          <a:ln>
            <a:solidFill>
              <a:schemeClr val="bg2">
                <a:lumMod val="20000"/>
                <a:lumOff val="80000"/>
              </a:schemeClr>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1809411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10" descr="Quoridor classic – step2blind">
            <a:extLst>
              <a:ext uri="{FF2B5EF4-FFF2-40B4-BE49-F238E27FC236}">
                <a16:creationId xmlns:a16="http://schemas.microsoft.com/office/drawing/2014/main" id="{FB10C1A5-8734-BA73-E38A-6175BE6A6F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4467" r="2425"/>
          <a:stretch/>
        </p:blipFill>
        <p:spPr bwMode="auto">
          <a:xfrm>
            <a:off x="-27482" y="0"/>
            <a:ext cx="12219482" cy="685799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812BF00E-DD47-0229-92E3-3BA38A981E9F}"/>
              </a:ext>
            </a:extLst>
          </p:cNvPr>
          <p:cNvSpPr/>
          <p:nvPr/>
        </p:nvSpPr>
        <p:spPr>
          <a:xfrm>
            <a:off x="-27482" y="-22476"/>
            <a:ext cx="12219482" cy="6880475"/>
          </a:xfrm>
          <a:prstGeom prst="rect">
            <a:avLst/>
          </a:prstGeom>
          <a:gradFill flip="none" rotWithShape="1">
            <a:gsLst>
              <a:gs pos="0">
                <a:schemeClr val="accent1">
                  <a:lumMod val="67000"/>
                  <a:alpha val="12000"/>
                </a:schemeClr>
              </a:gs>
              <a:gs pos="48000">
                <a:schemeClr val="accent1">
                  <a:lumMod val="97000"/>
                  <a:lumOff val="3000"/>
                  <a:alpha val="93000"/>
                </a:schemeClr>
              </a:gs>
              <a:gs pos="100000">
                <a:schemeClr val="accent1">
                  <a:lumMod val="75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solidFill>
                <a:srgbClr val="008080"/>
              </a:solidFill>
            </a:endParaRPr>
          </a:p>
        </p:txBody>
      </p:sp>
      <p:sp>
        <p:nvSpPr>
          <p:cNvPr id="14" name="ZoneTexte 13">
            <a:extLst>
              <a:ext uri="{FF2B5EF4-FFF2-40B4-BE49-F238E27FC236}">
                <a16:creationId xmlns:a16="http://schemas.microsoft.com/office/drawing/2014/main" id="{87D0A9A2-8D1D-316F-18C5-6742B9696BCB}"/>
              </a:ext>
            </a:extLst>
          </p:cNvPr>
          <p:cNvSpPr txBox="1"/>
          <p:nvPr/>
        </p:nvSpPr>
        <p:spPr>
          <a:xfrm>
            <a:off x="7285220" y="1545216"/>
            <a:ext cx="6543207" cy="1015663"/>
          </a:xfrm>
          <a:prstGeom prst="rect">
            <a:avLst/>
          </a:prstGeom>
          <a:noFill/>
        </p:spPr>
        <p:txBody>
          <a:bodyPr wrap="square" rtlCol="0">
            <a:spAutoFit/>
          </a:bodyPr>
          <a:lstStyle/>
          <a:p>
            <a:r>
              <a:rPr lang="fr-FR" sz="6000" b="1" dirty="0">
                <a:solidFill>
                  <a:schemeClr val="bg2">
                    <a:lumMod val="20000"/>
                    <a:lumOff val="80000"/>
                  </a:schemeClr>
                </a:solidFill>
                <a:effectLst>
                  <a:outerShdw blurRad="50800" dist="38100" dir="13500000" algn="br" rotWithShape="0">
                    <a:prstClr val="black">
                      <a:alpha val="40000"/>
                    </a:prstClr>
                  </a:outerShdw>
                </a:effectLst>
              </a:rPr>
              <a:t>SOMMAIRE</a:t>
            </a:r>
          </a:p>
        </p:txBody>
      </p:sp>
      <p:cxnSp>
        <p:nvCxnSpPr>
          <p:cNvPr id="19" name="Connecteur droit 18">
            <a:extLst>
              <a:ext uri="{FF2B5EF4-FFF2-40B4-BE49-F238E27FC236}">
                <a16:creationId xmlns:a16="http://schemas.microsoft.com/office/drawing/2014/main" id="{360CB6E4-8C6E-4B61-F187-3DF4761874B2}"/>
              </a:ext>
            </a:extLst>
          </p:cNvPr>
          <p:cNvCxnSpPr/>
          <p:nvPr/>
        </p:nvCxnSpPr>
        <p:spPr>
          <a:xfrm>
            <a:off x="7307705" y="2515909"/>
            <a:ext cx="4482059" cy="0"/>
          </a:xfrm>
          <a:prstGeom prst="line">
            <a:avLst/>
          </a:prstGeom>
          <a:ln>
            <a:solidFill>
              <a:schemeClr val="bg2">
                <a:lumMod val="20000"/>
                <a:lumOff val="80000"/>
              </a:schemeClr>
            </a:solidFill>
          </a:ln>
        </p:spPr>
        <p:style>
          <a:lnRef idx="2">
            <a:schemeClr val="dk1"/>
          </a:lnRef>
          <a:fillRef idx="0">
            <a:schemeClr val="dk1"/>
          </a:fillRef>
          <a:effectRef idx="1">
            <a:schemeClr val="dk1"/>
          </a:effectRef>
          <a:fontRef idx="minor">
            <a:schemeClr val="tx1"/>
          </a:fontRef>
        </p:style>
      </p:cxnSp>
      <p:pic>
        <p:nvPicPr>
          <p:cNvPr id="21" name="Picture 14">
            <a:extLst>
              <a:ext uri="{FF2B5EF4-FFF2-40B4-BE49-F238E27FC236}">
                <a16:creationId xmlns:a16="http://schemas.microsoft.com/office/drawing/2014/main" id="{4B34A9BC-4A09-5264-EC5C-8D4CE078BB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7475" y="5670699"/>
            <a:ext cx="3621314" cy="1187301"/>
          </a:xfrm>
          <a:prstGeom prst="rect">
            <a:avLst/>
          </a:prstGeom>
          <a:noFill/>
          <a:extLst>
            <a:ext uri="{909E8E84-426E-40DD-AFC4-6F175D3DCCD1}">
              <a14:hiddenFill xmlns:a14="http://schemas.microsoft.com/office/drawing/2010/main">
                <a:solidFill>
                  <a:srgbClr val="FFFFFF"/>
                </a:solidFill>
              </a14:hiddenFill>
            </a:ext>
          </a:extLst>
        </p:spPr>
      </p:pic>
      <p:sp>
        <p:nvSpPr>
          <p:cNvPr id="23" name="ZoneTexte 22">
            <a:extLst>
              <a:ext uri="{FF2B5EF4-FFF2-40B4-BE49-F238E27FC236}">
                <a16:creationId xmlns:a16="http://schemas.microsoft.com/office/drawing/2014/main" id="{E30C3237-569C-94F8-1149-8903AF3F698B}"/>
              </a:ext>
            </a:extLst>
          </p:cNvPr>
          <p:cNvSpPr txBox="1"/>
          <p:nvPr/>
        </p:nvSpPr>
        <p:spPr>
          <a:xfrm>
            <a:off x="294791" y="252728"/>
            <a:ext cx="5535994" cy="6330066"/>
          </a:xfrm>
          <a:prstGeom prst="rect">
            <a:avLst/>
          </a:prstGeom>
          <a:noFill/>
        </p:spPr>
        <p:txBody>
          <a:bodyPr wrap="square" rtlCol="0">
            <a:spAutoFit/>
          </a:bodyPr>
          <a:lstStyle/>
          <a:p>
            <a:pPr marL="400050" indent="-400050">
              <a:lnSpc>
                <a:spcPct val="150000"/>
              </a:lnSpc>
              <a:buFont typeface="+mj-lt"/>
              <a:buAutoNum type="romanUcPeriod"/>
            </a:pPr>
            <a:r>
              <a:rPr lang="fr-FR" sz="1600" b="1" dirty="0">
                <a:solidFill>
                  <a:schemeClr val="bg2">
                    <a:lumMod val="20000"/>
                    <a:lumOff val="80000"/>
                  </a:schemeClr>
                </a:solidFill>
                <a:effectLst>
                  <a:outerShdw blurRad="50800" dist="38100" dir="13500000" algn="br" rotWithShape="0">
                    <a:prstClr val="black">
                      <a:alpha val="40000"/>
                    </a:prstClr>
                  </a:outerShdw>
                </a:effectLst>
              </a:rPr>
              <a:t>SYNTHÈSE DU SUJET DU PROJET </a:t>
            </a:r>
          </a:p>
          <a:p>
            <a:pPr marL="400050" indent="-400050">
              <a:lnSpc>
                <a:spcPct val="150000"/>
              </a:lnSpc>
              <a:buFont typeface="+mj-lt"/>
              <a:buAutoNum type="romanUcPeriod"/>
            </a:pPr>
            <a:r>
              <a:rPr lang="fr-FR" sz="1600" b="1" dirty="0">
                <a:solidFill>
                  <a:schemeClr val="bg2">
                    <a:lumMod val="20000"/>
                    <a:lumOff val="80000"/>
                  </a:schemeClr>
                </a:solidFill>
                <a:effectLst>
                  <a:outerShdw blurRad="50800" dist="38100" dir="13500000" algn="br" rotWithShape="0">
                    <a:prstClr val="black">
                      <a:alpha val="40000"/>
                    </a:prstClr>
                  </a:outerShdw>
                </a:effectLst>
              </a:rPr>
              <a:t>STRUCTURES DE DONNÉES: SCHÉMAS MÉMOIRE. </a:t>
            </a:r>
          </a:p>
          <a:p>
            <a:pPr marL="400050" indent="-400050">
              <a:lnSpc>
                <a:spcPct val="150000"/>
              </a:lnSpc>
              <a:buFont typeface="+mj-lt"/>
              <a:buAutoNum type="romanUcPeriod"/>
            </a:pPr>
            <a:r>
              <a:rPr lang="fr-FR" sz="1600" b="1" dirty="0">
                <a:solidFill>
                  <a:schemeClr val="bg2">
                    <a:lumMod val="20000"/>
                    <a:lumOff val="80000"/>
                  </a:schemeClr>
                </a:solidFill>
                <a:effectLst>
                  <a:outerShdw blurRad="50800" dist="38100" dir="13500000" algn="br" rotWithShape="0">
                    <a:prstClr val="black">
                      <a:alpha val="40000"/>
                    </a:prstClr>
                  </a:outerShdw>
                </a:effectLst>
              </a:rPr>
              <a:t>DIAGRAMME FONCTIONNEL. </a:t>
            </a:r>
          </a:p>
          <a:p>
            <a:pPr marL="400050" indent="-400050">
              <a:lnSpc>
                <a:spcPct val="150000"/>
              </a:lnSpc>
              <a:buFont typeface="+mj-lt"/>
              <a:buAutoNum type="romanUcPeriod"/>
            </a:pPr>
            <a:r>
              <a:rPr lang="fr-FR" sz="1600" b="1" dirty="0">
                <a:solidFill>
                  <a:schemeClr val="bg2">
                    <a:lumMod val="20000"/>
                    <a:lumOff val="80000"/>
                  </a:schemeClr>
                </a:solidFill>
                <a:effectLst>
                  <a:outerShdw blurRad="50800" dist="38100" dir="13500000" algn="br" rotWithShape="0">
                    <a:prstClr val="black">
                      <a:alpha val="40000"/>
                    </a:prstClr>
                  </a:outerShdw>
                </a:effectLst>
              </a:rPr>
              <a:t>EXIGENCES TECHNIQUES DE CHAQUE FONCTIONNALITÉ </a:t>
            </a:r>
          </a:p>
          <a:p>
            <a:pPr marL="400050" indent="-400050">
              <a:lnSpc>
                <a:spcPct val="150000"/>
              </a:lnSpc>
              <a:buFont typeface="+mj-lt"/>
              <a:buAutoNum type="romanUcPeriod"/>
            </a:pPr>
            <a:r>
              <a:rPr lang="fr-FR" sz="1600" b="1" dirty="0">
                <a:solidFill>
                  <a:schemeClr val="bg2">
                    <a:lumMod val="20000"/>
                    <a:lumOff val="80000"/>
                  </a:schemeClr>
                </a:solidFill>
                <a:effectLst>
                  <a:outerShdw blurRad="50800" dist="38100" dir="13500000" algn="br" rotWithShape="0">
                    <a:prstClr val="black">
                      <a:alpha val="40000"/>
                    </a:prstClr>
                  </a:outerShdw>
                </a:effectLst>
              </a:rPr>
              <a:t>EXIGENCE TECHNIQUE DE LA MODULARITÉ DU CODE </a:t>
            </a:r>
          </a:p>
          <a:p>
            <a:pPr marL="400050" indent="-400050">
              <a:lnSpc>
                <a:spcPct val="150000"/>
              </a:lnSpc>
              <a:buFont typeface="+mj-lt"/>
              <a:buAutoNum type="romanUcPeriod"/>
            </a:pPr>
            <a:r>
              <a:rPr lang="fr-FR" sz="1600" b="1" dirty="0">
                <a:solidFill>
                  <a:schemeClr val="bg2">
                    <a:lumMod val="20000"/>
                    <a:lumOff val="80000"/>
                  </a:schemeClr>
                </a:solidFill>
                <a:effectLst>
                  <a:outerShdw blurRad="50800" dist="38100" dir="13500000" algn="br" rotWithShape="0">
                    <a:prstClr val="black">
                      <a:alpha val="40000"/>
                    </a:prstClr>
                  </a:outerShdw>
                </a:effectLst>
              </a:rPr>
              <a:t>ILLUSTRER CERTAINES FONCTIONNALITÉS DÉVELOPPÉES </a:t>
            </a:r>
          </a:p>
          <a:p>
            <a:pPr marL="400050" indent="-400050">
              <a:lnSpc>
                <a:spcPct val="150000"/>
              </a:lnSpc>
              <a:buFont typeface="+mj-lt"/>
              <a:buAutoNum type="romanUcPeriod"/>
            </a:pPr>
            <a:r>
              <a:rPr lang="fr-FR" sz="1600" b="1" dirty="0">
                <a:solidFill>
                  <a:schemeClr val="bg2">
                    <a:lumMod val="20000"/>
                    <a:lumOff val="80000"/>
                  </a:schemeClr>
                </a:solidFill>
                <a:effectLst>
                  <a:outerShdw blurRad="50800" dist="38100" dir="13500000" algn="br" rotWithShape="0">
                    <a:prstClr val="black">
                      <a:alpha val="40000"/>
                    </a:prstClr>
                  </a:outerShdw>
                </a:effectLst>
              </a:rPr>
              <a:t>ORGANIGRAMMES OU ALGORITHMES DE FONCTIONNALITÉS. </a:t>
            </a:r>
          </a:p>
          <a:p>
            <a:pPr marL="400050" indent="-400050">
              <a:lnSpc>
                <a:spcPct val="150000"/>
              </a:lnSpc>
              <a:buFont typeface="+mj-lt"/>
              <a:buAutoNum type="romanUcPeriod"/>
            </a:pPr>
            <a:r>
              <a:rPr lang="fr-FR" sz="1600" b="1" dirty="0">
                <a:solidFill>
                  <a:schemeClr val="bg2">
                    <a:lumMod val="20000"/>
                    <a:lumOff val="80000"/>
                  </a:schemeClr>
                </a:solidFill>
                <a:effectLst>
                  <a:outerShdw blurRad="50800" dist="38100" dir="13500000" algn="br" rotWithShape="0">
                    <a:prstClr val="black">
                      <a:alpha val="40000"/>
                    </a:prstClr>
                  </a:outerShdw>
                </a:effectLst>
              </a:rPr>
              <a:t>RÉPARTITION DES TÂCHES PAR FONCTIONNALITÉS </a:t>
            </a:r>
          </a:p>
          <a:p>
            <a:pPr marL="400050" indent="-400050">
              <a:lnSpc>
                <a:spcPct val="150000"/>
              </a:lnSpc>
              <a:buFont typeface="+mj-lt"/>
              <a:buAutoNum type="romanUcPeriod"/>
            </a:pPr>
            <a:r>
              <a:rPr lang="fr-FR" sz="1600" b="1" dirty="0">
                <a:solidFill>
                  <a:schemeClr val="bg2">
                    <a:lumMod val="20000"/>
                    <a:lumOff val="80000"/>
                  </a:schemeClr>
                </a:solidFill>
                <a:effectLst>
                  <a:outerShdw blurRad="50800" dist="38100" dir="13500000" algn="br" rotWithShape="0">
                    <a:prstClr val="black">
                      <a:alpha val="40000"/>
                    </a:prstClr>
                  </a:outerShdw>
                </a:effectLst>
              </a:rPr>
              <a:t>GRAPHE D'APPELS... </a:t>
            </a:r>
          </a:p>
          <a:p>
            <a:pPr marL="400050" indent="-400050">
              <a:lnSpc>
                <a:spcPct val="150000"/>
              </a:lnSpc>
              <a:buFont typeface="+mj-lt"/>
              <a:buAutoNum type="romanUcPeriod"/>
            </a:pPr>
            <a:r>
              <a:rPr lang="fr-FR" sz="1600" b="1" dirty="0">
                <a:solidFill>
                  <a:schemeClr val="bg2">
                    <a:lumMod val="20000"/>
                    <a:lumOff val="80000"/>
                  </a:schemeClr>
                </a:solidFill>
                <a:effectLst>
                  <a:outerShdw blurRad="50800" dist="38100" dir="13500000" algn="br" rotWithShape="0">
                    <a:prstClr val="black">
                      <a:alpha val="40000"/>
                    </a:prstClr>
                  </a:outerShdw>
                </a:effectLst>
              </a:rPr>
              <a:t>BILANS INDIVIDUELS ET COLLECTIF </a:t>
            </a:r>
          </a:p>
          <a:p>
            <a:pPr marL="400050" indent="-400050">
              <a:lnSpc>
                <a:spcPct val="150000"/>
              </a:lnSpc>
              <a:buFont typeface="+mj-lt"/>
              <a:buAutoNum type="romanUcPeriod"/>
            </a:pPr>
            <a:r>
              <a:rPr lang="fr-FR" sz="1600" b="1" dirty="0">
                <a:solidFill>
                  <a:schemeClr val="bg2">
                    <a:lumMod val="20000"/>
                    <a:lumOff val="80000"/>
                  </a:schemeClr>
                </a:solidFill>
                <a:effectLst>
                  <a:outerShdw blurRad="50800" dist="38100" dir="13500000" algn="br" rotWithShape="0">
                    <a:prstClr val="black">
                      <a:alpha val="40000"/>
                    </a:prstClr>
                  </a:outerShdw>
                </a:effectLst>
              </a:rPr>
              <a:t>ETUDES DOCUMENTAIRES (SOURCES)</a:t>
            </a:r>
          </a:p>
        </p:txBody>
      </p:sp>
      <p:sp>
        <p:nvSpPr>
          <p:cNvPr id="27" name="ZoneTexte 26">
            <a:extLst>
              <a:ext uri="{FF2B5EF4-FFF2-40B4-BE49-F238E27FC236}">
                <a16:creationId xmlns:a16="http://schemas.microsoft.com/office/drawing/2014/main" id="{A7E47D3B-AD76-0D86-8127-A872695082D8}"/>
              </a:ext>
            </a:extLst>
          </p:cNvPr>
          <p:cNvSpPr txBox="1"/>
          <p:nvPr/>
        </p:nvSpPr>
        <p:spPr>
          <a:xfrm>
            <a:off x="7309727" y="2515909"/>
            <a:ext cx="6929202" cy="1015663"/>
          </a:xfrm>
          <a:prstGeom prst="rect">
            <a:avLst/>
          </a:prstGeom>
          <a:noFill/>
        </p:spPr>
        <p:txBody>
          <a:bodyPr wrap="square">
            <a:spAutoFit/>
          </a:bodyPr>
          <a:lstStyle/>
          <a:p>
            <a:r>
              <a:rPr lang="fr-FR" sz="6000" b="1" dirty="0">
                <a:solidFill>
                  <a:schemeClr val="bg2">
                    <a:lumMod val="20000"/>
                    <a:lumOff val="80000"/>
                  </a:schemeClr>
                </a:solidFill>
                <a:effectLst>
                  <a:outerShdw blurRad="50800" dist="38100" dir="13500000" algn="br" rotWithShape="0">
                    <a:prstClr val="black">
                      <a:alpha val="40000"/>
                    </a:prstClr>
                  </a:outerShdw>
                </a:effectLst>
              </a:rPr>
              <a:t>QUORIDOR</a:t>
            </a:r>
          </a:p>
        </p:txBody>
      </p:sp>
    </p:spTree>
    <p:extLst>
      <p:ext uri="{BB962C8B-B14F-4D97-AF65-F5344CB8AC3E}">
        <p14:creationId xmlns:p14="http://schemas.microsoft.com/office/powerpoint/2010/main" val="3001497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0" descr="Quoridor classic – step2blind">
            <a:extLst>
              <a:ext uri="{FF2B5EF4-FFF2-40B4-BE49-F238E27FC236}">
                <a16:creationId xmlns:a16="http://schemas.microsoft.com/office/drawing/2014/main" id="{1CA083AC-2412-B0EB-9DC7-2133A8373B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4467" r="2425"/>
          <a:stretch/>
        </p:blipFill>
        <p:spPr bwMode="auto">
          <a:xfrm>
            <a:off x="0" y="10"/>
            <a:ext cx="12192000" cy="685799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148D4A8F-D18A-F142-D840-1A9257AF9F9F}"/>
              </a:ext>
            </a:extLst>
          </p:cNvPr>
          <p:cNvSpPr/>
          <p:nvPr/>
        </p:nvSpPr>
        <p:spPr>
          <a:xfrm>
            <a:off x="0" y="0"/>
            <a:ext cx="12219482" cy="6880475"/>
          </a:xfrm>
          <a:prstGeom prst="rect">
            <a:avLst/>
          </a:prstGeom>
          <a:gradFill flip="none" rotWithShape="1">
            <a:gsLst>
              <a:gs pos="0">
                <a:schemeClr val="accent1">
                  <a:lumMod val="67000"/>
                  <a:alpha val="24000"/>
                </a:schemeClr>
              </a:gs>
              <a:gs pos="48000">
                <a:schemeClr val="accent1">
                  <a:lumMod val="97000"/>
                  <a:lumOff val="3000"/>
                  <a:alpha val="93000"/>
                </a:schemeClr>
              </a:gs>
              <a:gs pos="100000">
                <a:schemeClr val="accent1">
                  <a:lumMod val="75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p:nvSpPr>
          <p:cNvPr id="6" name="ZoneTexte 5">
            <a:extLst>
              <a:ext uri="{FF2B5EF4-FFF2-40B4-BE49-F238E27FC236}">
                <a16:creationId xmlns:a16="http://schemas.microsoft.com/office/drawing/2014/main" id="{31B3CB7A-003C-A21B-2FBC-67EA076A7C9D}"/>
              </a:ext>
            </a:extLst>
          </p:cNvPr>
          <p:cNvSpPr txBox="1"/>
          <p:nvPr/>
        </p:nvSpPr>
        <p:spPr>
          <a:xfrm>
            <a:off x="0" y="0"/>
            <a:ext cx="7549420" cy="461793"/>
          </a:xfrm>
          <a:prstGeom prst="rect">
            <a:avLst/>
          </a:prstGeom>
          <a:noFill/>
        </p:spPr>
        <p:txBody>
          <a:bodyPr wrap="square">
            <a:spAutoFit/>
          </a:bodyPr>
          <a:lstStyle/>
          <a:p>
            <a:pPr>
              <a:lnSpc>
                <a:spcPct val="150000"/>
              </a:lnSpc>
            </a:pPr>
            <a:r>
              <a:rPr lang="fr-FR" b="1" dirty="0">
                <a:solidFill>
                  <a:schemeClr val="bg2">
                    <a:lumMod val="20000"/>
                    <a:lumOff val="80000"/>
                  </a:schemeClr>
                </a:solidFill>
                <a:effectLst>
                  <a:outerShdw blurRad="50800" dist="38100" dir="13500000" algn="br" rotWithShape="0">
                    <a:prstClr val="black">
                      <a:alpha val="40000"/>
                    </a:prstClr>
                  </a:outerShdw>
                </a:effectLst>
              </a:rPr>
              <a:t>I. SYNTHÈSE DU SUJET DU PROJET </a:t>
            </a:r>
          </a:p>
        </p:txBody>
      </p:sp>
      <p:cxnSp>
        <p:nvCxnSpPr>
          <p:cNvPr id="7" name="Connecteur droit 6">
            <a:extLst>
              <a:ext uri="{FF2B5EF4-FFF2-40B4-BE49-F238E27FC236}">
                <a16:creationId xmlns:a16="http://schemas.microsoft.com/office/drawing/2014/main" id="{4ABCE2A8-9D9C-7775-1C74-3B398F0FEFE0}"/>
              </a:ext>
            </a:extLst>
          </p:cNvPr>
          <p:cNvCxnSpPr>
            <a:cxnSpLocks/>
          </p:cNvCxnSpPr>
          <p:nvPr/>
        </p:nvCxnSpPr>
        <p:spPr>
          <a:xfrm flipV="1">
            <a:off x="84422" y="455755"/>
            <a:ext cx="4186075" cy="6038"/>
          </a:xfrm>
          <a:prstGeom prst="line">
            <a:avLst/>
          </a:prstGeom>
          <a:ln>
            <a:solidFill>
              <a:schemeClr val="bg2">
                <a:lumMod val="20000"/>
                <a:lumOff val="80000"/>
              </a:schemeClr>
            </a:solidFill>
          </a:ln>
        </p:spPr>
        <p:style>
          <a:lnRef idx="2">
            <a:schemeClr val="dk1"/>
          </a:lnRef>
          <a:fillRef idx="0">
            <a:schemeClr val="dk1"/>
          </a:fillRef>
          <a:effectRef idx="1">
            <a:schemeClr val="dk1"/>
          </a:effectRef>
          <a:fontRef idx="minor">
            <a:schemeClr val="tx1"/>
          </a:fontRef>
        </p:style>
      </p:cxnSp>
      <p:sp>
        <p:nvSpPr>
          <p:cNvPr id="10" name="ZoneTexte 9">
            <a:extLst>
              <a:ext uri="{FF2B5EF4-FFF2-40B4-BE49-F238E27FC236}">
                <a16:creationId xmlns:a16="http://schemas.microsoft.com/office/drawing/2014/main" id="{0ED205FB-4604-5621-874F-6E84A332AAD8}"/>
              </a:ext>
            </a:extLst>
          </p:cNvPr>
          <p:cNvSpPr txBox="1"/>
          <p:nvPr/>
        </p:nvSpPr>
        <p:spPr>
          <a:xfrm>
            <a:off x="250951" y="966787"/>
            <a:ext cx="7728197" cy="2462213"/>
          </a:xfrm>
          <a:prstGeom prst="rect">
            <a:avLst/>
          </a:prstGeom>
          <a:noFill/>
        </p:spPr>
        <p:txBody>
          <a:bodyPr wrap="square">
            <a:spAutoFit/>
          </a:bodyPr>
          <a:lstStyle/>
          <a:p>
            <a:r>
              <a:rPr lang="fr-FR" sz="1400" dirty="0" err="1">
                <a:solidFill>
                  <a:schemeClr val="bg2">
                    <a:lumMod val="20000"/>
                    <a:lumOff val="80000"/>
                  </a:schemeClr>
                </a:solidFill>
                <a:effectLst>
                  <a:outerShdw blurRad="50800" dist="38100" dir="13500000" algn="br" rotWithShape="0">
                    <a:prstClr val="black">
                      <a:alpha val="40000"/>
                    </a:prstClr>
                  </a:outerShdw>
                </a:effectLst>
              </a:rPr>
              <a:t>Quoridor</a:t>
            </a:r>
            <a:r>
              <a:rPr lang="fr-FR" sz="1400" dirty="0">
                <a:solidFill>
                  <a:schemeClr val="bg2">
                    <a:lumMod val="20000"/>
                    <a:lumOff val="80000"/>
                  </a:schemeClr>
                </a:solidFill>
                <a:effectLst>
                  <a:outerShdw blurRad="50800" dist="38100" dir="13500000" algn="br" rotWithShape="0">
                    <a:prstClr val="black">
                      <a:alpha val="40000"/>
                    </a:prstClr>
                  </a:outerShdw>
                </a:effectLst>
              </a:rPr>
              <a:t>. ce jeu de stratégie se joue sur un plateau de 9x9 cases, où le but de chaque joueur est d'atteindre la ligne opposée à celle de son départ, tout en posant des barrières pour bloquer ou ralentir les adversaires sans toutefois leur interdire complètement l’accès à la victoire.</a:t>
            </a:r>
          </a:p>
          <a:p>
            <a:endParaRPr lang="fr-FR" sz="1400" dirty="0">
              <a:solidFill>
                <a:schemeClr val="bg2">
                  <a:lumMod val="20000"/>
                  <a:lumOff val="80000"/>
                </a:schemeClr>
              </a:solidFill>
              <a:effectLst>
                <a:outerShdw blurRad="50800" dist="38100" dir="13500000" algn="br" rotWithShape="0">
                  <a:prstClr val="black">
                    <a:alpha val="40000"/>
                  </a:prstClr>
                </a:outerShdw>
              </a:effectLst>
            </a:endParaRPr>
          </a:p>
          <a:p>
            <a:r>
              <a:rPr lang="fr-FR" sz="1400" dirty="0">
                <a:solidFill>
                  <a:schemeClr val="bg2">
                    <a:lumMod val="20000"/>
                    <a:lumOff val="80000"/>
                  </a:schemeClr>
                </a:solidFill>
                <a:effectLst>
                  <a:outerShdw blurRad="50800" dist="38100" dir="13500000" algn="br" rotWithShape="0">
                    <a:prstClr val="black">
                      <a:alpha val="40000"/>
                    </a:prstClr>
                  </a:outerShdw>
                </a:effectLst>
              </a:rPr>
              <a:t>le jeu peut être joué à 2 ou 4 joueurs, humains ou contrôlés par l'ordinateur. chaque joueur dispose d’un pion qu’il peut déplacer case par case, et d’un certain nombre de barrières faisant deux cases à positionner stratégiquement pour modifier le chemin des autres joueurs. le placement des barrières est un élément clé du jeu, car il permet d'influencer le déroulement de la partie tout en respectant les règles qui interdisent de bloquer totalement un adversaire.</a:t>
            </a:r>
          </a:p>
        </p:txBody>
      </p:sp>
      <p:pic>
        <p:nvPicPr>
          <p:cNvPr id="11" name="Picture 14">
            <a:extLst>
              <a:ext uri="{FF2B5EF4-FFF2-40B4-BE49-F238E27FC236}">
                <a16:creationId xmlns:a16="http://schemas.microsoft.com/office/drawing/2014/main" id="{441BF037-ED05-85E9-8D63-34095ED420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7475" y="5670699"/>
            <a:ext cx="3621314" cy="1187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2177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0" descr="Quoridor classic – step2blind">
            <a:extLst>
              <a:ext uri="{FF2B5EF4-FFF2-40B4-BE49-F238E27FC236}">
                <a16:creationId xmlns:a16="http://schemas.microsoft.com/office/drawing/2014/main" id="{BACE1CC0-3B80-0097-3266-1D80A6DD0E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4467" r="2425"/>
          <a:stretch/>
        </p:blipFill>
        <p:spPr bwMode="auto">
          <a:xfrm>
            <a:off x="-24224" y="10"/>
            <a:ext cx="12216224" cy="685799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5B9B438-8C8D-774C-0BD7-96B19F5821D6}"/>
              </a:ext>
            </a:extLst>
          </p:cNvPr>
          <p:cNvSpPr/>
          <p:nvPr/>
        </p:nvSpPr>
        <p:spPr>
          <a:xfrm>
            <a:off x="-24224" y="0"/>
            <a:ext cx="12243706" cy="6880475"/>
          </a:xfrm>
          <a:prstGeom prst="rect">
            <a:avLst/>
          </a:prstGeom>
          <a:gradFill flip="none" rotWithShape="1">
            <a:gsLst>
              <a:gs pos="0">
                <a:schemeClr val="accent1">
                  <a:lumMod val="67000"/>
                  <a:alpha val="24000"/>
                </a:schemeClr>
              </a:gs>
              <a:gs pos="48000">
                <a:schemeClr val="accent1">
                  <a:lumMod val="97000"/>
                  <a:lumOff val="3000"/>
                  <a:alpha val="93000"/>
                </a:schemeClr>
              </a:gs>
              <a:gs pos="100000">
                <a:schemeClr val="accent1">
                  <a:lumMod val="75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pic>
        <p:nvPicPr>
          <p:cNvPr id="5" name="Picture 14">
            <a:extLst>
              <a:ext uri="{FF2B5EF4-FFF2-40B4-BE49-F238E27FC236}">
                <a16:creationId xmlns:a16="http://schemas.microsoft.com/office/drawing/2014/main" id="{80CAA8A0-3FF6-5164-6C29-E04E703781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7475" y="5670699"/>
            <a:ext cx="3621314" cy="1187301"/>
          </a:xfrm>
          <a:prstGeom prst="rect">
            <a:avLst/>
          </a:prstGeom>
          <a:noFill/>
          <a:extLst>
            <a:ext uri="{909E8E84-426E-40DD-AFC4-6F175D3DCCD1}">
              <a14:hiddenFill xmlns:a14="http://schemas.microsoft.com/office/drawing/2010/main">
                <a:solidFill>
                  <a:srgbClr val="FFFFFF"/>
                </a:solidFill>
              </a14:hiddenFill>
            </a:ext>
          </a:extLst>
        </p:spPr>
      </p:pic>
      <p:sp>
        <p:nvSpPr>
          <p:cNvPr id="9" name="ZoneTexte 8">
            <a:extLst>
              <a:ext uri="{FF2B5EF4-FFF2-40B4-BE49-F238E27FC236}">
                <a16:creationId xmlns:a16="http://schemas.microsoft.com/office/drawing/2014/main" id="{15D7342F-4D07-F968-C328-1C3D8F6BEFB7}"/>
              </a:ext>
            </a:extLst>
          </p:cNvPr>
          <p:cNvSpPr txBox="1"/>
          <p:nvPr/>
        </p:nvSpPr>
        <p:spPr>
          <a:xfrm>
            <a:off x="0" y="0"/>
            <a:ext cx="7260336" cy="461793"/>
          </a:xfrm>
          <a:prstGeom prst="rect">
            <a:avLst/>
          </a:prstGeom>
          <a:noFill/>
        </p:spPr>
        <p:txBody>
          <a:bodyPr wrap="square">
            <a:spAutoFit/>
          </a:bodyPr>
          <a:lstStyle/>
          <a:p>
            <a:pPr>
              <a:lnSpc>
                <a:spcPct val="150000"/>
              </a:lnSpc>
            </a:pPr>
            <a:r>
              <a:rPr lang="fr-FR" sz="1800" b="1" dirty="0">
                <a:solidFill>
                  <a:schemeClr val="bg2">
                    <a:lumMod val="20000"/>
                    <a:lumOff val="80000"/>
                  </a:schemeClr>
                </a:solidFill>
                <a:effectLst>
                  <a:outerShdw blurRad="50800" dist="38100" dir="13500000" algn="br" rotWithShape="0">
                    <a:prstClr val="black">
                      <a:alpha val="40000"/>
                    </a:prstClr>
                  </a:outerShdw>
                </a:effectLst>
              </a:rPr>
              <a:t>II.STRUCTURES DE DONNÉES: SCHÉMAS MÉMOIRE. </a:t>
            </a:r>
          </a:p>
        </p:txBody>
      </p:sp>
      <p:cxnSp>
        <p:nvCxnSpPr>
          <p:cNvPr id="10" name="Connecteur droit 9">
            <a:extLst>
              <a:ext uri="{FF2B5EF4-FFF2-40B4-BE49-F238E27FC236}">
                <a16:creationId xmlns:a16="http://schemas.microsoft.com/office/drawing/2014/main" id="{D5A1344D-CB60-9AAD-959F-D07BA69E3FCE}"/>
              </a:ext>
            </a:extLst>
          </p:cNvPr>
          <p:cNvCxnSpPr>
            <a:cxnSpLocks/>
          </p:cNvCxnSpPr>
          <p:nvPr/>
        </p:nvCxnSpPr>
        <p:spPr>
          <a:xfrm>
            <a:off x="84422" y="461793"/>
            <a:ext cx="6343810" cy="0"/>
          </a:xfrm>
          <a:prstGeom prst="line">
            <a:avLst/>
          </a:prstGeom>
          <a:ln>
            <a:solidFill>
              <a:schemeClr val="bg2">
                <a:lumMod val="20000"/>
                <a:lumOff val="80000"/>
              </a:schemeClr>
            </a:solidFill>
          </a:ln>
        </p:spPr>
        <p:style>
          <a:lnRef idx="2">
            <a:schemeClr val="dk1"/>
          </a:lnRef>
          <a:fillRef idx="0">
            <a:schemeClr val="dk1"/>
          </a:fillRef>
          <a:effectRef idx="1">
            <a:schemeClr val="dk1"/>
          </a:effectRef>
          <a:fontRef idx="minor">
            <a:schemeClr val="tx1"/>
          </a:fontRef>
        </p:style>
      </p:cxnSp>
      <p:pic>
        <p:nvPicPr>
          <p:cNvPr id="15" name="Image 14">
            <a:extLst>
              <a:ext uri="{FF2B5EF4-FFF2-40B4-BE49-F238E27FC236}">
                <a16:creationId xmlns:a16="http://schemas.microsoft.com/office/drawing/2014/main" id="{F5FA144C-9407-7061-56BA-25E32BB6E0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422" y="536113"/>
            <a:ext cx="11923776" cy="5134586"/>
          </a:xfrm>
          <a:prstGeom prst="rect">
            <a:avLst/>
          </a:prstGeom>
          <a:ln>
            <a:noFill/>
          </a:ln>
          <a:effectLst>
            <a:softEdge rad="112500"/>
          </a:effectLst>
        </p:spPr>
      </p:pic>
    </p:spTree>
    <p:extLst>
      <p:ext uri="{BB962C8B-B14F-4D97-AF65-F5344CB8AC3E}">
        <p14:creationId xmlns:p14="http://schemas.microsoft.com/office/powerpoint/2010/main" val="1724678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6A0F9F42-1914-F4C9-3921-037204863AC8}"/>
            </a:ext>
          </a:extLst>
        </p:cNvPr>
        <p:cNvGrpSpPr/>
        <p:nvPr/>
      </p:nvGrpSpPr>
      <p:grpSpPr>
        <a:xfrm>
          <a:off x="0" y="0"/>
          <a:ext cx="0" cy="0"/>
          <a:chOff x="0" y="0"/>
          <a:chExt cx="0" cy="0"/>
        </a:xfrm>
      </p:grpSpPr>
      <p:pic>
        <p:nvPicPr>
          <p:cNvPr id="2" name="Picture 10" descr="Quoridor classic – step2blind">
            <a:extLst>
              <a:ext uri="{FF2B5EF4-FFF2-40B4-BE49-F238E27FC236}">
                <a16:creationId xmlns:a16="http://schemas.microsoft.com/office/drawing/2014/main" id="{95DBB2AD-C141-1645-55BE-D6206399F0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4467" r="2425"/>
          <a:stretch/>
        </p:blipFill>
        <p:spPr bwMode="auto">
          <a:xfrm>
            <a:off x="-24224" y="10"/>
            <a:ext cx="12216224" cy="685799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CA95E5F-BD6A-DFCB-DE01-BEE85B169D78}"/>
              </a:ext>
            </a:extLst>
          </p:cNvPr>
          <p:cNvSpPr/>
          <p:nvPr/>
        </p:nvSpPr>
        <p:spPr>
          <a:xfrm>
            <a:off x="-24224" y="0"/>
            <a:ext cx="12243706" cy="6880475"/>
          </a:xfrm>
          <a:prstGeom prst="rect">
            <a:avLst/>
          </a:prstGeom>
          <a:gradFill flip="none" rotWithShape="1">
            <a:gsLst>
              <a:gs pos="0">
                <a:schemeClr val="accent1">
                  <a:lumMod val="67000"/>
                  <a:alpha val="24000"/>
                </a:schemeClr>
              </a:gs>
              <a:gs pos="48000">
                <a:schemeClr val="accent1">
                  <a:lumMod val="97000"/>
                  <a:lumOff val="3000"/>
                  <a:alpha val="93000"/>
                </a:schemeClr>
              </a:gs>
              <a:gs pos="100000">
                <a:schemeClr val="accent1">
                  <a:lumMod val="75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pic>
        <p:nvPicPr>
          <p:cNvPr id="5" name="Picture 14">
            <a:extLst>
              <a:ext uri="{FF2B5EF4-FFF2-40B4-BE49-F238E27FC236}">
                <a16:creationId xmlns:a16="http://schemas.microsoft.com/office/drawing/2014/main" id="{B445CE77-7AA7-D56C-46E3-71F0BCDDBB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7475" y="5670699"/>
            <a:ext cx="3621314" cy="1187301"/>
          </a:xfrm>
          <a:prstGeom prst="rect">
            <a:avLst/>
          </a:prstGeom>
          <a:noFill/>
          <a:extLst>
            <a:ext uri="{909E8E84-426E-40DD-AFC4-6F175D3DCCD1}">
              <a14:hiddenFill xmlns:a14="http://schemas.microsoft.com/office/drawing/2010/main">
                <a:solidFill>
                  <a:srgbClr val="FFFFFF"/>
                </a:solidFill>
              </a14:hiddenFill>
            </a:ext>
          </a:extLst>
        </p:spPr>
      </p:pic>
      <p:sp>
        <p:nvSpPr>
          <p:cNvPr id="8" name="ZoneTexte 7">
            <a:extLst>
              <a:ext uri="{FF2B5EF4-FFF2-40B4-BE49-F238E27FC236}">
                <a16:creationId xmlns:a16="http://schemas.microsoft.com/office/drawing/2014/main" id="{44D4A915-C30A-354D-5622-DE25ED8D9945}"/>
              </a:ext>
            </a:extLst>
          </p:cNvPr>
          <p:cNvSpPr txBox="1"/>
          <p:nvPr/>
        </p:nvSpPr>
        <p:spPr>
          <a:xfrm>
            <a:off x="0" y="0"/>
            <a:ext cx="7178040" cy="461793"/>
          </a:xfrm>
          <a:prstGeom prst="rect">
            <a:avLst/>
          </a:prstGeom>
          <a:noFill/>
        </p:spPr>
        <p:txBody>
          <a:bodyPr wrap="square">
            <a:spAutoFit/>
          </a:bodyPr>
          <a:lstStyle/>
          <a:p>
            <a:pPr>
              <a:lnSpc>
                <a:spcPct val="150000"/>
              </a:lnSpc>
            </a:pPr>
            <a:r>
              <a:rPr lang="fr-FR" b="1" dirty="0">
                <a:solidFill>
                  <a:schemeClr val="bg2">
                    <a:lumMod val="20000"/>
                    <a:lumOff val="80000"/>
                  </a:schemeClr>
                </a:solidFill>
                <a:effectLst>
                  <a:outerShdw blurRad="50800" dist="38100" dir="13500000" algn="br" rotWithShape="0">
                    <a:prstClr val="black">
                      <a:alpha val="40000"/>
                    </a:prstClr>
                  </a:outerShdw>
                </a:effectLst>
              </a:rPr>
              <a:t>III. </a:t>
            </a:r>
            <a:r>
              <a:rPr lang="fr-FR" sz="1800" b="1" dirty="0">
                <a:solidFill>
                  <a:schemeClr val="bg2">
                    <a:lumMod val="20000"/>
                    <a:lumOff val="80000"/>
                  </a:schemeClr>
                </a:solidFill>
                <a:effectLst>
                  <a:outerShdw blurRad="50800" dist="38100" dir="13500000" algn="br" rotWithShape="0">
                    <a:prstClr val="black">
                      <a:alpha val="40000"/>
                    </a:prstClr>
                  </a:outerShdw>
                </a:effectLst>
              </a:rPr>
              <a:t>EXIGENCES TECHNIQUES DE CHAQUE FONCTIONNALITÉ </a:t>
            </a:r>
          </a:p>
        </p:txBody>
      </p:sp>
      <p:cxnSp>
        <p:nvCxnSpPr>
          <p:cNvPr id="9" name="Connecteur droit 8">
            <a:extLst>
              <a:ext uri="{FF2B5EF4-FFF2-40B4-BE49-F238E27FC236}">
                <a16:creationId xmlns:a16="http://schemas.microsoft.com/office/drawing/2014/main" id="{6535392D-75F4-27EB-5237-7B170B1594ED}"/>
              </a:ext>
            </a:extLst>
          </p:cNvPr>
          <p:cNvCxnSpPr>
            <a:cxnSpLocks/>
          </p:cNvCxnSpPr>
          <p:nvPr/>
        </p:nvCxnSpPr>
        <p:spPr>
          <a:xfrm>
            <a:off x="84422" y="461793"/>
            <a:ext cx="7194202" cy="0"/>
          </a:xfrm>
          <a:prstGeom prst="line">
            <a:avLst/>
          </a:prstGeom>
          <a:ln>
            <a:solidFill>
              <a:schemeClr val="bg2">
                <a:lumMod val="20000"/>
                <a:lumOff val="80000"/>
              </a:schemeClr>
            </a:solidFill>
          </a:ln>
        </p:spPr>
        <p:style>
          <a:lnRef idx="2">
            <a:schemeClr val="dk1"/>
          </a:lnRef>
          <a:fillRef idx="0">
            <a:schemeClr val="dk1"/>
          </a:fillRef>
          <a:effectRef idx="1">
            <a:schemeClr val="dk1"/>
          </a:effectRef>
          <a:fontRef idx="minor">
            <a:schemeClr val="tx1"/>
          </a:fontRef>
        </p:style>
      </p:cxnSp>
      <p:pic>
        <p:nvPicPr>
          <p:cNvPr id="13" name="Image 12" descr="Une image contenant ligne, diagramme&#10;&#10;Description générée automatiquement">
            <a:extLst>
              <a:ext uri="{FF2B5EF4-FFF2-40B4-BE49-F238E27FC236}">
                <a16:creationId xmlns:a16="http://schemas.microsoft.com/office/drawing/2014/main" id="{6A5C04CD-F4F6-FD19-2729-B7FE288113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473" y="579414"/>
            <a:ext cx="12112830" cy="4878205"/>
          </a:xfrm>
          <a:prstGeom prst="rect">
            <a:avLst/>
          </a:prstGeom>
          <a:ln>
            <a:noFill/>
          </a:ln>
          <a:effectLst>
            <a:softEdge rad="112500"/>
          </a:effectLst>
        </p:spPr>
      </p:pic>
    </p:spTree>
    <p:extLst>
      <p:ext uri="{BB962C8B-B14F-4D97-AF65-F5344CB8AC3E}">
        <p14:creationId xmlns:p14="http://schemas.microsoft.com/office/powerpoint/2010/main" val="209817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B1790B69-FC6A-5581-C60F-A33F36B9372C}"/>
            </a:ext>
          </a:extLst>
        </p:cNvPr>
        <p:cNvGrpSpPr/>
        <p:nvPr/>
      </p:nvGrpSpPr>
      <p:grpSpPr>
        <a:xfrm>
          <a:off x="0" y="0"/>
          <a:ext cx="0" cy="0"/>
          <a:chOff x="0" y="0"/>
          <a:chExt cx="0" cy="0"/>
        </a:xfrm>
      </p:grpSpPr>
      <p:pic>
        <p:nvPicPr>
          <p:cNvPr id="2" name="Picture 10" descr="Quoridor classic – step2blind">
            <a:extLst>
              <a:ext uri="{FF2B5EF4-FFF2-40B4-BE49-F238E27FC236}">
                <a16:creationId xmlns:a16="http://schemas.microsoft.com/office/drawing/2014/main" id="{DA3642A6-1F90-B8B1-2DD9-F6BDBE7737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4467" r="2425"/>
          <a:stretch/>
        </p:blipFill>
        <p:spPr bwMode="auto">
          <a:xfrm>
            <a:off x="-24224" y="10"/>
            <a:ext cx="12216224" cy="685799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AA393E5-52A7-C291-7F7A-202702F662A5}"/>
              </a:ext>
            </a:extLst>
          </p:cNvPr>
          <p:cNvSpPr/>
          <p:nvPr/>
        </p:nvSpPr>
        <p:spPr>
          <a:xfrm>
            <a:off x="-24224" y="0"/>
            <a:ext cx="12243706" cy="6880475"/>
          </a:xfrm>
          <a:prstGeom prst="rect">
            <a:avLst/>
          </a:prstGeom>
          <a:gradFill flip="none" rotWithShape="1">
            <a:gsLst>
              <a:gs pos="0">
                <a:schemeClr val="accent1">
                  <a:lumMod val="67000"/>
                  <a:alpha val="24000"/>
                </a:schemeClr>
              </a:gs>
              <a:gs pos="48000">
                <a:schemeClr val="accent1">
                  <a:lumMod val="97000"/>
                  <a:lumOff val="3000"/>
                  <a:alpha val="93000"/>
                </a:schemeClr>
              </a:gs>
              <a:gs pos="100000">
                <a:schemeClr val="accent1">
                  <a:lumMod val="75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pic>
        <p:nvPicPr>
          <p:cNvPr id="5" name="Picture 14">
            <a:extLst>
              <a:ext uri="{FF2B5EF4-FFF2-40B4-BE49-F238E27FC236}">
                <a16:creationId xmlns:a16="http://schemas.microsoft.com/office/drawing/2014/main" id="{03A4B097-3022-4512-1A9C-E625D7C819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7475" y="5670699"/>
            <a:ext cx="3621314" cy="1187301"/>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a:extLst>
              <a:ext uri="{FF2B5EF4-FFF2-40B4-BE49-F238E27FC236}">
                <a16:creationId xmlns:a16="http://schemas.microsoft.com/office/drawing/2014/main" id="{5EC3E7FE-3988-F928-70DA-1E96463A97BA}"/>
              </a:ext>
            </a:extLst>
          </p:cNvPr>
          <p:cNvSpPr txBox="1"/>
          <p:nvPr/>
        </p:nvSpPr>
        <p:spPr>
          <a:xfrm>
            <a:off x="0" y="0"/>
            <a:ext cx="7278624" cy="461793"/>
          </a:xfrm>
          <a:prstGeom prst="rect">
            <a:avLst/>
          </a:prstGeom>
          <a:noFill/>
        </p:spPr>
        <p:txBody>
          <a:bodyPr wrap="square">
            <a:spAutoFit/>
          </a:bodyPr>
          <a:lstStyle/>
          <a:p>
            <a:pPr>
              <a:lnSpc>
                <a:spcPct val="150000"/>
              </a:lnSpc>
            </a:pPr>
            <a:r>
              <a:rPr lang="fr-FR" sz="1800" b="1" dirty="0">
                <a:solidFill>
                  <a:schemeClr val="bg2">
                    <a:lumMod val="20000"/>
                    <a:lumOff val="80000"/>
                  </a:schemeClr>
                </a:solidFill>
                <a:effectLst>
                  <a:outerShdw blurRad="50800" dist="38100" dir="13500000" algn="br" rotWithShape="0">
                    <a:prstClr val="black">
                      <a:alpha val="40000"/>
                    </a:prstClr>
                  </a:outerShdw>
                </a:effectLst>
              </a:rPr>
              <a:t>IV. EXIGENCES TECHNIQUES DE CHAQUE FONCTIONNALITÉ </a:t>
            </a:r>
          </a:p>
        </p:txBody>
      </p:sp>
      <p:cxnSp>
        <p:nvCxnSpPr>
          <p:cNvPr id="8" name="Connecteur droit 7">
            <a:extLst>
              <a:ext uri="{FF2B5EF4-FFF2-40B4-BE49-F238E27FC236}">
                <a16:creationId xmlns:a16="http://schemas.microsoft.com/office/drawing/2014/main" id="{E19CE304-30B3-F4D9-E5B9-86689F779031}"/>
              </a:ext>
            </a:extLst>
          </p:cNvPr>
          <p:cNvCxnSpPr>
            <a:cxnSpLocks/>
          </p:cNvCxnSpPr>
          <p:nvPr/>
        </p:nvCxnSpPr>
        <p:spPr>
          <a:xfrm>
            <a:off x="84422" y="461793"/>
            <a:ext cx="7111906" cy="0"/>
          </a:xfrm>
          <a:prstGeom prst="line">
            <a:avLst/>
          </a:prstGeom>
          <a:ln>
            <a:solidFill>
              <a:schemeClr val="bg2">
                <a:lumMod val="20000"/>
                <a:lumOff val="80000"/>
              </a:schemeClr>
            </a:solidFill>
          </a:ln>
        </p:spPr>
        <p:style>
          <a:lnRef idx="2">
            <a:schemeClr val="dk1"/>
          </a:lnRef>
          <a:fillRef idx="0">
            <a:schemeClr val="dk1"/>
          </a:fillRef>
          <a:effectRef idx="1">
            <a:schemeClr val="dk1"/>
          </a:effectRef>
          <a:fontRef idx="minor">
            <a:schemeClr val="tx1"/>
          </a:fontRef>
        </p:style>
      </p:cxnSp>
      <p:sp>
        <p:nvSpPr>
          <p:cNvPr id="11" name="ZoneTexte 10">
            <a:extLst>
              <a:ext uri="{FF2B5EF4-FFF2-40B4-BE49-F238E27FC236}">
                <a16:creationId xmlns:a16="http://schemas.microsoft.com/office/drawing/2014/main" id="{71CF08AB-2626-46EA-4416-76A78CB31A38}"/>
              </a:ext>
            </a:extLst>
          </p:cNvPr>
          <p:cNvSpPr txBox="1"/>
          <p:nvPr/>
        </p:nvSpPr>
        <p:spPr>
          <a:xfrm>
            <a:off x="6079875" y="648815"/>
            <a:ext cx="6112125" cy="4134465"/>
          </a:xfrm>
          <a:prstGeom prst="rect">
            <a:avLst/>
          </a:prstGeom>
          <a:noFill/>
        </p:spPr>
        <p:txBody>
          <a:bodyPr wrap="square">
            <a:spAutoFit/>
          </a:bodyPr>
          <a:lstStyle/>
          <a:p>
            <a:pPr>
              <a:spcAft>
                <a:spcPts val="800"/>
              </a:spcAft>
            </a:pPr>
            <a:r>
              <a:rPr lang="fr-FR" sz="1200" u="sng" dirty="0">
                <a:solidFill>
                  <a:schemeClr val="bg2">
                    <a:lumMod val="20000"/>
                    <a:lumOff val="80000"/>
                  </a:schemeClr>
                </a:solidFill>
                <a:effectLst/>
                <a:latin typeface="Aptos" panose="020B0004020202020204" pitchFamily="34" charset="0"/>
                <a:ea typeface="Aptos" panose="020B0004020202020204" pitchFamily="34" charset="0"/>
                <a:cs typeface="Times New Roman" panose="02020603050405020304" pitchFamily="18" charset="0"/>
              </a:rPr>
              <a:t>Option de jeu :</a:t>
            </a:r>
            <a:endParaRPr lang="fr-FR" sz="1200" dirty="0">
              <a:solidFill>
                <a:schemeClr val="bg2">
                  <a:lumMod val="20000"/>
                  <a:lumOff val="80000"/>
                </a:schemeClr>
              </a:solidFill>
              <a:effectLst/>
              <a:latin typeface="Aptos" panose="020B0004020202020204" pitchFamily="34" charset="0"/>
              <a:ea typeface="Aptos" panose="020B0004020202020204" pitchFamily="34" charset="0"/>
              <a:cs typeface="Times New Roman" panose="02020603050405020304" pitchFamily="18" charset="0"/>
            </a:endParaRPr>
          </a:p>
          <a:p>
            <a:pPr>
              <a:spcAft>
                <a:spcPts val="800"/>
              </a:spcAft>
            </a:pPr>
            <a:r>
              <a:rPr lang="fr-FR" sz="1200" dirty="0">
                <a:solidFill>
                  <a:schemeClr val="bg2">
                    <a:lumMod val="20000"/>
                    <a:lumOff val="80000"/>
                  </a:schemeClr>
                </a:solidFill>
                <a:effectLst/>
                <a:latin typeface="Aptos" panose="020B0004020202020204" pitchFamily="34" charset="0"/>
                <a:ea typeface="Aptos" panose="020B0004020202020204" pitchFamily="34" charset="0"/>
                <a:cs typeface="Times New Roman" panose="02020603050405020304" pitchFamily="18" charset="0"/>
              </a:rPr>
              <a:t>Actions comme passer son tour, mettre en pause ou abandonner la partie : sauvegarde seulement le score de la partie précédente et non le plateau de jeu. Lorsque l’on passe son tour, on invite à jouer l’adversaire. Mettre en pause affiche un menu provisoire. Abandonner la partie affiche le score et efface le fichier de jeu et redirige vers le menu principal.</a:t>
            </a:r>
          </a:p>
          <a:p>
            <a:pPr>
              <a:spcAft>
                <a:spcPts val="800"/>
              </a:spcAft>
            </a:pPr>
            <a:r>
              <a:rPr lang="fr-FR" sz="1200" u="sng" dirty="0">
                <a:solidFill>
                  <a:schemeClr val="bg2">
                    <a:lumMod val="20000"/>
                    <a:lumOff val="80000"/>
                  </a:schemeClr>
                </a:solidFill>
                <a:effectLst/>
                <a:latin typeface="Aptos" panose="020B0004020202020204" pitchFamily="34" charset="0"/>
                <a:ea typeface="Aptos" panose="020B0004020202020204" pitchFamily="34" charset="0"/>
                <a:cs typeface="Times New Roman" panose="02020603050405020304" pitchFamily="18" charset="0"/>
              </a:rPr>
              <a:t>Fin de la partie :</a:t>
            </a:r>
            <a:endParaRPr lang="fr-FR" sz="1200" dirty="0">
              <a:solidFill>
                <a:schemeClr val="bg2">
                  <a:lumMod val="20000"/>
                  <a:lumOff val="80000"/>
                </a:schemeClr>
              </a:solidFill>
              <a:effectLst/>
              <a:latin typeface="Aptos" panose="020B0004020202020204" pitchFamily="34" charset="0"/>
              <a:ea typeface="Aptos" panose="020B0004020202020204" pitchFamily="34" charset="0"/>
              <a:cs typeface="Times New Roman" panose="02020603050405020304" pitchFamily="18" charset="0"/>
            </a:endParaRPr>
          </a:p>
          <a:p>
            <a:pPr>
              <a:spcAft>
                <a:spcPts val="800"/>
              </a:spcAft>
            </a:pPr>
            <a:r>
              <a:rPr lang="fr-FR" sz="1200" dirty="0">
                <a:solidFill>
                  <a:schemeClr val="bg2">
                    <a:lumMod val="20000"/>
                    <a:lumOff val="80000"/>
                  </a:schemeClr>
                </a:solidFill>
                <a:effectLst/>
                <a:latin typeface="Aptos" panose="020B0004020202020204" pitchFamily="34" charset="0"/>
                <a:ea typeface="Aptos" panose="020B0004020202020204" pitchFamily="34" charset="0"/>
                <a:cs typeface="Times New Roman" panose="02020603050405020304" pitchFamily="18" charset="0"/>
              </a:rPr>
              <a:t>Vérifie la victoire : système de coordonnées pour vérifier que le pion soit arrivé en premier à la ligne opposée.                                                                                                                                          Calcule les scores : 5 points pour la victoire et 0 point pour les autres cas                                             Affiche les résultats : affiche les scores de la partie                                                                                       Sauvegarde et charge l’état du jeu pour reprise ultérieure : sauvegarde du fichier de jeu</a:t>
            </a:r>
          </a:p>
          <a:p>
            <a:pPr>
              <a:spcAft>
                <a:spcPts val="800"/>
              </a:spcAft>
            </a:pPr>
            <a:r>
              <a:rPr lang="fr-FR" sz="1200" u="sng" dirty="0">
                <a:solidFill>
                  <a:schemeClr val="bg2">
                    <a:lumMod val="20000"/>
                    <a:lumOff val="80000"/>
                  </a:schemeClr>
                </a:solidFill>
                <a:effectLst/>
                <a:latin typeface="Aptos" panose="020B0004020202020204" pitchFamily="34" charset="0"/>
                <a:ea typeface="Aptos" panose="020B0004020202020204" pitchFamily="34" charset="0"/>
                <a:cs typeface="Times New Roman" panose="02020603050405020304" pitchFamily="18" charset="0"/>
              </a:rPr>
              <a:t>Gestion de sauvegarde </a:t>
            </a:r>
            <a:endParaRPr lang="fr-FR" sz="1200" dirty="0">
              <a:solidFill>
                <a:schemeClr val="bg2">
                  <a:lumMod val="20000"/>
                  <a:lumOff val="80000"/>
                </a:schemeClr>
              </a:solidFill>
              <a:effectLst/>
              <a:latin typeface="Aptos" panose="020B0004020202020204" pitchFamily="34" charset="0"/>
              <a:ea typeface="Aptos" panose="020B0004020202020204" pitchFamily="34" charset="0"/>
              <a:cs typeface="Times New Roman" panose="02020603050405020304" pitchFamily="18" charset="0"/>
            </a:endParaRPr>
          </a:p>
          <a:p>
            <a:pPr>
              <a:spcAft>
                <a:spcPts val="800"/>
              </a:spcAft>
            </a:pPr>
            <a:r>
              <a:rPr lang="fr-FR" sz="1200" dirty="0">
                <a:solidFill>
                  <a:schemeClr val="bg2">
                    <a:lumMod val="20000"/>
                    <a:lumOff val="80000"/>
                  </a:schemeClr>
                </a:solidFill>
                <a:effectLst/>
                <a:latin typeface="Aptos" panose="020B0004020202020204" pitchFamily="34" charset="0"/>
                <a:ea typeface="Aptos" panose="020B0004020202020204" pitchFamily="34" charset="0"/>
                <a:cs typeface="Times New Roman" panose="02020603050405020304" pitchFamily="18" charset="0"/>
              </a:rPr>
              <a:t>Sauvegarde et charge l’état du jeu pour reprise ultérieure : avec le fichier de jeu sauvegardé.</a:t>
            </a:r>
          </a:p>
          <a:p>
            <a:pPr>
              <a:spcAft>
                <a:spcPts val="800"/>
              </a:spcAft>
            </a:pPr>
            <a:r>
              <a:rPr lang="fr-FR" sz="1200" u="sng" dirty="0">
                <a:solidFill>
                  <a:schemeClr val="bg2">
                    <a:lumMod val="20000"/>
                    <a:lumOff val="80000"/>
                  </a:schemeClr>
                </a:solidFill>
                <a:effectLst/>
                <a:latin typeface="Aptos" panose="020B0004020202020204" pitchFamily="34" charset="0"/>
                <a:ea typeface="Aptos" panose="020B0004020202020204" pitchFamily="34" charset="0"/>
                <a:cs typeface="Times New Roman" panose="02020603050405020304" pitchFamily="18" charset="0"/>
              </a:rPr>
              <a:t>Gestion des erreurs : </a:t>
            </a:r>
            <a:endParaRPr lang="fr-FR" sz="1200" dirty="0">
              <a:solidFill>
                <a:schemeClr val="bg2">
                  <a:lumMod val="20000"/>
                  <a:lumOff val="80000"/>
                </a:schemeClr>
              </a:solidFill>
              <a:effectLst/>
              <a:latin typeface="Aptos" panose="020B0004020202020204" pitchFamily="34" charset="0"/>
              <a:ea typeface="Aptos" panose="020B0004020202020204" pitchFamily="34" charset="0"/>
              <a:cs typeface="Times New Roman" panose="02020603050405020304" pitchFamily="18" charset="0"/>
            </a:endParaRPr>
          </a:p>
          <a:p>
            <a:pPr>
              <a:spcAft>
                <a:spcPts val="800"/>
              </a:spcAft>
            </a:pPr>
            <a:r>
              <a:rPr lang="fr-FR" sz="1200" dirty="0">
                <a:solidFill>
                  <a:schemeClr val="bg2">
                    <a:lumMod val="20000"/>
                    <a:lumOff val="80000"/>
                  </a:schemeClr>
                </a:solidFill>
                <a:effectLst/>
                <a:latin typeface="Aptos" panose="020B0004020202020204" pitchFamily="34" charset="0"/>
                <a:ea typeface="Aptos" panose="020B0004020202020204" pitchFamily="34" charset="0"/>
                <a:cs typeface="Times New Roman" panose="02020603050405020304" pitchFamily="18" charset="0"/>
              </a:rPr>
              <a:t>Gère les erreurs de saisie et fournit des messages d’erreur : si l’on effectue une action impossible affiche le message d’erreur.</a:t>
            </a:r>
          </a:p>
        </p:txBody>
      </p:sp>
      <p:sp>
        <p:nvSpPr>
          <p:cNvPr id="13" name="ZoneTexte 12">
            <a:extLst>
              <a:ext uri="{FF2B5EF4-FFF2-40B4-BE49-F238E27FC236}">
                <a16:creationId xmlns:a16="http://schemas.microsoft.com/office/drawing/2014/main" id="{7B4AC727-78C7-18CA-ACE2-1F883D66F3AE}"/>
              </a:ext>
            </a:extLst>
          </p:cNvPr>
          <p:cNvSpPr txBox="1"/>
          <p:nvPr/>
        </p:nvSpPr>
        <p:spPr>
          <a:xfrm>
            <a:off x="84422" y="648815"/>
            <a:ext cx="5658010" cy="5622052"/>
          </a:xfrm>
          <a:prstGeom prst="rect">
            <a:avLst/>
          </a:prstGeom>
          <a:noFill/>
        </p:spPr>
        <p:txBody>
          <a:bodyPr wrap="square">
            <a:spAutoFit/>
          </a:bodyPr>
          <a:lstStyle/>
          <a:p>
            <a:pPr>
              <a:spcAft>
                <a:spcPts val="800"/>
              </a:spcAft>
            </a:pPr>
            <a:r>
              <a:rPr lang="fr-FR" sz="1200" u="sng" dirty="0">
                <a:solidFill>
                  <a:schemeClr val="bg2">
                    <a:lumMod val="20000"/>
                    <a:lumOff val="80000"/>
                  </a:schemeClr>
                </a:solidFill>
                <a:effectLst/>
                <a:latin typeface="Aptos" panose="020B0004020202020204" pitchFamily="34" charset="0"/>
                <a:ea typeface="Aptos" panose="020B0004020202020204" pitchFamily="34" charset="0"/>
                <a:cs typeface="Times New Roman" panose="02020603050405020304" pitchFamily="18" charset="0"/>
              </a:rPr>
              <a:t>Menu principal : </a:t>
            </a:r>
            <a:endParaRPr lang="fr-FR" sz="1200" dirty="0">
              <a:solidFill>
                <a:schemeClr val="bg2">
                  <a:lumMod val="20000"/>
                  <a:lumOff val="80000"/>
                </a:schemeClr>
              </a:solidFill>
              <a:effectLst/>
              <a:latin typeface="Aptos" panose="020B0004020202020204" pitchFamily="34" charset="0"/>
              <a:ea typeface="Aptos" panose="020B0004020202020204" pitchFamily="34" charset="0"/>
              <a:cs typeface="Times New Roman" panose="02020603050405020304" pitchFamily="18" charset="0"/>
            </a:endParaRPr>
          </a:p>
          <a:p>
            <a:r>
              <a:rPr lang="fr-FR" sz="1200" dirty="0">
                <a:solidFill>
                  <a:schemeClr val="bg2">
                    <a:lumMod val="20000"/>
                    <a:lumOff val="80000"/>
                  </a:schemeClr>
                </a:solidFill>
                <a:effectLst/>
                <a:latin typeface="Aptos" panose="020B0004020202020204" pitchFamily="34" charset="0"/>
                <a:ea typeface="Aptos" panose="020B0004020202020204" pitchFamily="34" charset="0"/>
                <a:cs typeface="Times New Roman" panose="02020603050405020304" pitchFamily="18" charset="0"/>
              </a:rPr>
              <a:t>Options pour démarrer une nouvelle partie : crée un nouveau fichier, si on crée une nouvelle partie on supprime la potentielle partie en pause en la remplaçant.</a:t>
            </a:r>
          </a:p>
          <a:p>
            <a:r>
              <a:rPr lang="fr-FR" sz="1200" dirty="0">
                <a:solidFill>
                  <a:schemeClr val="bg2">
                    <a:lumMod val="20000"/>
                    <a:lumOff val="80000"/>
                  </a:schemeClr>
                </a:solidFill>
                <a:effectLst/>
                <a:latin typeface="Aptos" panose="020B0004020202020204" pitchFamily="34" charset="0"/>
                <a:ea typeface="Aptos" panose="020B0004020202020204" pitchFamily="34" charset="0"/>
                <a:cs typeface="Times New Roman" panose="02020603050405020304" pitchFamily="18" charset="0"/>
              </a:rPr>
              <a:t>Charger une partie : reprise de la partie chargée en dernier.</a:t>
            </a:r>
          </a:p>
          <a:p>
            <a:r>
              <a:rPr lang="fr-FR" sz="1200" dirty="0">
                <a:solidFill>
                  <a:schemeClr val="bg2">
                    <a:lumMod val="20000"/>
                    <a:lumOff val="80000"/>
                  </a:schemeClr>
                </a:solidFill>
                <a:effectLst/>
                <a:latin typeface="Aptos" panose="020B0004020202020204" pitchFamily="34" charset="0"/>
                <a:ea typeface="Aptos" panose="020B0004020202020204" pitchFamily="34" charset="0"/>
                <a:cs typeface="Times New Roman" panose="02020603050405020304" pitchFamily="18" charset="0"/>
              </a:rPr>
              <a:t>Voir les scores : lié à l’historique du </a:t>
            </a:r>
            <a:r>
              <a:rPr lang="fr-FR" sz="1200" dirty="0" err="1">
                <a:solidFill>
                  <a:schemeClr val="bg2">
                    <a:lumMod val="20000"/>
                    <a:lumOff val="80000"/>
                  </a:schemeClr>
                </a:solidFill>
                <a:effectLst/>
                <a:latin typeface="Aptos" panose="020B0004020202020204" pitchFamily="34" charset="0"/>
                <a:ea typeface="Aptos" panose="020B0004020202020204" pitchFamily="34" charset="0"/>
                <a:cs typeface="Times New Roman" panose="02020603050405020304" pitchFamily="18" charset="0"/>
              </a:rPr>
              <a:t>pseudo.Quitter</a:t>
            </a:r>
            <a:r>
              <a:rPr lang="fr-FR" sz="1200" dirty="0">
                <a:solidFill>
                  <a:schemeClr val="bg2">
                    <a:lumMod val="20000"/>
                    <a:lumOff val="80000"/>
                  </a:schemeClr>
                </a:solidFill>
                <a:effectLst/>
                <a:latin typeface="Aptos" panose="020B0004020202020204" pitchFamily="34" charset="0"/>
                <a:ea typeface="Aptos" panose="020B0004020202020204" pitchFamily="34" charset="0"/>
                <a:cs typeface="Times New Roman" panose="02020603050405020304" pitchFamily="18" charset="0"/>
              </a:rPr>
              <a:t> (le jeu) : (return 0), sortie du jeu, supprime la page ouverte.</a:t>
            </a:r>
          </a:p>
          <a:p>
            <a:pPr>
              <a:lnSpc>
                <a:spcPct val="150000"/>
              </a:lnSpc>
              <a:spcAft>
                <a:spcPts val="800"/>
              </a:spcAft>
            </a:pPr>
            <a:r>
              <a:rPr lang="fr-FR" sz="1200" u="sng" dirty="0">
                <a:solidFill>
                  <a:schemeClr val="bg2">
                    <a:lumMod val="20000"/>
                    <a:lumOff val="80000"/>
                  </a:schemeClr>
                </a:solidFill>
                <a:effectLst/>
                <a:latin typeface="Aptos" panose="020B0004020202020204" pitchFamily="34" charset="0"/>
                <a:ea typeface="Aptos" panose="020B0004020202020204" pitchFamily="34" charset="0"/>
                <a:cs typeface="Times New Roman" panose="02020603050405020304" pitchFamily="18" charset="0"/>
              </a:rPr>
              <a:t>Configuration de la partie : </a:t>
            </a:r>
            <a:endParaRPr lang="fr-FR" sz="1200" dirty="0">
              <a:solidFill>
                <a:schemeClr val="bg2">
                  <a:lumMod val="20000"/>
                  <a:lumOff val="80000"/>
                </a:schemeClr>
              </a:solidFill>
              <a:effectLst/>
              <a:latin typeface="Aptos" panose="020B0004020202020204" pitchFamily="34" charset="0"/>
              <a:ea typeface="Aptos" panose="020B0004020202020204" pitchFamily="34" charset="0"/>
              <a:cs typeface="Times New Roman" panose="02020603050405020304" pitchFamily="18" charset="0"/>
            </a:endParaRPr>
          </a:p>
          <a:p>
            <a:r>
              <a:rPr lang="fr-FR" sz="1200" dirty="0">
                <a:solidFill>
                  <a:schemeClr val="bg2">
                    <a:lumMod val="20000"/>
                    <a:lumOff val="80000"/>
                  </a:schemeClr>
                </a:solidFill>
                <a:effectLst/>
                <a:latin typeface="Aptos" panose="020B0004020202020204" pitchFamily="34" charset="0"/>
                <a:ea typeface="Aptos" panose="020B0004020202020204" pitchFamily="34" charset="0"/>
                <a:cs typeface="Times New Roman" panose="02020603050405020304" pitchFamily="18" charset="0"/>
              </a:rPr>
              <a:t>Choix du nombre de joueurs : 2 ou 4 joueurs.</a:t>
            </a:r>
          </a:p>
          <a:p>
            <a:r>
              <a:rPr lang="fr-FR" sz="1200" dirty="0">
                <a:solidFill>
                  <a:schemeClr val="bg2">
                    <a:lumMod val="20000"/>
                    <a:lumOff val="80000"/>
                  </a:schemeClr>
                </a:solidFill>
                <a:effectLst/>
                <a:latin typeface="Aptos" panose="020B0004020202020204" pitchFamily="34" charset="0"/>
                <a:ea typeface="Aptos" panose="020B0004020202020204" pitchFamily="34" charset="0"/>
                <a:cs typeface="Times New Roman" panose="02020603050405020304" pitchFamily="18" charset="0"/>
              </a:rPr>
              <a:t>Type de joueurs (humain ou ordinateur) : si option humain sélectionnée, mise en attente du joueur pendant le temps qu’il trouve un adversaire.</a:t>
            </a:r>
          </a:p>
          <a:p>
            <a:r>
              <a:rPr lang="fr-FR" sz="1200" dirty="0">
                <a:solidFill>
                  <a:schemeClr val="bg2">
                    <a:lumMod val="20000"/>
                    <a:lumOff val="80000"/>
                  </a:schemeClr>
                </a:solidFill>
                <a:effectLst/>
                <a:latin typeface="Aptos" panose="020B0004020202020204" pitchFamily="34" charset="0"/>
                <a:ea typeface="Aptos" panose="020B0004020202020204" pitchFamily="34" charset="0"/>
                <a:cs typeface="Times New Roman" panose="02020603050405020304" pitchFamily="18" charset="0"/>
              </a:rPr>
              <a:t>Taille du plateau : taille allant de 9x9 à 12x12.</a:t>
            </a:r>
          </a:p>
          <a:p>
            <a:pPr>
              <a:spcAft>
                <a:spcPts val="800"/>
              </a:spcAft>
            </a:pPr>
            <a:r>
              <a:rPr lang="fr-FR" sz="1200" u="sng" dirty="0">
                <a:solidFill>
                  <a:schemeClr val="bg2">
                    <a:lumMod val="20000"/>
                    <a:lumOff val="80000"/>
                  </a:schemeClr>
                </a:solidFill>
                <a:effectLst/>
                <a:latin typeface="Aptos" panose="020B0004020202020204" pitchFamily="34" charset="0"/>
                <a:ea typeface="Aptos" panose="020B0004020202020204" pitchFamily="34" charset="0"/>
                <a:cs typeface="Times New Roman" panose="02020603050405020304" pitchFamily="18" charset="0"/>
              </a:rPr>
              <a:t>Gestion du plateau :</a:t>
            </a:r>
            <a:endParaRPr lang="fr-FR" sz="1200" dirty="0">
              <a:solidFill>
                <a:schemeClr val="bg2">
                  <a:lumMod val="20000"/>
                  <a:lumOff val="80000"/>
                </a:schemeClr>
              </a:solidFill>
              <a:effectLst/>
              <a:latin typeface="Aptos" panose="020B0004020202020204" pitchFamily="34" charset="0"/>
              <a:ea typeface="Aptos" panose="020B0004020202020204" pitchFamily="34" charset="0"/>
              <a:cs typeface="Times New Roman" panose="02020603050405020304" pitchFamily="18" charset="0"/>
            </a:endParaRPr>
          </a:p>
          <a:p>
            <a:pPr>
              <a:spcAft>
                <a:spcPts val="800"/>
              </a:spcAft>
            </a:pPr>
            <a:r>
              <a:rPr lang="fr-FR" sz="1200" dirty="0">
                <a:solidFill>
                  <a:schemeClr val="bg2">
                    <a:lumMod val="20000"/>
                    <a:lumOff val="80000"/>
                  </a:schemeClr>
                </a:solidFill>
                <a:effectLst/>
                <a:latin typeface="Aptos" panose="020B0004020202020204" pitchFamily="34" charset="0"/>
                <a:ea typeface="Aptos" panose="020B0004020202020204" pitchFamily="34" charset="0"/>
                <a:cs typeface="Times New Roman" panose="02020603050405020304" pitchFamily="18" charset="0"/>
              </a:rPr>
              <a:t>Affichage et initialisation du plateau de jeu avec position des pions et des barrières : les pions commencent face à face sur les lignes opposées. Les barrières sont distribuées équitablement 10 pour les 2 adversaire et 5 lorsqu’il sont 4 joueurs. A l’initialisation le plateau ne contient que les pions.</a:t>
            </a:r>
          </a:p>
          <a:p>
            <a:pPr>
              <a:spcAft>
                <a:spcPts val="800"/>
              </a:spcAft>
            </a:pPr>
            <a:r>
              <a:rPr lang="fr-FR" sz="1200" u="sng" dirty="0">
                <a:solidFill>
                  <a:schemeClr val="bg2">
                    <a:lumMod val="20000"/>
                    <a:lumOff val="80000"/>
                  </a:schemeClr>
                </a:solidFill>
                <a:effectLst/>
                <a:latin typeface="Aptos" panose="020B0004020202020204" pitchFamily="34" charset="0"/>
                <a:ea typeface="Aptos" panose="020B0004020202020204" pitchFamily="34" charset="0"/>
                <a:cs typeface="Times New Roman" panose="02020603050405020304" pitchFamily="18" charset="0"/>
              </a:rPr>
              <a:t>Placement du pion :</a:t>
            </a:r>
            <a:endParaRPr lang="fr-FR" sz="1200" dirty="0">
              <a:solidFill>
                <a:schemeClr val="bg2">
                  <a:lumMod val="20000"/>
                  <a:lumOff val="80000"/>
                </a:schemeClr>
              </a:solidFill>
              <a:effectLst/>
              <a:latin typeface="Aptos" panose="020B0004020202020204" pitchFamily="34" charset="0"/>
              <a:ea typeface="Aptos" panose="020B0004020202020204" pitchFamily="34" charset="0"/>
              <a:cs typeface="Times New Roman" panose="02020603050405020304" pitchFamily="18" charset="0"/>
            </a:endParaRPr>
          </a:p>
          <a:p>
            <a:pPr>
              <a:spcAft>
                <a:spcPts val="800"/>
              </a:spcAft>
            </a:pPr>
            <a:r>
              <a:rPr lang="fr-FR" sz="1200" dirty="0">
                <a:solidFill>
                  <a:schemeClr val="bg2">
                    <a:lumMod val="20000"/>
                    <a:lumOff val="80000"/>
                  </a:schemeClr>
                </a:solidFill>
                <a:effectLst/>
                <a:latin typeface="Aptos" panose="020B0004020202020204" pitchFamily="34" charset="0"/>
                <a:ea typeface="Aptos" panose="020B0004020202020204" pitchFamily="34" charset="0"/>
                <a:cs typeface="Times New Roman" panose="02020603050405020304" pitchFamily="18" charset="0"/>
              </a:rPr>
              <a:t>Permet aux joueurs de placer et déplacer leurs pions sur le plateau : déplacement du pion dans les 4 directions. S’il y a un pion en face, il y a la possibilité de passer au-dessus de ce pion. Impossible de franchir un mur ainsi que de sortir du plateau.</a:t>
            </a:r>
          </a:p>
          <a:p>
            <a:pPr>
              <a:spcAft>
                <a:spcPts val="800"/>
              </a:spcAft>
            </a:pPr>
            <a:r>
              <a:rPr lang="fr-FR" sz="1200" u="sng" dirty="0">
                <a:solidFill>
                  <a:schemeClr val="bg2">
                    <a:lumMod val="20000"/>
                    <a:lumOff val="80000"/>
                  </a:schemeClr>
                </a:solidFill>
                <a:effectLst/>
                <a:latin typeface="Aptos" panose="020B0004020202020204" pitchFamily="34" charset="0"/>
                <a:ea typeface="Aptos" panose="020B0004020202020204" pitchFamily="34" charset="0"/>
                <a:cs typeface="Times New Roman" panose="02020603050405020304" pitchFamily="18" charset="0"/>
              </a:rPr>
              <a:t>Placement de la barrière :</a:t>
            </a:r>
            <a:endParaRPr lang="fr-FR" sz="1200" dirty="0">
              <a:solidFill>
                <a:schemeClr val="bg2">
                  <a:lumMod val="20000"/>
                  <a:lumOff val="80000"/>
                </a:schemeClr>
              </a:solidFill>
              <a:effectLst/>
              <a:latin typeface="Aptos" panose="020B0004020202020204" pitchFamily="34" charset="0"/>
              <a:ea typeface="Aptos" panose="020B0004020202020204" pitchFamily="34" charset="0"/>
              <a:cs typeface="Times New Roman" panose="02020603050405020304" pitchFamily="18" charset="0"/>
            </a:endParaRPr>
          </a:p>
          <a:p>
            <a:pPr>
              <a:spcAft>
                <a:spcPts val="800"/>
              </a:spcAft>
            </a:pPr>
            <a:r>
              <a:rPr lang="fr-FR" sz="1200" dirty="0">
                <a:solidFill>
                  <a:schemeClr val="bg2">
                    <a:lumMod val="20000"/>
                    <a:lumOff val="80000"/>
                  </a:schemeClr>
                </a:solidFill>
                <a:effectLst/>
                <a:latin typeface="Aptos" panose="020B0004020202020204" pitchFamily="34" charset="0"/>
                <a:ea typeface="Aptos" panose="020B0004020202020204" pitchFamily="34" charset="0"/>
                <a:cs typeface="Times New Roman" panose="02020603050405020304" pitchFamily="18" charset="0"/>
              </a:rPr>
              <a:t>Permet aux joueurs de placer des barrières en respectant les règles du jeu : respecte au moins une case libre par ligne ou colonne. Taille des barrières est de 2 cases. Vérifier si le nombre maximum de barrière disponible n’est pas atteint.</a:t>
            </a:r>
          </a:p>
          <a:p>
            <a:pPr>
              <a:spcAft>
                <a:spcPts val="800"/>
              </a:spcAft>
            </a:pPr>
            <a:endParaRPr lang="fr-FR" sz="1200" dirty="0">
              <a:solidFill>
                <a:schemeClr val="bg2">
                  <a:lumMod val="20000"/>
                  <a:lumOff val="80000"/>
                </a:schemeClr>
              </a:solidFill>
              <a:effectLst/>
              <a:latin typeface="Aptos" panose="020B0004020202020204" pitchFamily="34" charset="0"/>
              <a:ea typeface="Aptos" panose="020B0004020202020204" pitchFamily="34" charset="0"/>
              <a:cs typeface="Times New Roman" panose="02020603050405020304" pitchFamily="18" charset="0"/>
            </a:endParaRPr>
          </a:p>
        </p:txBody>
      </p:sp>
      <p:cxnSp>
        <p:nvCxnSpPr>
          <p:cNvPr id="14" name="Connecteur droit 13">
            <a:extLst>
              <a:ext uri="{FF2B5EF4-FFF2-40B4-BE49-F238E27FC236}">
                <a16:creationId xmlns:a16="http://schemas.microsoft.com/office/drawing/2014/main" id="{9C0CE466-EF57-AD61-43CA-5F1C83C5794C}"/>
              </a:ext>
            </a:extLst>
          </p:cNvPr>
          <p:cNvCxnSpPr>
            <a:cxnSpLocks/>
          </p:cNvCxnSpPr>
          <p:nvPr/>
        </p:nvCxnSpPr>
        <p:spPr>
          <a:xfrm>
            <a:off x="6079875" y="749808"/>
            <a:ext cx="0" cy="5276088"/>
          </a:xfrm>
          <a:prstGeom prst="line">
            <a:avLst/>
          </a:prstGeom>
          <a:ln>
            <a:solidFill>
              <a:schemeClr val="bg2">
                <a:lumMod val="20000"/>
                <a:lumOff val="80000"/>
              </a:schemeClr>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141968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47F39AF4-33C8-9639-6D80-7F56DE7721D7}"/>
            </a:ext>
          </a:extLst>
        </p:cNvPr>
        <p:cNvGrpSpPr/>
        <p:nvPr/>
      </p:nvGrpSpPr>
      <p:grpSpPr>
        <a:xfrm>
          <a:off x="0" y="0"/>
          <a:ext cx="0" cy="0"/>
          <a:chOff x="0" y="0"/>
          <a:chExt cx="0" cy="0"/>
        </a:xfrm>
      </p:grpSpPr>
      <p:pic>
        <p:nvPicPr>
          <p:cNvPr id="2" name="Picture 10" descr="Quoridor classic – step2blind">
            <a:extLst>
              <a:ext uri="{FF2B5EF4-FFF2-40B4-BE49-F238E27FC236}">
                <a16:creationId xmlns:a16="http://schemas.microsoft.com/office/drawing/2014/main" id="{FEC5D0CE-93E3-C89F-4BB5-7C71823031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4467" r="2425"/>
          <a:stretch/>
        </p:blipFill>
        <p:spPr bwMode="auto">
          <a:xfrm>
            <a:off x="-24224" y="10"/>
            <a:ext cx="12216224" cy="685799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2D7F70BB-8973-363B-7AB5-3A700D9F8E8D}"/>
              </a:ext>
            </a:extLst>
          </p:cNvPr>
          <p:cNvSpPr/>
          <p:nvPr/>
        </p:nvSpPr>
        <p:spPr>
          <a:xfrm>
            <a:off x="-24224" y="0"/>
            <a:ext cx="12243706" cy="6880475"/>
          </a:xfrm>
          <a:prstGeom prst="rect">
            <a:avLst/>
          </a:prstGeom>
          <a:gradFill flip="none" rotWithShape="1">
            <a:gsLst>
              <a:gs pos="0">
                <a:schemeClr val="accent1">
                  <a:lumMod val="67000"/>
                  <a:alpha val="24000"/>
                </a:schemeClr>
              </a:gs>
              <a:gs pos="48000">
                <a:schemeClr val="accent1">
                  <a:lumMod val="97000"/>
                  <a:lumOff val="3000"/>
                  <a:alpha val="93000"/>
                </a:schemeClr>
              </a:gs>
              <a:gs pos="100000">
                <a:schemeClr val="accent1">
                  <a:lumMod val="75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pic>
        <p:nvPicPr>
          <p:cNvPr id="5" name="Picture 14">
            <a:extLst>
              <a:ext uri="{FF2B5EF4-FFF2-40B4-BE49-F238E27FC236}">
                <a16:creationId xmlns:a16="http://schemas.microsoft.com/office/drawing/2014/main" id="{111B3A09-116C-383D-FA09-A336BEEF99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7475" y="5670699"/>
            <a:ext cx="3621314" cy="1187301"/>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a:extLst>
              <a:ext uri="{FF2B5EF4-FFF2-40B4-BE49-F238E27FC236}">
                <a16:creationId xmlns:a16="http://schemas.microsoft.com/office/drawing/2014/main" id="{ABD50E86-7C58-D604-3F18-F0A625DCD1D8}"/>
              </a:ext>
            </a:extLst>
          </p:cNvPr>
          <p:cNvSpPr txBox="1"/>
          <p:nvPr/>
        </p:nvSpPr>
        <p:spPr>
          <a:xfrm>
            <a:off x="84422" y="-22465"/>
            <a:ext cx="7690104" cy="877291"/>
          </a:xfrm>
          <a:prstGeom prst="rect">
            <a:avLst/>
          </a:prstGeom>
          <a:noFill/>
        </p:spPr>
        <p:txBody>
          <a:bodyPr wrap="square">
            <a:spAutoFit/>
          </a:bodyPr>
          <a:lstStyle/>
          <a:p>
            <a:pPr marL="400050" indent="-400050">
              <a:lnSpc>
                <a:spcPct val="150000"/>
              </a:lnSpc>
              <a:buFont typeface="+mj-lt"/>
              <a:buAutoNum type="romanUcPeriod"/>
            </a:pPr>
            <a:r>
              <a:rPr lang="fr-FR" sz="1800" b="1" dirty="0">
                <a:solidFill>
                  <a:schemeClr val="bg2">
                    <a:lumMod val="20000"/>
                    <a:lumOff val="80000"/>
                  </a:schemeClr>
                </a:solidFill>
                <a:effectLst>
                  <a:outerShdw blurRad="50800" dist="38100" dir="13500000" algn="br" rotWithShape="0">
                    <a:prstClr val="black">
                      <a:alpha val="40000"/>
                    </a:prstClr>
                  </a:outerShdw>
                </a:effectLst>
              </a:rPr>
              <a:t>V. EXIGENCE TECHNIQUE DE LA MODULARITÉ DU CODE </a:t>
            </a:r>
          </a:p>
          <a:p>
            <a:pPr>
              <a:lnSpc>
                <a:spcPct val="150000"/>
              </a:lnSpc>
            </a:pPr>
            <a:endParaRPr lang="fr-FR" sz="1800" b="1" dirty="0">
              <a:solidFill>
                <a:schemeClr val="bg2">
                  <a:lumMod val="20000"/>
                  <a:lumOff val="80000"/>
                </a:schemeClr>
              </a:solidFill>
              <a:effectLst>
                <a:outerShdw blurRad="50800" dist="38100" dir="13500000" algn="br" rotWithShape="0">
                  <a:prstClr val="black">
                    <a:alpha val="40000"/>
                  </a:prstClr>
                </a:outerShdw>
              </a:effectLst>
            </a:endParaRPr>
          </a:p>
        </p:txBody>
      </p:sp>
      <p:cxnSp>
        <p:nvCxnSpPr>
          <p:cNvPr id="3" name="Connecteur droit 2">
            <a:extLst>
              <a:ext uri="{FF2B5EF4-FFF2-40B4-BE49-F238E27FC236}">
                <a16:creationId xmlns:a16="http://schemas.microsoft.com/office/drawing/2014/main" id="{D8EE7E43-9420-6B0B-88B6-3675B91D6B70}"/>
              </a:ext>
            </a:extLst>
          </p:cNvPr>
          <p:cNvCxnSpPr>
            <a:cxnSpLocks/>
          </p:cNvCxnSpPr>
          <p:nvPr/>
        </p:nvCxnSpPr>
        <p:spPr>
          <a:xfrm>
            <a:off x="84422" y="461793"/>
            <a:ext cx="7349650" cy="0"/>
          </a:xfrm>
          <a:prstGeom prst="line">
            <a:avLst/>
          </a:prstGeom>
          <a:ln>
            <a:solidFill>
              <a:schemeClr val="bg2">
                <a:lumMod val="20000"/>
                <a:lumOff val="80000"/>
              </a:schemeClr>
            </a:solidFill>
          </a:ln>
        </p:spPr>
        <p:style>
          <a:lnRef idx="2">
            <a:schemeClr val="dk1"/>
          </a:lnRef>
          <a:fillRef idx="0">
            <a:schemeClr val="dk1"/>
          </a:fillRef>
          <a:effectRef idx="1">
            <a:schemeClr val="dk1"/>
          </a:effectRef>
          <a:fontRef idx="minor">
            <a:schemeClr val="tx1"/>
          </a:fontRef>
        </p:style>
      </p:cxnSp>
      <p:pic>
        <p:nvPicPr>
          <p:cNvPr id="14" name="Image 13" descr="Une image contenant texte, capture d’écran, logiciel&#10;&#10;Description générée automatiquement">
            <a:extLst>
              <a:ext uri="{FF2B5EF4-FFF2-40B4-BE49-F238E27FC236}">
                <a16:creationId xmlns:a16="http://schemas.microsoft.com/office/drawing/2014/main" id="{26811743-00DF-B25B-E47C-59988A18E2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05616" y="547149"/>
            <a:ext cx="3356544" cy="5877616"/>
          </a:xfrm>
          <a:prstGeom prst="rect">
            <a:avLst/>
          </a:prstGeom>
        </p:spPr>
      </p:pic>
    </p:spTree>
    <p:extLst>
      <p:ext uri="{BB962C8B-B14F-4D97-AF65-F5344CB8AC3E}">
        <p14:creationId xmlns:p14="http://schemas.microsoft.com/office/powerpoint/2010/main" val="1001084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B2D763BB-148A-17E5-D8C8-5E6BB5CB4CB9}"/>
            </a:ext>
          </a:extLst>
        </p:cNvPr>
        <p:cNvGrpSpPr/>
        <p:nvPr/>
      </p:nvGrpSpPr>
      <p:grpSpPr>
        <a:xfrm>
          <a:off x="0" y="0"/>
          <a:ext cx="0" cy="0"/>
          <a:chOff x="0" y="0"/>
          <a:chExt cx="0" cy="0"/>
        </a:xfrm>
      </p:grpSpPr>
      <p:pic>
        <p:nvPicPr>
          <p:cNvPr id="2" name="Picture 10" descr="Quoridor classic – step2blind">
            <a:extLst>
              <a:ext uri="{FF2B5EF4-FFF2-40B4-BE49-F238E27FC236}">
                <a16:creationId xmlns:a16="http://schemas.microsoft.com/office/drawing/2014/main" id="{D9E573BC-B1BD-1909-05B6-13454300F8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4467" r="2425"/>
          <a:stretch/>
        </p:blipFill>
        <p:spPr bwMode="auto">
          <a:xfrm>
            <a:off x="-24224" y="10"/>
            <a:ext cx="12216224" cy="685799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8289491-BE64-93E1-651E-5D1DBCA993C8}"/>
              </a:ext>
            </a:extLst>
          </p:cNvPr>
          <p:cNvSpPr/>
          <p:nvPr/>
        </p:nvSpPr>
        <p:spPr>
          <a:xfrm>
            <a:off x="-24224" y="0"/>
            <a:ext cx="12243706" cy="6880475"/>
          </a:xfrm>
          <a:prstGeom prst="rect">
            <a:avLst/>
          </a:prstGeom>
          <a:gradFill flip="none" rotWithShape="1">
            <a:gsLst>
              <a:gs pos="0">
                <a:schemeClr val="accent1">
                  <a:lumMod val="67000"/>
                  <a:alpha val="24000"/>
                </a:schemeClr>
              </a:gs>
              <a:gs pos="48000">
                <a:schemeClr val="accent1">
                  <a:lumMod val="97000"/>
                  <a:lumOff val="3000"/>
                  <a:alpha val="93000"/>
                </a:schemeClr>
              </a:gs>
              <a:gs pos="100000">
                <a:schemeClr val="accent1">
                  <a:lumMod val="75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pic>
        <p:nvPicPr>
          <p:cNvPr id="5" name="Picture 14">
            <a:extLst>
              <a:ext uri="{FF2B5EF4-FFF2-40B4-BE49-F238E27FC236}">
                <a16:creationId xmlns:a16="http://schemas.microsoft.com/office/drawing/2014/main" id="{ABEC4CA8-E2C8-2E0E-AE5A-CBA68394E7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7475" y="5670699"/>
            <a:ext cx="3621314" cy="1187301"/>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a:extLst>
              <a:ext uri="{FF2B5EF4-FFF2-40B4-BE49-F238E27FC236}">
                <a16:creationId xmlns:a16="http://schemas.microsoft.com/office/drawing/2014/main" id="{ECA12545-410F-F926-1102-364F30A86E42}"/>
              </a:ext>
            </a:extLst>
          </p:cNvPr>
          <p:cNvSpPr txBox="1"/>
          <p:nvPr/>
        </p:nvSpPr>
        <p:spPr>
          <a:xfrm>
            <a:off x="0" y="0"/>
            <a:ext cx="7571232" cy="461793"/>
          </a:xfrm>
          <a:prstGeom prst="rect">
            <a:avLst/>
          </a:prstGeom>
          <a:noFill/>
        </p:spPr>
        <p:txBody>
          <a:bodyPr wrap="square">
            <a:spAutoFit/>
          </a:bodyPr>
          <a:lstStyle/>
          <a:p>
            <a:pPr>
              <a:lnSpc>
                <a:spcPct val="150000"/>
              </a:lnSpc>
            </a:pPr>
            <a:r>
              <a:rPr lang="fr-FR" sz="1800" b="1" dirty="0">
                <a:solidFill>
                  <a:schemeClr val="bg2">
                    <a:lumMod val="20000"/>
                    <a:lumOff val="80000"/>
                  </a:schemeClr>
                </a:solidFill>
                <a:effectLst>
                  <a:outerShdw blurRad="50800" dist="38100" dir="13500000" algn="br" rotWithShape="0">
                    <a:prstClr val="black">
                      <a:alpha val="40000"/>
                    </a:prstClr>
                  </a:outerShdw>
                </a:effectLst>
              </a:rPr>
              <a:t>VI. ILLUSTRER CERTAINES FONCTIONNALITÉS DÉVELOPPÉES </a:t>
            </a:r>
          </a:p>
        </p:txBody>
      </p:sp>
      <p:cxnSp>
        <p:nvCxnSpPr>
          <p:cNvPr id="8" name="Connecteur droit 7">
            <a:extLst>
              <a:ext uri="{FF2B5EF4-FFF2-40B4-BE49-F238E27FC236}">
                <a16:creationId xmlns:a16="http://schemas.microsoft.com/office/drawing/2014/main" id="{51339CC4-EFDA-827D-784F-00261C97FB4D}"/>
              </a:ext>
            </a:extLst>
          </p:cNvPr>
          <p:cNvCxnSpPr>
            <a:cxnSpLocks/>
          </p:cNvCxnSpPr>
          <p:nvPr/>
        </p:nvCxnSpPr>
        <p:spPr>
          <a:xfrm>
            <a:off x="84422" y="461793"/>
            <a:ext cx="7386226" cy="0"/>
          </a:xfrm>
          <a:prstGeom prst="line">
            <a:avLst/>
          </a:prstGeom>
          <a:ln>
            <a:solidFill>
              <a:schemeClr val="bg2">
                <a:lumMod val="20000"/>
                <a:lumOff val="80000"/>
              </a:schemeClr>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411207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DE049268-0BDE-900E-B06A-56CA8E50855B}"/>
            </a:ext>
          </a:extLst>
        </p:cNvPr>
        <p:cNvGrpSpPr/>
        <p:nvPr/>
      </p:nvGrpSpPr>
      <p:grpSpPr>
        <a:xfrm>
          <a:off x="0" y="0"/>
          <a:ext cx="0" cy="0"/>
          <a:chOff x="0" y="0"/>
          <a:chExt cx="0" cy="0"/>
        </a:xfrm>
      </p:grpSpPr>
      <p:pic>
        <p:nvPicPr>
          <p:cNvPr id="2" name="Picture 10" descr="Quoridor classic – step2blind">
            <a:extLst>
              <a:ext uri="{FF2B5EF4-FFF2-40B4-BE49-F238E27FC236}">
                <a16:creationId xmlns:a16="http://schemas.microsoft.com/office/drawing/2014/main" id="{6A1EBF6C-1EA1-899F-A32C-02FA05826F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4467" r="2425"/>
          <a:stretch/>
        </p:blipFill>
        <p:spPr bwMode="auto">
          <a:xfrm>
            <a:off x="-24224" y="10"/>
            <a:ext cx="12216224" cy="685799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C395A7D-E3E6-4BB0-3CED-F0E12C1C7A7C}"/>
              </a:ext>
            </a:extLst>
          </p:cNvPr>
          <p:cNvSpPr/>
          <p:nvPr/>
        </p:nvSpPr>
        <p:spPr>
          <a:xfrm>
            <a:off x="-24224" y="0"/>
            <a:ext cx="12243706" cy="6880475"/>
          </a:xfrm>
          <a:prstGeom prst="rect">
            <a:avLst/>
          </a:prstGeom>
          <a:gradFill flip="none" rotWithShape="1">
            <a:gsLst>
              <a:gs pos="0">
                <a:schemeClr val="accent1">
                  <a:lumMod val="67000"/>
                  <a:alpha val="24000"/>
                </a:schemeClr>
              </a:gs>
              <a:gs pos="48000">
                <a:schemeClr val="accent1">
                  <a:lumMod val="97000"/>
                  <a:lumOff val="3000"/>
                  <a:alpha val="93000"/>
                </a:schemeClr>
              </a:gs>
              <a:gs pos="100000">
                <a:schemeClr val="accent1">
                  <a:lumMod val="75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pic>
        <p:nvPicPr>
          <p:cNvPr id="5" name="Picture 14">
            <a:extLst>
              <a:ext uri="{FF2B5EF4-FFF2-40B4-BE49-F238E27FC236}">
                <a16:creationId xmlns:a16="http://schemas.microsoft.com/office/drawing/2014/main" id="{D8981B52-7B48-9F0B-A67E-5CA4D36E6F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7475" y="5670699"/>
            <a:ext cx="3621314" cy="1187301"/>
          </a:xfrm>
          <a:prstGeom prst="rect">
            <a:avLst/>
          </a:prstGeom>
          <a:noFill/>
          <a:extLst>
            <a:ext uri="{909E8E84-426E-40DD-AFC4-6F175D3DCCD1}">
              <a14:hiddenFill xmlns:a14="http://schemas.microsoft.com/office/drawing/2010/main">
                <a:solidFill>
                  <a:srgbClr val="FFFFFF"/>
                </a:solidFill>
              </a14:hiddenFill>
            </a:ext>
          </a:extLst>
        </p:spPr>
      </p:pic>
      <p:sp>
        <p:nvSpPr>
          <p:cNvPr id="8" name="ZoneTexte 7">
            <a:extLst>
              <a:ext uri="{FF2B5EF4-FFF2-40B4-BE49-F238E27FC236}">
                <a16:creationId xmlns:a16="http://schemas.microsoft.com/office/drawing/2014/main" id="{44501CB5-C0F1-9C16-6763-7E3A153F411E}"/>
              </a:ext>
            </a:extLst>
          </p:cNvPr>
          <p:cNvSpPr txBox="1"/>
          <p:nvPr/>
        </p:nvSpPr>
        <p:spPr>
          <a:xfrm>
            <a:off x="0" y="0"/>
            <a:ext cx="8604504" cy="461793"/>
          </a:xfrm>
          <a:prstGeom prst="rect">
            <a:avLst/>
          </a:prstGeom>
          <a:noFill/>
        </p:spPr>
        <p:txBody>
          <a:bodyPr wrap="square">
            <a:spAutoFit/>
          </a:bodyPr>
          <a:lstStyle/>
          <a:p>
            <a:pPr>
              <a:lnSpc>
                <a:spcPct val="150000"/>
              </a:lnSpc>
            </a:pPr>
            <a:r>
              <a:rPr lang="fr-FR" sz="1800" b="1" dirty="0">
                <a:solidFill>
                  <a:schemeClr val="bg2">
                    <a:lumMod val="20000"/>
                    <a:lumOff val="80000"/>
                  </a:schemeClr>
                </a:solidFill>
                <a:effectLst>
                  <a:outerShdw blurRad="50800" dist="38100" dir="13500000" algn="br" rotWithShape="0">
                    <a:prstClr val="black">
                      <a:alpha val="40000"/>
                    </a:prstClr>
                  </a:outerShdw>
                </a:effectLst>
              </a:rPr>
              <a:t>VII. ORGANIGRAMMES OU ALGORITHMES DE FONCTIONNALITÉS. </a:t>
            </a:r>
          </a:p>
        </p:txBody>
      </p:sp>
      <p:cxnSp>
        <p:nvCxnSpPr>
          <p:cNvPr id="9" name="Connecteur droit 8">
            <a:extLst>
              <a:ext uri="{FF2B5EF4-FFF2-40B4-BE49-F238E27FC236}">
                <a16:creationId xmlns:a16="http://schemas.microsoft.com/office/drawing/2014/main" id="{7CE88B1C-595A-E9C9-C7D5-9990D758762C}"/>
              </a:ext>
            </a:extLst>
          </p:cNvPr>
          <p:cNvCxnSpPr>
            <a:cxnSpLocks/>
          </p:cNvCxnSpPr>
          <p:nvPr/>
        </p:nvCxnSpPr>
        <p:spPr>
          <a:xfrm>
            <a:off x="84422" y="461793"/>
            <a:ext cx="7761130" cy="0"/>
          </a:xfrm>
          <a:prstGeom prst="line">
            <a:avLst/>
          </a:prstGeom>
          <a:ln>
            <a:solidFill>
              <a:schemeClr val="bg2">
                <a:lumMod val="20000"/>
                <a:lumOff val="80000"/>
              </a:schemeClr>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859291740"/>
      </p:ext>
    </p:extLst>
  </p:cSld>
  <p:clrMapOvr>
    <a:masterClrMapping/>
  </p:clrMapOvr>
</p:sld>
</file>

<file path=ppt/theme/theme1.xml><?xml version="1.0" encoding="utf-8"?>
<a:theme xmlns:a="http://schemas.openxmlformats.org/drawingml/2006/main" name="AccentBoxVTI">
  <a:themeElements>
    <a:clrScheme name="Personnalisé 6">
      <a:dk1>
        <a:sysClr val="windowText" lastClr="000000"/>
      </a:dk1>
      <a:lt1>
        <a:srgbClr val="008080"/>
      </a:lt1>
      <a:dk2>
        <a:srgbClr val="008080"/>
      </a:dk2>
      <a:lt2>
        <a:srgbClr val="008080"/>
      </a:lt2>
      <a:accent1>
        <a:srgbClr val="008080"/>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2519</TotalTime>
  <Words>1406</Words>
  <Application>Microsoft Office PowerPoint</Application>
  <PresentationFormat>Grand écran</PresentationFormat>
  <Paragraphs>93</Paragraphs>
  <Slides>13</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13</vt:i4>
      </vt:variant>
    </vt:vector>
  </HeadingPairs>
  <TitlesOfParts>
    <vt:vector size="18" baseType="lpstr">
      <vt:lpstr>Aptos</vt:lpstr>
      <vt:lpstr>Arial</vt:lpstr>
      <vt:lpstr>Calibri</vt:lpstr>
      <vt:lpstr>Neue Haas Grotesk Text Pro</vt:lpstr>
      <vt:lpstr>AccentBoxVTI</vt:lpstr>
      <vt:lpstr>QUORIDOR</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Alexis OSORIO</dc:creator>
  <cp:lastModifiedBy>Alexis OSORIO</cp:lastModifiedBy>
  <cp:revision>1</cp:revision>
  <dcterms:created xsi:type="dcterms:W3CDTF">2024-10-22T12:44:24Z</dcterms:created>
  <dcterms:modified xsi:type="dcterms:W3CDTF">2024-10-30T18:46:55Z</dcterms:modified>
</cp:coreProperties>
</file>