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24A-02F1-4A5D-B326-E0DB27FE0A3A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361-275C-4914-8011-F92466177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1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24A-02F1-4A5D-B326-E0DB27FE0A3A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361-275C-4914-8011-F92466177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1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24A-02F1-4A5D-B326-E0DB27FE0A3A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361-275C-4914-8011-F92466177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6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24A-02F1-4A5D-B326-E0DB27FE0A3A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361-275C-4914-8011-F92466177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9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24A-02F1-4A5D-B326-E0DB27FE0A3A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361-275C-4914-8011-F92466177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5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24A-02F1-4A5D-B326-E0DB27FE0A3A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361-275C-4914-8011-F92466177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1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24A-02F1-4A5D-B326-E0DB27FE0A3A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361-275C-4914-8011-F92466177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6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24A-02F1-4A5D-B326-E0DB27FE0A3A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361-275C-4914-8011-F92466177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7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24A-02F1-4A5D-B326-E0DB27FE0A3A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361-275C-4914-8011-F92466177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0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24A-02F1-4A5D-B326-E0DB27FE0A3A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361-275C-4914-8011-F92466177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9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24A-02F1-4A5D-B326-E0DB27FE0A3A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7361-275C-4914-8011-F92466177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9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424A-02F1-4A5D-B326-E0DB27FE0A3A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B7361-275C-4914-8011-F92466177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7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66191" y="1679331"/>
            <a:ext cx="6758551" cy="1105834"/>
          </a:xfrm>
        </p:spPr>
        <p:txBody>
          <a:bodyPr/>
          <a:lstStyle/>
          <a:p>
            <a:r>
              <a:rPr lang="en-US" dirty="0" smtClean="0">
                <a:latin typeface="Lucida Bright" panose="02040602050505020304" pitchFamily="18" charset="0"/>
              </a:rPr>
              <a:t>AUTOPARK</a:t>
            </a:r>
            <a:endParaRPr lang="en-US" dirty="0">
              <a:latin typeface="Lucida Bright" panose="020406020505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680331" y="5021164"/>
            <a:ext cx="2365131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>
                <a:latin typeface="Bahnschrift SemiBold Condensed" panose="020B0502040204020203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Bahnschrift SemiBold Condensed" panose="020B0502040204020203" pitchFamily="34" charset="0"/>
              </a:rPr>
              <a:t>Tarasenko</a:t>
            </a:r>
            <a:r>
              <a:rPr lang="en-US" dirty="0" smtClean="0">
                <a:latin typeface="Bahnschrift SemiBold Condensed" panose="020B0502040204020203" pitchFamily="34" charset="0"/>
              </a:rPr>
              <a:t> Dmitry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Bahnschrift SemiBold Condensed" panose="020B0502040204020203" pitchFamily="34" charset="0"/>
              </a:rPr>
              <a:t>Lebedev</a:t>
            </a:r>
            <a:r>
              <a:rPr lang="en-US" dirty="0" smtClean="0">
                <a:latin typeface="Bahnschrift SemiBold Condensed" panose="020B0502040204020203" pitchFamily="34" charset="0"/>
              </a:rPr>
              <a:t> Daniil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Bahnschrift SemiBold Condensed" panose="020B0502040204020203" pitchFamily="34" charset="0"/>
              </a:rPr>
              <a:t>Graskov</a:t>
            </a:r>
            <a:r>
              <a:rPr lang="en-US" dirty="0" smtClean="0">
                <a:latin typeface="Bahnschrift SemiBold Condensed" panose="020B0502040204020203" pitchFamily="34" charset="0"/>
              </a:rPr>
              <a:t> Viktor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946870" y="5021164"/>
            <a:ext cx="1410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Bahnschrift SemiBold Condensed" panose="020B0502040204020203" pitchFamily="34" charset="0"/>
              </a:rPr>
              <a:t>Powered by</a:t>
            </a:r>
            <a:r>
              <a:rPr lang="en-US" dirty="0" smtClean="0">
                <a:latin typeface="Bahnschrift SemiBold Condensed" panose="020B0502040204020203" pitchFamily="34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0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7162" y="380443"/>
            <a:ext cx="611898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structure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680" y="2324833"/>
            <a:ext cx="90201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29" y="1407055"/>
            <a:ext cx="6644992" cy="4977498"/>
          </a:xfrm>
          <a:prstGeom prst="rect">
            <a:avLst/>
          </a:prstGeom>
        </p:spPr>
      </p:pic>
      <p:pic>
        <p:nvPicPr>
          <p:cNvPr id="5122" name="Picture 2" descr="Картинки по запросу &quot;uml star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385" y="406400"/>
            <a:ext cx="1161046" cy="110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88296" y="1610994"/>
            <a:ext cx="1419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StarUML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09608" y="406400"/>
            <a:ext cx="822603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case project diagram:</a:t>
            </a:r>
          </a:p>
        </p:txBody>
      </p:sp>
    </p:spTree>
    <p:extLst>
      <p:ext uri="{BB962C8B-B14F-4D97-AF65-F5344CB8AC3E}">
        <p14:creationId xmlns:p14="http://schemas.microsoft.com/office/powerpoint/2010/main" val="10744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8828" y="458029"/>
            <a:ext cx="461004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 in team:</a:t>
            </a:r>
            <a:endParaRPr lang="en-US" sz="6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79" y="1698794"/>
            <a:ext cx="8890017" cy="4509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3556" y1="24444" x2="43556" y2="24444"/>
                        <a14:backgroundMark x1="51111" y1="54222" x2="51111" y2="5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15183" y="232928"/>
            <a:ext cx="1465866" cy="1465866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68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60120" y="1633141"/>
            <a:ext cx="100533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indent="-447675">
              <a:buFont typeface="+mj-lt"/>
              <a:buAutoNum type="arabicPeriod"/>
            </a:pPr>
            <a:r>
              <a:rPr lang="en-US" sz="2400" dirty="0" smtClean="0">
                <a:solidFill>
                  <a:srgbClr val="24292E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 I</a:t>
            </a:r>
            <a:r>
              <a:rPr lang="en-US" sz="2400" b="0" i="0" dirty="0" smtClean="0">
                <a:solidFill>
                  <a:srgbClr val="24292E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nsertion of the information into database</a:t>
            </a:r>
          </a:p>
          <a:p>
            <a:pPr marL="447675" indent="-447675">
              <a:buFont typeface="+mj-lt"/>
              <a:buAutoNum type="arabicPeriod"/>
            </a:pPr>
            <a:r>
              <a:rPr lang="en-US" sz="2400" dirty="0" smtClean="0">
                <a:solidFill>
                  <a:srgbClr val="24292E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 D</a:t>
            </a:r>
            <a:r>
              <a:rPr lang="en-US" sz="2400" b="0" i="0" dirty="0" smtClean="0">
                <a:solidFill>
                  <a:srgbClr val="24292E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eletion information from database</a:t>
            </a:r>
          </a:p>
          <a:p>
            <a:pPr marL="447675" indent="-447675">
              <a:buFont typeface="+mj-lt"/>
              <a:buAutoNum type="arabicPeriod"/>
            </a:pPr>
            <a:r>
              <a:rPr lang="en-US" sz="2400" dirty="0">
                <a:solidFill>
                  <a:srgbClr val="24292E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4292E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0" i="0" dirty="0" smtClean="0">
                <a:solidFill>
                  <a:srgbClr val="24292E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election information from database:</a:t>
            </a:r>
          </a:p>
          <a:p>
            <a:pPr marL="864000" indent="-355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driver his own orders (*)</a:t>
            </a:r>
          </a:p>
          <a:p>
            <a:pPr marL="864000" indent="-355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car: its mileage and total value of delivered weight (*)</a:t>
            </a:r>
          </a:p>
          <a:p>
            <a:pPr marL="864000" indent="-355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driver: total amount of trips, total value of delivered weight, sum of earned money (*)</a:t>
            </a:r>
          </a:p>
          <a:p>
            <a:pPr marL="864000" indent="-355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 who made the least amount of trips: all information and sum of earned money</a:t>
            </a:r>
          </a:p>
          <a:p>
            <a:pPr marL="864000" indent="-355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that has max mileage: all information </a:t>
            </a:r>
            <a:r>
              <a:rPr lang="en-US" sz="24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(*)</a:t>
            </a:r>
            <a:endParaRPr lang="en-US" sz="24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6715" y="393958"/>
            <a:ext cx="669369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requirements:</a:t>
            </a:r>
            <a:endParaRPr lang="en-US" sz="4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90160" y="6091139"/>
            <a:ext cx="7437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3275" indent="-355600"/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(*) - can be executed by driver; driver can get his own information.</a:t>
            </a:r>
          </a:p>
        </p:txBody>
      </p:sp>
      <p:pic>
        <p:nvPicPr>
          <p:cNvPr id="3074" name="Picture 2" descr="Картинки по запросу &quot;requirements: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00" b="29869"/>
          <a:stretch/>
        </p:blipFill>
        <p:spPr bwMode="auto">
          <a:xfrm>
            <a:off x="10305415" y="273006"/>
            <a:ext cx="1580891" cy="17514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41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130" y="386909"/>
            <a:ext cx="65851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Simple </a:t>
            </a:r>
            <a:r>
              <a:rPr lang="en-US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branching model:</a:t>
            </a:r>
            <a:endParaRPr lang="en-US" sz="4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Картинки по запросу &quot;a simple git branching model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015" y="386909"/>
            <a:ext cx="4507865" cy="164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0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238911" y="2876083"/>
            <a:ext cx="8053169" cy="1105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Lucida Bright" panose="02040602050505020304" pitchFamily="18" charset="0"/>
              </a:rPr>
              <a:t>Thank you for attention!!!</a:t>
            </a:r>
            <a:endParaRPr lang="en-US" sz="48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145</TotalTime>
  <Words>134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Bahnschrift SemiBold Condensed</vt:lpstr>
      <vt:lpstr>Calibri</vt:lpstr>
      <vt:lpstr>Calibri Light</vt:lpstr>
      <vt:lpstr>Lucida Bright</vt:lpstr>
      <vt:lpstr>Times New Roman</vt:lpstr>
      <vt:lpstr>Тема Office</vt:lpstr>
      <vt:lpstr>AUTOPARK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AUTOPARK</dc:title>
  <dc:creator>Viktor</dc:creator>
  <cp:lastModifiedBy>Viktor</cp:lastModifiedBy>
  <cp:revision>10</cp:revision>
  <dcterms:created xsi:type="dcterms:W3CDTF">2020-03-15T08:38:03Z</dcterms:created>
  <dcterms:modified xsi:type="dcterms:W3CDTF">2020-03-15T11:20:35Z</dcterms:modified>
</cp:coreProperties>
</file>