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7">
          <p15:clr>
            <a:srgbClr val="9AA0A6"/>
          </p15:clr>
        </p15:guide>
        <p15:guide id="2" pos="283">
          <p15:clr>
            <a:srgbClr val="9AA0A6"/>
          </p15:clr>
        </p15:guide>
        <p15:guide id="3" pos="7370">
          <p15:clr>
            <a:srgbClr val="9AA0A6"/>
          </p15:clr>
        </p15:guide>
        <p15:guide id="4" pos="1531">
          <p15:clr>
            <a:srgbClr val="9AA0A6"/>
          </p15:clr>
        </p15:guide>
        <p15:guide id="5" orient="horz" pos="859">
          <p15:clr>
            <a:srgbClr val="9AA0A6"/>
          </p15:clr>
        </p15:guide>
        <p15:guide id="6" orient="horz" pos="1134">
          <p15:clr>
            <a:srgbClr val="9AA0A6"/>
          </p15:clr>
        </p15:guide>
        <p15:guide id="7" pos="3936">
          <p15:clr>
            <a:srgbClr val="9AA0A6"/>
          </p15:clr>
        </p15:guide>
        <p15:guide id="8" orient="horz" pos="146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gWYrSGoXa6NCiIRomsifkKpAr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7" orient="horz"/>
        <p:guide pos="283"/>
        <p:guide pos="7370"/>
        <p:guide pos="1531"/>
        <p:guide pos="859" orient="horz"/>
        <p:guide pos="1134" orient="horz"/>
        <p:guide pos="3936"/>
        <p:guide pos="14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1012f19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fe1012f1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fe1012f19a_0_9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fe1012f19a_0_9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fe1012f19a_0_9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fe1012f19a_0_9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fe1012f19a_0_9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fe1012f19a_0_9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fe1012f19a_0_95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fe1012f19a_0_95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fe1012f19a_0_9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fe1012f19a_0_15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fe1012f19a_0_15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fe1012f19a_0_15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fe1012f19a_0_15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fe1012f19a_0_1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fe1012f19a_0_1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fe1012f19a_0_155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fe1012f19a_0_155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fe1012f19a_0_15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e1012f19a_0_16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fe1012f19a_0_11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21" name="Google Shape;21;gfe1012f19a_0_11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fe1012f19a_0_11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fe1012f19a_0_11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fe1012f19a_0_11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fe1012f19a_0_11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gfe1012f19a_0_11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fe1012f19a_0_11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fe1012f19a_0_1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gfe1012f19a_0_10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31" name="Google Shape;31;gfe1012f19a_0_10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fe1012f19a_0_10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fe1012f19a_0_10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fe1012f19a_0_10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fe1012f19a_0_10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fe1012f19a_0_105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gfe1012f19a_0_10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e1012f19a_0_12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fe1012f19a_0_124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fe1012f19a_0_124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fe1012f19a_0_12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e1012f19a_0_12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fe1012f19a_0_12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e1012f19a_0_1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fe1012f19a_0_132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fe1012f19a_0_13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fe1012f19a_0_136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fe1012f19a_0_13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fe1012f19a_0_13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fe1012f19a_0_13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fe1012f19a_0_13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fe1012f19a_0_13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gfe1012f19a_0_13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fe1012f19a_0_13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e1012f19a_0_145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fe1012f19a_0_14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fe1012f19a_0_145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fe1012f19a_0_145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fe1012f19a_0_14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fe1012f19a_0_1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e1012f19a_0_152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fe1012f19a_0_15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1012f19a_0_9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fe1012f19a_0_9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fe1012f19a_0_9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1012f19a_0_86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uk-UA"/>
              <a:t>FRONTEND</a:t>
            </a:r>
            <a:endParaRPr/>
          </a:p>
        </p:txBody>
      </p:sp>
      <p:sp>
        <p:nvSpPr>
          <p:cNvPr id="86" name="Google Shape;86;gfe1012f19a_0_86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uk-UA"/>
              <a:t>Лекція 21. Об'єкти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копіювання та посилання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15650" y="2505564"/>
            <a:ext cx="3663981" cy="204299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'cat'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'ginger'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'large'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'dog'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dog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dog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4253004" y="2512688"/>
            <a:ext cx="6414997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Змінні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pet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anotherPet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містять посилання на один і той самий об'єкт, тому зміна у ключа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anotherPet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призведе до зміни об'єкту на який посилаються обидві ці змінні.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353019" y="3527059"/>
            <a:ext cx="4214965" cy="346443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ture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30761" y="1313361"/>
            <a:ext cx="11360700" cy="58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Коли ми створюємо об'єкт та присвоюємо його значення змінній, то в змінній зберігається не сам об</a:t>
            </a:r>
            <a:r>
              <a:rPr b="1" lang="uk-U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єкт, а посилання на нього. Якщо ми привласнимо значення цієї змінної в іншу змінну то ми </a:t>
            </a:r>
            <a:r>
              <a:rPr b="1" lang="uk-U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копіюємо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посилання на цей об’єкт.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цикл for in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15650" y="1222383"/>
            <a:ext cx="113607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цикл for in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використовується для перебору всіх властивостей об'єкта.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2383692" y="1966303"/>
            <a:ext cx="4859735" cy="204299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'cat'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'ginger'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'large’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type, color, size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cat, ginger, large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470074" y="3344596"/>
            <a:ext cx="430627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Створюється змінна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яка на кожній ітерації циклу повертає значення ключа об'єкту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pet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52" y="4009293"/>
            <a:ext cx="25812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копіювання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2454031" y="935964"/>
            <a:ext cx="62586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Ми можемо скористатися циклом </a:t>
            </a:r>
            <a:r>
              <a:rPr b="1" lang="uk-UA" sz="1600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for in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для копіювання об'єкту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33046" y="1645873"/>
            <a:ext cx="4056185" cy="287923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'cat'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'ginger'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'large’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uk-UA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pet[key]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'dog'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//dog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//cat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anotherPet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767384" y="2699330"/>
            <a:ext cx="7008963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Створимо новий пустий об'єкт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767384" y="3136632"/>
            <a:ext cx="7008964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Створимо цикл який на кожній ітерації буде повертати назви ключів об'єкта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pet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та запишемо ці значення у об'єкт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anotherPet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767385" y="4186594"/>
            <a:ext cx="7008964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Отримаємо два різні об'єкти з однаковими значеннями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3"/>
          <p:cNvCxnSpPr>
            <a:stCxn id="195" idx="1"/>
          </p:cNvCxnSpPr>
          <p:nvPr/>
        </p:nvCxnSpPr>
        <p:spPr>
          <a:xfrm rot="10800000">
            <a:off x="2712084" y="2868587"/>
            <a:ext cx="205530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23"/>
          <p:cNvCxnSpPr>
            <a:stCxn id="196" idx="1"/>
          </p:cNvCxnSpPr>
          <p:nvPr/>
        </p:nvCxnSpPr>
        <p:spPr>
          <a:xfrm rot="10800000">
            <a:off x="3782784" y="3319500"/>
            <a:ext cx="984600" cy="1095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методи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15650" y="1292721"/>
            <a:ext cx="113607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Методи об’єкта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функції які записані у його значення ключа. За допомогою методів ми можемо робити різні корисні діє з об'єктом.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415650" y="2232028"/>
            <a:ext cx="5322277" cy="209769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12000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dayPay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'We must pay salary on Tuesday!'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dayPay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 // We must pay salary on Tuesday!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830280" y="3136632"/>
            <a:ext cx="586791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якості значення ключа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dayPay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написана функція.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 називається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методом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об'єкту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5830280" y="3922077"/>
            <a:ext cx="5867916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Ми можемо викликати цю функцію таким чином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методи, скорочений запис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2755642" y="2114429"/>
            <a:ext cx="5724050" cy="209769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12000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dayPay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'We must pay salary on Tuesday!'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dayPay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 // We must pay salary on Tuesday!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2755642" y="1511033"/>
            <a:ext cx="572405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Ми можемо скоротити запис, та записати метод таким чином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this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415650" y="901859"/>
            <a:ext cx="113607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Ключове слово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об'єкт перед точкою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дозволяє методу об'єкта отримати інформацію яка зберігається в іншому ключі цього об'єкта. </a:t>
            </a:r>
            <a:endParaRPr/>
          </a:p>
        </p:txBody>
      </p:sp>
      <p:sp>
        <p:nvSpPr>
          <p:cNvPr id="222" name="Google Shape;222;p39"/>
          <p:cNvSpPr txBox="1"/>
          <p:nvPr/>
        </p:nvSpPr>
        <p:spPr>
          <a:xfrm>
            <a:off x="2622780" y="1875876"/>
            <a:ext cx="6333650" cy="2887417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12000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8000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dayPay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'We must pay salary on Tuesday!'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30000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this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415650" y="1600785"/>
            <a:ext cx="6427436" cy="146129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expensese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expensese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//NaN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15650" y="883107"/>
            <a:ext cx="632583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Ми можемо переписати цю функцію звернувшись безпосередньо до об'єкта, але такий код буде ненадійним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7080738" y="1669731"/>
            <a:ext cx="4695612" cy="132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змінній буде присвоєне нове значення або об'єкт, усі скопійовані посилання в методі будуть звертатися до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salaries.fronted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і якщо ця зміна буде в подальшому перезаписана у всіх інших змінних які скопіювали це посилання буде помилка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6346092" y="4698978"/>
            <a:ext cx="5430258" cy="146129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fronted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backend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designer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expensese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salaries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expensese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() //30000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6346092" y="3921508"/>
            <a:ext cx="4695612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ми використаємо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такого не станеться, оскільки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буде повертати об'єкт перед точкою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415650" y="437661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конструктори, оператор new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415650" y="1925767"/>
            <a:ext cx="1136070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Функції конструктори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призначені для створення однотипних об'єктів. Функції конструкторі завжди починаються з великої літери (технічно ви можете написати функцію і з маленької літери, але є така домовленість що допомагає в процесі підтримки коду зрозуміти що це саме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функція конструктор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яка буде створювати об'єкт).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виклик функції конструктора повинен здійснюватися з цим оператором.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415650" y="19538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конструктори, оператор new,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6732238" y="1860246"/>
            <a:ext cx="5044112" cy="292276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'dog'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'Cooper'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'black'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'cat'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'Ashley'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'white'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parrot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'parrot'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'Polly'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//Cooper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//cat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parrot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//green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6732238" y="1148831"/>
            <a:ext cx="5044112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Створимо функцію конструктор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Pet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яка буде створювати різні види домашніх тварин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1232359" y="3429000"/>
            <a:ext cx="5044112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Передаємо у функцію конструктор аргументи які будуть записані у значення ключів об'єкту.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1232359" y="1860246"/>
            <a:ext cx="5044112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 об'єкту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42"/>
          <p:cNvCxnSpPr/>
          <p:nvPr/>
        </p:nvCxnSpPr>
        <p:spPr>
          <a:xfrm>
            <a:off x="6276471" y="2029503"/>
            <a:ext cx="1406052" cy="2959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42"/>
          <p:cNvCxnSpPr/>
          <p:nvPr/>
        </p:nvCxnSpPr>
        <p:spPr>
          <a:xfrm rot="10800000">
            <a:off x="9573846" y="2094523"/>
            <a:ext cx="976924" cy="133447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42"/>
          <p:cNvCxnSpPr/>
          <p:nvPr/>
        </p:nvCxnSpPr>
        <p:spPr>
          <a:xfrm flipH="1">
            <a:off x="8893909" y="2094523"/>
            <a:ext cx="679937" cy="734646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42"/>
          <p:cNvSpPr txBox="1"/>
          <p:nvPr/>
        </p:nvSpPr>
        <p:spPr>
          <a:xfrm>
            <a:off x="1232359" y="4307696"/>
            <a:ext cx="5044112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Функція конструктор побудує нові об’єкти.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415650" y="19538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оператор new, принцип дії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1897902" y="1340415"/>
            <a:ext cx="8060133" cy="10771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Виклик функції разом з оператором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змушує функцію зробити три наступні дії: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Створити </a:t>
            </a:r>
            <a:r>
              <a:rPr b="1" lang="uk-U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новий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об'єкт та привласнити його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(не явно)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Виконати код записаний у тілі функції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Повернути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(не явно)</a:t>
            </a:r>
            <a:endParaRPr/>
          </a:p>
        </p:txBody>
      </p:sp>
      <p:sp>
        <p:nvSpPr>
          <p:cNvPr id="258" name="Google Shape;258;p43"/>
          <p:cNvSpPr txBox="1"/>
          <p:nvPr/>
        </p:nvSpPr>
        <p:spPr>
          <a:xfrm>
            <a:off x="1912296" y="2752325"/>
            <a:ext cx="5044112" cy="163323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    // this = {};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    // return this = {};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7518400" y="3276572"/>
            <a:ext cx="3757765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Виконується не явно якщо перед функцією вказано оператор new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43"/>
          <p:cNvCxnSpPr>
            <a:stCxn id="259" idx="1"/>
          </p:cNvCxnSpPr>
          <p:nvPr/>
        </p:nvCxnSpPr>
        <p:spPr>
          <a:xfrm rot="10800000">
            <a:off x="3720100" y="3110539"/>
            <a:ext cx="3798300" cy="4584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43"/>
          <p:cNvCxnSpPr>
            <a:stCxn id="259" idx="1"/>
          </p:cNvCxnSpPr>
          <p:nvPr/>
        </p:nvCxnSpPr>
        <p:spPr>
          <a:xfrm flipH="1">
            <a:off x="4337500" y="3568939"/>
            <a:ext cx="3180900" cy="4092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15650" y="375139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15650" y="1917952"/>
            <a:ext cx="11360700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Об'єкт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набір властивостей, і кожна властивість складається з імені та значення, асоційованого з цим ім’ям. Всі інші типи даних у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можуть зберігати лише одне значення, тому вони називаються – примітивними.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Об’єкти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використовуються для зберігання колекцій різних значень (або більш складних структур даних).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Оголошення об’єктів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для створення об'єктів потрібно вказати фігурні дужки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{}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та записати його властивості у форматі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ключ: значення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Якщо властивостей декілька, вони відокремлюються друг від друга комою.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415650" y="19538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Перетворення об'єктів у примітиви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415650" y="1975456"/>
            <a:ext cx="5044112" cy="145354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68" name="Google Shape;268;p44"/>
          <p:cNvSpPr txBox="1"/>
          <p:nvPr/>
        </p:nvSpPr>
        <p:spPr>
          <a:xfrm>
            <a:off x="415650" y="1509152"/>
            <a:ext cx="5044112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Створимо функцію конструктор яка будує об'єкти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6197600" y="1447049"/>
            <a:ext cx="5135424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Припустимо що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user_1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створює групу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додає до неї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user_2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яка буде складатися з цих двох користувачів.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Спробуємо відобразити це в коді наступним чином: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6218916" y="2576982"/>
            <a:ext cx="5135424" cy="78142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574" y="4228400"/>
            <a:ext cx="5114107" cy="140260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6197599" y="3680046"/>
            <a:ext cx="5146081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Отримаємо результат: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2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Перетворення об'єктів у примітиви, пояснення коду</a:t>
            </a:r>
            <a:endParaRPr b="0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8632" y="2571539"/>
            <a:ext cx="3367717" cy="9236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8408633" y="1240551"/>
            <a:ext cx="3367717" cy="78142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789354" y="1240551"/>
            <a:ext cx="7037403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Створюємо об'єкт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пробуємо привласнити об’єкту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 якості ключа об'єкт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user_1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 якості значень встановлюємо суму з двох об'єктів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user_1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user_2</a:t>
            </a:r>
            <a:endParaRPr/>
          </a:p>
        </p:txBody>
      </p:sp>
      <p:sp>
        <p:nvSpPr>
          <p:cNvPr id="281" name="Google Shape;281;p45"/>
          <p:cNvSpPr txBox="1"/>
          <p:nvPr/>
        </p:nvSpPr>
        <p:spPr>
          <a:xfrm>
            <a:off x="789353" y="2664219"/>
            <a:ext cx="7037403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об'єктах може зберігається багато різних типів даних, коли движок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не розуміє які самі (примітивні) дані необхідно повернути з об'єкту він  повертає значення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[object Object]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789353" y="3823536"/>
            <a:ext cx="7037403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Але ми можемо налаштувати повернення цих значень за допомогою спеціального вбудованого методу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[Symbol.toPrimitive]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415650" y="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0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Перетворення об'єктів у примітиви — [Symbol.toPrimitive]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415650" y="1534998"/>
            <a:ext cx="11360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[Symbol.toPrimitive]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це спеціальний вбудований метод, який використовується для приведення об'єкту до примітиву (примітивного значення). Він приймає один параметр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який може повертати три значення: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rgbClr val="FFFFFF"/>
              </a:solidFill>
              <a:highlight>
                <a:srgbClr val="4472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означає що примітивне значення об'єкту буде повертатися типом даних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(рядок).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означає що примітивне значення об'єкту буде повертатися типом даних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(число).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— означає що тип примітивного значення об'єкту до кінця не визначено, за </a:t>
            </a:r>
            <a:r>
              <a:rPr lang="uk-UA" sz="1800">
                <a:solidFill>
                  <a:srgbClr val="434343"/>
                </a:solidFill>
              </a:rPr>
              <a:t>замовчуванням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повертає тип даних </a:t>
            </a:r>
            <a:r>
              <a:rPr b="1" i="0" lang="uk-UA" sz="1800" u="none" cap="none" strike="noStrike">
                <a:solidFill>
                  <a:srgbClr val="FFFFFF"/>
                </a:solidFill>
                <a:highlight>
                  <a:srgbClr val="4472C4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0" i="0" lang="uk-UA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але можна налаштувати інше значення.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415650" y="62523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[Symbol.toPrimitive],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4267199" y="1259312"/>
            <a:ext cx="7509151" cy="43393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        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2*default, string, 2*number, number, number, string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'_'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{Mike: 'Mike_25 Nikola_36 '}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11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61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Nikola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/>
        </p:nvSpPr>
        <p:spPr>
          <a:xfrm>
            <a:off x="415650" y="62523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[Symbol.toPrimitive], пояснення коду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6694914" y="1196789"/>
            <a:ext cx="5081436" cy="353939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'_'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{Mike: 'Mike_25 Nikola_36 '}</a:t>
            </a:r>
            <a:endParaRPr/>
          </a:p>
        </p:txBody>
      </p:sp>
      <p:sp>
        <p:nvSpPr>
          <p:cNvPr id="301" name="Google Shape;301;p48"/>
          <p:cNvSpPr txBox="1"/>
          <p:nvPr/>
        </p:nvSpPr>
        <p:spPr>
          <a:xfrm>
            <a:off x="415649" y="1196789"/>
            <a:ext cx="6071100" cy="354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Пояснення для рядка: 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group[user_1] = user_1 + user_2;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Шаг 1: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виконується права ч</a:t>
            </a:r>
            <a:r>
              <a:rPr b="1" lang="uk-UA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стина від знаку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Об’єкт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user_1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має додатися до об'єкту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user_2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В цих об’єктах є вбудований метод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[Symbol.toPrimitive]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оскільки знак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може означати як конкатенацію (об'єднання рядків) так і додавання чисел, то параметр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hint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приймає значення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Шаг 2: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конструкція switch перебирає можливі значення hint та повертає умову зазначену у рядку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case 'default':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return this.name + '_' + this.rating + ' '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Тобто отримаємо такий вираз: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'Mike_25 ' +  'Nikola_36 '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що дорівнює: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'Mike_25 Nikola_36 '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/>
        </p:nvSpPr>
        <p:spPr>
          <a:xfrm>
            <a:off x="415650" y="62523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[Symbol.toPrimitive], пояснення коду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6804330" y="1196789"/>
            <a:ext cx="5081436" cy="3625303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'_'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rating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'Nikola'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36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user_2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uk-UA" sz="12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2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{Mike: 'Mike_25 Nikola_36 '}</a:t>
            </a: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478173" y="1196789"/>
            <a:ext cx="6071119" cy="2062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Шаг 3: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виконується запис об'єкту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user_1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 якості ключа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group[user_1]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 При такому записі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hint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повертає значення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а отже виконується код: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return this.name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що дорівнює: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Mike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Отже отримаємо ключ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Mike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та об'єкт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{Mike: 'Mike_25 Nikola_36 '}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/>
        </p:nvSpPr>
        <p:spPr>
          <a:xfrm>
            <a:off x="415650" y="62523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Функції стрілки та this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2618154" y="1103781"/>
            <a:ext cx="7696720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УВАГА!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Функції стрілки не мають this!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Створимо об’єкт який в методі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[Symbol.toPrimitive]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використовує функцію стрілку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6396495" y="2056481"/>
            <a:ext cx="3918378" cy="335958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"Mike_25"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    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[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.toPrimitive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]: 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"New York"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 // undefined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2618155" y="3958955"/>
            <a:ext cx="3062167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Оскільки функції стрілки не мають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результатом виразу 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city[user]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становиться 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154" y="2149328"/>
            <a:ext cx="3062167" cy="1565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415650" y="351693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Функції стрілки та this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415651" y="1338242"/>
            <a:ext cx="11360700" cy="33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 почне працювати якщо ми оголосимо звичайну функцію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3720124" y="1905703"/>
            <a:ext cx="4625273" cy="335958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"Mike_25"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    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[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.toPrimitive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hint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"New York"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 // undefined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F84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5025" y="2935928"/>
            <a:ext cx="29813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53737" y="2298933"/>
            <a:ext cx="3069600" cy="122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8612" y="2850855"/>
            <a:ext cx="743662" cy="34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984" y="3144547"/>
            <a:ext cx="911586" cy="93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5995" y="3524471"/>
            <a:ext cx="1611731" cy="55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853737" y="1630764"/>
            <a:ext cx="3069494" cy="36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Приклад запису об'єкту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487834" y="1671867"/>
            <a:ext cx="6350670" cy="9232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Об'єкти можна уявити у вигляді структури папок.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Папки це – властивості, файли у папках це – ключі, а інформація у файлах це – значення ключа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6889515" y="3875107"/>
            <a:ext cx="928605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38082" y="14470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Об'єкти, приклад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38083" y="1056586"/>
            <a:ext cx="2984238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Значення також можуть бути об'єктами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338083" y="1780882"/>
            <a:ext cx="2984238" cy="2318678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2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mike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and write'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nikola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2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2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7181787" y="1196147"/>
            <a:ext cx="3962102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Такий запис можна умовно порівняти з структурою папок таким чином: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6867757" y="1950873"/>
            <a:ext cx="4276132" cy="2381364"/>
            <a:chOff x="6636628" y="1929495"/>
            <a:chExt cx="4276132" cy="2381364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6636628" y="1929495"/>
              <a:ext cx="4078113" cy="2381364"/>
              <a:chOff x="6636628" y="1929495"/>
              <a:chExt cx="4078113" cy="2381364"/>
            </a:xfrm>
          </p:grpSpPr>
          <p:grpSp>
            <p:nvGrpSpPr>
              <p:cNvPr id="115" name="Google Shape;115;p3"/>
              <p:cNvGrpSpPr/>
              <p:nvPr/>
            </p:nvGrpSpPr>
            <p:grpSpPr>
              <a:xfrm>
                <a:off x="6636628" y="1929495"/>
                <a:ext cx="1530447" cy="2318678"/>
                <a:chOff x="6636628" y="1929495"/>
                <a:chExt cx="1530447" cy="2318678"/>
              </a:xfrm>
            </p:grpSpPr>
            <p:grpSp>
              <p:nvGrpSpPr>
                <p:cNvPr id="116" name="Google Shape;116;p3"/>
                <p:cNvGrpSpPr/>
                <p:nvPr/>
              </p:nvGrpSpPr>
              <p:grpSpPr>
                <a:xfrm>
                  <a:off x="6636628" y="1929495"/>
                  <a:ext cx="1530447" cy="2318678"/>
                  <a:chOff x="6644445" y="1960757"/>
                  <a:chExt cx="1204912" cy="2105025"/>
                </a:xfrm>
              </p:grpSpPr>
              <p:pic>
                <p:nvPicPr>
                  <p:cNvPr id="117" name="Google Shape;117;p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6644445" y="1960757"/>
                    <a:ext cx="838200" cy="485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8" name="Google Shape;118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6891679" y="3094232"/>
                    <a:ext cx="67627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9" name="Google Shape;119;p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7115932" y="2446532"/>
                    <a:ext cx="733425" cy="64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0" name="Google Shape;120;p3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7115932" y="3418082"/>
                    <a:ext cx="733425" cy="64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21" name="Google Shape;121;p3"/>
                <p:cNvSpPr/>
                <p:nvPr/>
              </p:nvSpPr>
              <p:spPr>
                <a:xfrm>
                  <a:off x="6636628" y="1929495"/>
                  <a:ext cx="233095" cy="243182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22" name="Google Shape;122;p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103010" y="3758932"/>
                <a:ext cx="1611731" cy="55192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3" name="Google Shape;123;p3"/>
              <p:cNvCxnSpPr/>
              <p:nvPr/>
            </p:nvCxnSpPr>
            <p:spPr>
              <a:xfrm>
                <a:off x="8116530" y="4109568"/>
                <a:ext cx="928605" cy="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pic>
          <p:nvPicPr>
            <p:cNvPr id="124" name="Google Shape;12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103010" y="2717883"/>
              <a:ext cx="1809750" cy="419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p3"/>
            <p:cNvCxnSpPr/>
            <p:nvPr/>
          </p:nvCxnSpPr>
          <p:spPr>
            <a:xfrm>
              <a:off x="8116529" y="3050584"/>
              <a:ext cx="928605" cy="0"/>
            </a:xfrm>
            <a:prstGeom prst="straightConnector1">
              <a:avLst/>
            </a:prstGeom>
            <a:noFill/>
            <a:ln cap="flat" cmpd="sng" w="222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26" name="Google Shape;126;p3"/>
          <p:cNvSpPr txBox="1"/>
          <p:nvPr/>
        </p:nvSpPr>
        <p:spPr>
          <a:xfrm>
            <a:off x="3717583" y="3370781"/>
            <a:ext cx="2489152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Фігурні дужки створюють ще один об'єкт</a:t>
            </a:r>
            <a:endParaRPr/>
          </a:p>
        </p:txBody>
      </p:sp>
      <p:cxnSp>
        <p:nvCxnSpPr>
          <p:cNvPr id="127" name="Google Shape;127;p3"/>
          <p:cNvCxnSpPr>
            <a:stCxn id="126" idx="1"/>
          </p:cNvCxnSpPr>
          <p:nvPr/>
        </p:nvCxnSpPr>
        <p:spPr>
          <a:xfrm rot="10800000">
            <a:off x="1531783" y="2994149"/>
            <a:ext cx="2185800" cy="6690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>
            <a:stCxn id="126" idx="1"/>
          </p:cNvCxnSpPr>
          <p:nvPr/>
        </p:nvCxnSpPr>
        <p:spPr>
          <a:xfrm flipH="1">
            <a:off x="875383" y="3663149"/>
            <a:ext cx="2842200" cy="1395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доступ до значень 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415650" y="1137498"/>
            <a:ext cx="4789396" cy="861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того щоб отримати значення з об'єкту ми вказуємо назву змінної яка зберігає посилання на об'єкт та через крапку </a:t>
            </a:r>
            <a:r>
              <a:rPr b="1" i="0" lang="uk-UA" sz="18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пишемо властивість об'єкту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238186" y="2206054"/>
            <a:ext cx="3144324" cy="1454808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Mike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640604" y="1131798"/>
            <a:ext cx="4648719" cy="861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в об'єкті в якості значень знаходяться інші об'єкти доступ до таких значення вказується через додаткову крапку </a:t>
            </a:r>
            <a:r>
              <a:rPr b="1" i="0" lang="uk-UA" sz="18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7229670" y="2195066"/>
            <a:ext cx="3470585" cy="2920192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mike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and write'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nikola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mike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18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перезапис та створення значень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15650" y="1641142"/>
            <a:ext cx="4328288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того що б перезаписати значення об'єкту, потрібно привласнити йому нове значення.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415650" y="2427410"/>
            <a:ext cx="4328288" cy="16078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and write'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read and write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5080000" y="1364143"/>
            <a:ext cx="6611815" cy="861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створення нового ключа для вже існуючого об'єкту потрібно вказати </a:t>
            </a:r>
            <a:r>
              <a:rPr b="1" i="0" lang="uk-UA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назву змінної яка зберігає посилання на об'єкт та через крапку </a:t>
            </a:r>
            <a:r>
              <a:rPr b="1" i="0" lang="uk-UA" sz="18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uk-UA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написати новий ключ та привласнити йому значення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6096000" y="2427410"/>
            <a:ext cx="4328288" cy="160785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12345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квадратні дужки []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782972" y="1508281"/>
            <a:ext cx="6399366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властивість об'єкту зберігається у змінній ви можете підставити цю змінну у об’єкт використовуючи квадратні дужки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[]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82971" y="2388334"/>
            <a:ext cx="6399365" cy="1683481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'What do you want to know about user'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'age'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 18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5416" y="2583375"/>
            <a:ext cx="3434862" cy="148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квадратні дужки []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244449" y="1336342"/>
            <a:ext cx="6837028" cy="8309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ключ об'єкту складається з декількох слів розкормлених пробілами, запис такого ключа здійснюється у лапках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' '</a:t>
            </a: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а доступ до таких ключів здійснюється через квадратні дужки з лапками всередині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[' ']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2244449" y="2482118"/>
            <a:ext cx="6837028" cy="1683481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uk-UA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 name'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'MK_18'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uk-UA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 name'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]) //MK_18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415650" y="1586434"/>
            <a:ext cx="6414997" cy="584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Якщо ключ об'єкту </a:t>
            </a:r>
            <a:r>
              <a:rPr b="1" i="0" lang="uk-UA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об'єкту зберігається у змінній ви можете підставити цю змінну використовуючи квадратні дужки </a:t>
            </a:r>
            <a:r>
              <a:rPr b="1" i="0" lang="uk-UA" sz="1600" u="none" cap="none" strike="noStrike">
                <a:solidFill>
                  <a:srgbClr val="E06C75"/>
                </a:solidFill>
                <a:latin typeface="Calibri"/>
                <a:ea typeface="Calibri"/>
                <a:cs typeface="Calibri"/>
                <a:sym typeface="Calibri"/>
              </a:rPr>
              <a:t>[]</a:t>
            </a:r>
            <a:endParaRPr b="1" i="0" sz="1600" u="none" cap="none" strike="noStrike">
              <a:solidFill>
                <a:srgbClr val="E06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415650" y="125664"/>
            <a:ext cx="11360700" cy="81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uk-UA" sz="36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Об'єкти — квадратні дужки []</a:t>
            </a:r>
            <a:endParaRPr b="0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415650" y="2505564"/>
            <a:ext cx="6555673" cy="204299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additionalProperty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'Add property to user'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'rank'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'Mike'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'read only'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uk-UA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 name'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'MK_18'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    [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additionalProperty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b="0" i="0" lang="uk-UA" sz="1400" u="none" cap="none" strike="noStrike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400" u="none" cap="none" strike="noStrike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uk-UA" sz="14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rank</a:t>
            </a:r>
            <a:r>
              <a:rPr b="0" i="0" lang="uk-UA" sz="14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uk-UA" sz="14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 b="0" i="0" sz="1400" u="none" cap="none" strike="noStrike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9642" y="2693782"/>
            <a:ext cx="3393312" cy="1470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2022-08-15T16:28:33Z</dcterms:created>
  <dc:creator>Артём</dc:creator>
</cp:coreProperties>
</file>